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
  </p:notesMasterIdLst>
  <p:sldIdLst>
    <p:sldId id="258" r:id="rId5"/>
    <p:sldId id="259" r:id="rId6"/>
    <p:sldId id="260" r:id="rId7"/>
    <p:sldId id="257" r:id="rId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C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3F7C08-10B4-446E-9CBE-9C45A117C64A}" v="2" dt="2026-01-05T03:44:04.547"/>
    <p1510:client id="{4BE9315F-5AD6-4264-96B2-CEE9A01D8242}" v="61" dt="2026-01-05T03:56:48.05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46" autoAdjust="0"/>
    <p:restoredTop sz="94673"/>
  </p:normalViewPr>
  <p:slideViewPr>
    <p:cSldViewPr snapToGrid="0">
      <p:cViewPr varScale="1">
        <p:scale>
          <a:sx n="114" d="100"/>
          <a:sy n="114" d="100"/>
        </p:scale>
        <p:origin x="17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鍛冶 尚寛(KAJI Takahiro)" userId="342b1435-b7c8-414f-99de-27f1a76c60be" providerId="ADAL" clId="{1C5F958D-DA82-4804-9A9A-C34F5FCA8B6A}"/>
    <pc:docChg chg="undo redo custSel addSld delSld modSld sldOrd">
      <pc:chgData name="鍛冶 尚寛(KAJI Takahiro)" userId="342b1435-b7c8-414f-99de-27f1a76c60be" providerId="ADAL" clId="{1C5F958D-DA82-4804-9A9A-C34F5FCA8B6A}" dt="2026-01-05T03:56:52.719" v="582" actId="1076"/>
      <pc:docMkLst>
        <pc:docMk/>
      </pc:docMkLst>
      <pc:sldChg chg="addSp delSp modSp add del mod modNotesTx">
        <pc:chgData name="鍛冶 尚寛(KAJI Takahiro)" userId="342b1435-b7c8-414f-99de-27f1a76c60be" providerId="ADAL" clId="{1C5F958D-DA82-4804-9A9A-C34F5FCA8B6A}" dt="2026-01-05T03:56:52.719" v="582" actId="1076"/>
        <pc:sldMkLst>
          <pc:docMk/>
          <pc:sldMk cId="2105585763" sldId="257"/>
        </pc:sldMkLst>
        <pc:spChg chg="add mod">
          <ac:chgData name="鍛冶 尚寛(KAJI Takahiro)" userId="342b1435-b7c8-414f-99de-27f1a76c60be" providerId="ADAL" clId="{1C5F958D-DA82-4804-9A9A-C34F5FCA8B6A}" dt="2026-01-05T03:49:27.569" v="146" actId="14100"/>
          <ac:spMkLst>
            <pc:docMk/>
            <pc:sldMk cId="2105585763" sldId="257"/>
            <ac:spMk id="3" creationId="{89B58F49-F7AA-A7EC-0F2C-F876331AD76E}"/>
          </ac:spMkLst>
        </pc:spChg>
        <pc:spChg chg="add mod">
          <ac:chgData name="鍛冶 尚寛(KAJI Takahiro)" userId="342b1435-b7c8-414f-99de-27f1a76c60be" providerId="ADAL" clId="{1C5F958D-DA82-4804-9A9A-C34F5FCA8B6A}" dt="2026-01-05T03:50:45.777" v="392"/>
          <ac:spMkLst>
            <pc:docMk/>
            <pc:sldMk cId="2105585763" sldId="257"/>
            <ac:spMk id="4" creationId="{891CFF08-4DD1-F9AB-4D5B-9D7A78F9408D}"/>
          </ac:spMkLst>
        </pc:spChg>
        <pc:spChg chg="add mod">
          <ac:chgData name="鍛冶 尚寛(KAJI Takahiro)" userId="342b1435-b7c8-414f-99de-27f1a76c60be" providerId="ADAL" clId="{1C5F958D-DA82-4804-9A9A-C34F5FCA8B6A}" dt="2026-01-05T03:53:29.891" v="465" actId="1076"/>
          <ac:spMkLst>
            <pc:docMk/>
            <pc:sldMk cId="2105585763" sldId="257"/>
            <ac:spMk id="5" creationId="{E4568CB7-C9EB-499B-F37C-872A6F03DFE7}"/>
          </ac:spMkLst>
        </pc:spChg>
        <pc:spChg chg="add mod">
          <ac:chgData name="鍛冶 尚寛(KAJI Takahiro)" userId="342b1435-b7c8-414f-99de-27f1a76c60be" providerId="ADAL" clId="{1C5F958D-DA82-4804-9A9A-C34F5FCA8B6A}" dt="2026-01-05T03:54:04.501" v="514" actId="1038"/>
          <ac:spMkLst>
            <pc:docMk/>
            <pc:sldMk cId="2105585763" sldId="257"/>
            <ac:spMk id="6" creationId="{D2D62691-8153-9823-FBCC-076DF54F2D93}"/>
          </ac:spMkLst>
        </pc:spChg>
        <pc:spChg chg="add mod">
          <ac:chgData name="鍛冶 尚寛(KAJI Takahiro)" userId="342b1435-b7c8-414f-99de-27f1a76c60be" providerId="ADAL" clId="{1C5F958D-DA82-4804-9A9A-C34F5FCA8B6A}" dt="2026-01-05T03:52:42.053" v="440" actId="1076"/>
          <ac:spMkLst>
            <pc:docMk/>
            <pc:sldMk cId="2105585763" sldId="257"/>
            <ac:spMk id="7" creationId="{2DBDD11B-3E97-3726-96B4-964764C7B14F}"/>
          </ac:spMkLst>
        </pc:spChg>
        <pc:spChg chg="add mod">
          <ac:chgData name="鍛冶 尚寛(KAJI Takahiro)" userId="342b1435-b7c8-414f-99de-27f1a76c60be" providerId="ADAL" clId="{1C5F958D-DA82-4804-9A9A-C34F5FCA8B6A}" dt="2026-01-05T03:52:41.189" v="439" actId="1076"/>
          <ac:spMkLst>
            <pc:docMk/>
            <pc:sldMk cId="2105585763" sldId="257"/>
            <ac:spMk id="8" creationId="{D365C054-FF06-C3C7-0B3C-C3AECE0E35B9}"/>
          </ac:spMkLst>
        </pc:spChg>
        <pc:spChg chg="add mod">
          <ac:chgData name="鍛冶 尚寛(KAJI Takahiro)" userId="342b1435-b7c8-414f-99de-27f1a76c60be" providerId="ADAL" clId="{1C5F958D-DA82-4804-9A9A-C34F5FCA8B6A}" dt="2026-01-05T03:52:40.812" v="438" actId="1076"/>
          <ac:spMkLst>
            <pc:docMk/>
            <pc:sldMk cId="2105585763" sldId="257"/>
            <ac:spMk id="9" creationId="{364004EE-DEE5-3F32-580C-9E12FDA7F947}"/>
          </ac:spMkLst>
        </pc:spChg>
        <pc:spChg chg="add mod">
          <ac:chgData name="鍛冶 尚寛(KAJI Takahiro)" userId="342b1435-b7c8-414f-99de-27f1a76c60be" providerId="ADAL" clId="{1C5F958D-DA82-4804-9A9A-C34F5FCA8B6A}" dt="2026-01-05T03:52:40.435" v="437" actId="1076"/>
          <ac:spMkLst>
            <pc:docMk/>
            <pc:sldMk cId="2105585763" sldId="257"/>
            <ac:spMk id="10" creationId="{F1A54AAE-22D8-FA33-B613-45B6C0CF2DD1}"/>
          </ac:spMkLst>
        </pc:spChg>
        <pc:spChg chg="add mod">
          <ac:chgData name="鍛冶 尚寛(KAJI Takahiro)" userId="342b1435-b7c8-414f-99de-27f1a76c60be" providerId="ADAL" clId="{1C5F958D-DA82-4804-9A9A-C34F5FCA8B6A}" dt="2026-01-05T03:55:01.171" v="549" actId="1076"/>
          <ac:spMkLst>
            <pc:docMk/>
            <pc:sldMk cId="2105585763" sldId="257"/>
            <ac:spMk id="11" creationId="{179B1224-5054-E69E-B8D8-B6753DD69E5F}"/>
          </ac:spMkLst>
        </pc:spChg>
        <pc:spChg chg="add mod">
          <ac:chgData name="鍛冶 尚寛(KAJI Takahiro)" userId="342b1435-b7c8-414f-99de-27f1a76c60be" providerId="ADAL" clId="{1C5F958D-DA82-4804-9A9A-C34F5FCA8B6A}" dt="2026-01-05T03:54:11.663" v="516" actId="1076"/>
          <ac:spMkLst>
            <pc:docMk/>
            <pc:sldMk cId="2105585763" sldId="257"/>
            <ac:spMk id="12" creationId="{9D998B3C-7DC8-6A74-220C-3C8CBC5C43D1}"/>
          </ac:spMkLst>
        </pc:spChg>
        <pc:spChg chg="add mod">
          <ac:chgData name="鍛冶 尚寛(KAJI Takahiro)" userId="342b1435-b7c8-414f-99de-27f1a76c60be" providerId="ADAL" clId="{1C5F958D-DA82-4804-9A9A-C34F5FCA8B6A}" dt="2026-01-05T03:56:12.226" v="569" actId="1076"/>
          <ac:spMkLst>
            <pc:docMk/>
            <pc:sldMk cId="2105585763" sldId="257"/>
            <ac:spMk id="13" creationId="{28C0285D-7B89-9F4E-F796-819903001F0E}"/>
          </ac:spMkLst>
        </pc:spChg>
        <pc:spChg chg="add del mod">
          <ac:chgData name="鍛冶 尚寛(KAJI Takahiro)" userId="342b1435-b7c8-414f-99de-27f1a76c60be" providerId="ADAL" clId="{1C5F958D-DA82-4804-9A9A-C34F5FCA8B6A}" dt="2026-01-05T03:55:53.139" v="559" actId="478"/>
          <ac:spMkLst>
            <pc:docMk/>
            <pc:sldMk cId="2105585763" sldId="257"/>
            <ac:spMk id="14" creationId="{B75D7D5D-D439-9456-67FE-6CEEE8329CEC}"/>
          </ac:spMkLst>
        </pc:spChg>
        <pc:spChg chg="add mod">
          <ac:chgData name="鍛冶 尚寛(KAJI Takahiro)" userId="342b1435-b7c8-414f-99de-27f1a76c60be" providerId="ADAL" clId="{1C5F958D-DA82-4804-9A9A-C34F5FCA8B6A}" dt="2026-01-05T03:56:17.050" v="570" actId="1076"/>
          <ac:spMkLst>
            <pc:docMk/>
            <pc:sldMk cId="2105585763" sldId="257"/>
            <ac:spMk id="15" creationId="{54E5F7B2-BA9A-C4E2-D6E2-5BB07BE575E7}"/>
          </ac:spMkLst>
        </pc:spChg>
        <pc:spChg chg="add mod">
          <ac:chgData name="鍛冶 尚寛(KAJI Takahiro)" userId="342b1435-b7c8-414f-99de-27f1a76c60be" providerId="ADAL" clId="{1C5F958D-DA82-4804-9A9A-C34F5FCA8B6A}" dt="2026-01-05T03:56:18.751" v="571" actId="1076"/>
          <ac:spMkLst>
            <pc:docMk/>
            <pc:sldMk cId="2105585763" sldId="257"/>
            <ac:spMk id="16" creationId="{3F040D62-7E2B-E4C1-FCD9-637D7C070677}"/>
          </ac:spMkLst>
        </pc:spChg>
        <pc:spChg chg="add del mod">
          <ac:chgData name="鍛冶 尚寛(KAJI Takahiro)" userId="342b1435-b7c8-414f-99de-27f1a76c60be" providerId="ADAL" clId="{1C5F958D-DA82-4804-9A9A-C34F5FCA8B6A}" dt="2026-01-05T03:55:52.093" v="558" actId="478"/>
          <ac:spMkLst>
            <pc:docMk/>
            <pc:sldMk cId="2105585763" sldId="257"/>
            <ac:spMk id="17" creationId="{636D30B7-F77D-E938-77C0-E3CCA2A26A05}"/>
          </ac:spMkLst>
        </pc:spChg>
        <pc:spChg chg="add del mod">
          <ac:chgData name="鍛冶 尚寛(KAJI Takahiro)" userId="342b1435-b7c8-414f-99de-27f1a76c60be" providerId="ADAL" clId="{1C5F958D-DA82-4804-9A9A-C34F5FCA8B6A}" dt="2026-01-05T03:55:53.838" v="560" actId="478"/>
          <ac:spMkLst>
            <pc:docMk/>
            <pc:sldMk cId="2105585763" sldId="257"/>
            <ac:spMk id="18" creationId="{1851AC3E-F672-AC7F-ED4D-9037B0782EC8}"/>
          </ac:spMkLst>
        </pc:spChg>
        <pc:spChg chg="add mod">
          <ac:chgData name="鍛冶 尚寛(KAJI Takahiro)" userId="342b1435-b7c8-414f-99de-27f1a76c60be" providerId="ADAL" clId="{1C5F958D-DA82-4804-9A9A-C34F5FCA8B6A}" dt="2026-01-05T03:56:26.389" v="572" actId="1076"/>
          <ac:spMkLst>
            <pc:docMk/>
            <pc:sldMk cId="2105585763" sldId="257"/>
            <ac:spMk id="19" creationId="{B0FA813F-9D9B-DC40-0F2D-203C76EEFC04}"/>
          </ac:spMkLst>
        </pc:spChg>
        <pc:spChg chg="add del mod">
          <ac:chgData name="鍛冶 尚寛(KAJI Takahiro)" userId="342b1435-b7c8-414f-99de-27f1a76c60be" providerId="ADAL" clId="{1C5F958D-DA82-4804-9A9A-C34F5FCA8B6A}" dt="2026-01-05T03:56:26.389" v="572" actId="1076"/>
          <ac:spMkLst>
            <pc:docMk/>
            <pc:sldMk cId="2105585763" sldId="257"/>
            <ac:spMk id="20" creationId="{D7FA3D77-792D-21FB-0F56-3E945ACAC0C9}"/>
          </ac:spMkLst>
        </pc:spChg>
        <pc:spChg chg="add del mod">
          <ac:chgData name="鍛冶 尚寛(KAJI Takahiro)" userId="342b1435-b7c8-414f-99de-27f1a76c60be" providerId="ADAL" clId="{1C5F958D-DA82-4804-9A9A-C34F5FCA8B6A}" dt="2026-01-05T03:56:26.389" v="572" actId="1076"/>
          <ac:spMkLst>
            <pc:docMk/>
            <pc:sldMk cId="2105585763" sldId="257"/>
            <ac:spMk id="21" creationId="{8A3CB152-B52C-7A9B-0215-6AD9E5F92154}"/>
          </ac:spMkLst>
        </pc:spChg>
        <pc:spChg chg="add mod">
          <ac:chgData name="鍛冶 尚寛(KAJI Takahiro)" userId="342b1435-b7c8-414f-99de-27f1a76c60be" providerId="ADAL" clId="{1C5F958D-DA82-4804-9A9A-C34F5FCA8B6A}" dt="2026-01-05T03:56:33.003" v="574" actId="1076"/>
          <ac:spMkLst>
            <pc:docMk/>
            <pc:sldMk cId="2105585763" sldId="257"/>
            <ac:spMk id="22" creationId="{D59FAC6B-0FA5-977E-BA60-94EBFD236780}"/>
          </ac:spMkLst>
        </pc:spChg>
        <pc:spChg chg="add mod">
          <ac:chgData name="鍛冶 尚寛(KAJI Takahiro)" userId="342b1435-b7c8-414f-99de-27f1a76c60be" providerId="ADAL" clId="{1C5F958D-DA82-4804-9A9A-C34F5FCA8B6A}" dt="2026-01-05T03:56:33.003" v="574" actId="1076"/>
          <ac:spMkLst>
            <pc:docMk/>
            <pc:sldMk cId="2105585763" sldId="257"/>
            <ac:spMk id="23" creationId="{ECB0D550-4957-9A43-5094-56134BE41D8D}"/>
          </ac:spMkLst>
        </pc:spChg>
        <pc:spChg chg="add mod">
          <ac:chgData name="鍛冶 尚寛(KAJI Takahiro)" userId="342b1435-b7c8-414f-99de-27f1a76c60be" providerId="ADAL" clId="{1C5F958D-DA82-4804-9A9A-C34F5FCA8B6A}" dt="2026-01-05T03:56:33.003" v="574" actId="1076"/>
          <ac:spMkLst>
            <pc:docMk/>
            <pc:sldMk cId="2105585763" sldId="257"/>
            <ac:spMk id="24" creationId="{D9830EE7-8C4D-E0D7-481D-7AD35BE524DE}"/>
          </ac:spMkLst>
        </pc:spChg>
        <pc:spChg chg="add mod">
          <ac:chgData name="鍛冶 尚寛(KAJI Takahiro)" userId="342b1435-b7c8-414f-99de-27f1a76c60be" providerId="ADAL" clId="{1C5F958D-DA82-4804-9A9A-C34F5FCA8B6A}" dt="2026-01-05T03:56:37.398" v="576" actId="1076"/>
          <ac:spMkLst>
            <pc:docMk/>
            <pc:sldMk cId="2105585763" sldId="257"/>
            <ac:spMk id="25" creationId="{13CFC7F8-4F37-0702-4687-F283E5F84B2C}"/>
          </ac:spMkLst>
        </pc:spChg>
        <pc:spChg chg="add mod">
          <ac:chgData name="鍛冶 尚寛(KAJI Takahiro)" userId="342b1435-b7c8-414f-99de-27f1a76c60be" providerId="ADAL" clId="{1C5F958D-DA82-4804-9A9A-C34F5FCA8B6A}" dt="2026-01-05T03:56:37.398" v="576" actId="1076"/>
          <ac:spMkLst>
            <pc:docMk/>
            <pc:sldMk cId="2105585763" sldId="257"/>
            <ac:spMk id="26" creationId="{97AD6098-B931-67DC-6DBB-BD98DF52199A}"/>
          </ac:spMkLst>
        </pc:spChg>
        <pc:spChg chg="add mod">
          <ac:chgData name="鍛冶 尚寛(KAJI Takahiro)" userId="342b1435-b7c8-414f-99de-27f1a76c60be" providerId="ADAL" clId="{1C5F958D-DA82-4804-9A9A-C34F5FCA8B6A}" dt="2026-01-05T03:56:37.398" v="576" actId="1076"/>
          <ac:spMkLst>
            <pc:docMk/>
            <pc:sldMk cId="2105585763" sldId="257"/>
            <ac:spMk id="27" creationId="{053544C2-6A30-F54B-9289-43FE2E038A25}"/>
          </ac:spMkLst>
        </pc:spChg>
        <pc:spChg chg="add mod">
          <ac:chgData name="鍛冶 尚寛(KAJI Takahiro)" userId="342b1435-b7c8-414f-99de-27f1a76c60be" providerId="ADAL" clId="{1C5F958D-DA82-4804-9A9A-C34F5FCA8B6A}" dt="2026-01-05T03:56:43.052" v="578" actId="1076"/>
          <ac:spMkLst>
            <pc:docMk/>
            <pc:sldMk cId="2105585763" sldId="257"/>
            <ac:spMk id="28" creationId="{C9B45F09-D759-CFFF-7716-F979417771CE}"/>
          </ac:spMkLst>
        </pc:spChg>
        <pc:spChg chg="add mod">
          <ac:chgData name="鍛冶 尚寛(KAJI Takahiro)" userId="342b1435-b7c8-414f-99de-27f1a76c60be" providerId="ADAL" clId="{1C5F958D-DA82-4804-9A9A-C34F5FCA8B6A}" dt="2026-01-05T03:56:43.052" v="578" actId="1076"/>
          <ac:spMkLst>
            <pc:docMk/>
            <pc:sldMk cId="2105585763" sldId="257"/>
            <ac:spMk id="29" creationId="{B58A7C28-01FD-92B8-021C-E464681D46C4}"/>
          </ac:spMkLst>
        </pc:spChg>
        <pc:spChg chg="add mod">
          <ac:chgData name="鍛冶 尚寛(KAJI Takahiro)" userId="342b1435-b7c8-414f-99de-27f1a76c60be" providerId="ADAL" clId="{1C5F958D-DA82-4804-9A9A-C34F5FCA8B6A}" dt="2026-01-05T03:56:43.052" v="578" actId="1076"/>
          <ac:spMkLst>
            <pc:docMk/>
            <pc:sldMk cId="2105585763" sldId="257"/>
            <ac:spMk id="30" creationId="{F0C3242C-F34E-5912-BDE7-E024CF011693}"/>
          </ac:spMkLst>
        </pc:spChg>
        <pc:spChg chg="add mod">
          <ac:chgData name="鍛冶 尚寛(KAJI Takahiro)" userId="342b1435-b7c8-414f-99de-27f1a76c60be" providerId="ADAL" clId="{1C5F958D-DA82-4804-9A9A-C34F5FCA8B6A}" dt="2026-01-05T03:56:47.706" v="580" actId="1076"/>
          <ac:spMkLst>
            <pc:docMk/>
            <pc:sldMk cId="2105585763" sldId="257"/>
            <ac:spMk id="31" creationId="{B938DEA8-7E36-B7B0-B828-9D7AA520042E}"/>
          </ac:spMkLst>
        </pc:spChg>
        <pc:spChg chg="add mod">
          <ac:chgData name="鍛冶 尚寛(KAJI Takahiro)" userId="342b1435-b7c8-414f-99de-27f1a76c60be" providerId="ADAL" clId="{1C5F958D-DA82-4804-9A9A-C34F5FCA8B6A}" dt="2026-01-05T03:56:47.706" v="580" actId="1076"/>
          <ac:spMkLst>
            <pc:docMk/>
            <pc:sldMk cId="2105585763" sldId="257"/>
            <ac:spMk id="32" creationId="{E62824A8-7C07-83C8-FDAB-57B164D45486}"/>
          </ac:spMkLst>
        </pc:spChg>
        <pc:spChg chg="add mod">
          <ac:chgData name="鍛冶 尚寛(KAJI Takahiro)" userId="342b1435-b7c8-414f-99de-27f1a76c60be" providerId="ADAL" clId="{1C5F958D-DA82-4804-9A9A-C34F5FCA8B6A}" dt="2026-01-05T03:56:47.706" v="580" actId="1076"/>
          <ac:spMkLst>
            <pc:docMk/>
            <pc:sldMk cId="2105585763" sldId="257"/>
            <ac:spMk id="33" creationId="{FE5E3CC0-BC90-F683-2AF5-964A84CDA9D1}"/>
          </ac:spMkLst>
        </pc:spChg>
        <pc:spChg chg="add mod">
          <ac:chgData name="鍛冶 尚寛(KAJI Takahiro)" userId="342b1435-b7c8-414f-99de-27f1a76c60be" providerId="ADAL" clId="{1C5F958D-DA82-4804-9A9A-C34F5FCA8B6A}" dt="2026-01-05T03:56:52.719" v="582" actId="1076"/>
          <ac:spMkLst>
            <pc:docMk/>
            <pc:sldMk cId="2105585763" sldId="257"/>
            <ac:spMk id="34" creationId="{E795084A-FF9C-4EB1-A3C3-14CAF2B877EF}"/>
          </ac:spMkLst>
        </pc:spChg>
        <pc:spChg chg="add mod">
          <ac:chgData name="鍛冶 尚寛(KAJI Takahiro)" userId="342b1435-b7c8-414f-99de-27f1a76c60be" providerId="ADAL" clId="{1C5F958D-DA82-4804-9A9A-C34F5FCA8B6A}" dt="2026-01-05T03:56:52.719" v="582" actId="1076"/>
          <ac:spMkLst>
            <pc:docMk/>
            <pc:sldMk cId="2105585763" sldId="257"/>
            <ac:spMk id="35" creationId="{8569377A-962E-7A62-DC9C-B0779CC91731}"/>
          </ac:spMkLst>
        </pc:spChg>
        <pc:spChg chg="add mod">
          <ac:chgData name="鍛冶 尚寛(KAJI Takahiro)" userId="342b1435-b7c8-414f-99de-27f1a76c60be" providerId="ADAL" clId="{1C5F958D-DA82-4804-9A9A-C34F5FCA8B6A}" dt="2026-01-05T03:56:52.719" v="582" actId="1076"/>
          <ac:spMkLst>
            <pc:docMk/>
            <pc:sldMk cId="2105585763" sldId="257"/>
            <ac:spMk id="36" creationId="{44FCF16B-2B76-6F33-F269-82E4B117243F}"/>
          </ac:spMkLst>
        </pc:spChg>
        <pc:spChg chg="mod topLvl">
          <ac:chgData name="鍛冶 尚寛(KAJI Takahiro)" userId="342b1435-b7c8-414f-99de-27f1a76c60be" providerId="ADAL" clId="{1C5F958D-DA82-4804-9A9A-C34F5FCA8B6A}" dt="2026-01-05T03:55:35.748" v="555" actId="165"/>
          <ac:spMkLst>
            <pc:docMk/>
            <pc:sldMk cId="2105585763" sldId="257"/>
            <ac:spMk id="61" creationId="{A5F8FA0A-30FE-7A16-4B6F-20D2AEB61D0A}"/>
          </ac:spMkLst>
        </pc:spChg>
        <pc:spChg chg="mod topLvl">
          <ac:chgData name="鍛冶 尚寛(KAJI Takahiro)" userId="342b1435-b7c8-414f-99de-27f1a76c60be" providerId="ADAL" clId="{1C5F958D-DA82-4804-9A9A-C34F5FCA8B6A}" dt="2026-01-05T03:55:23.678" v="551" actId="165"/>
          <ac:spMkLst>
            <pc:docMk/>
            <pc:sldMk cId="2105585763" sldId="257"/>
            <ac:spMk id="62" creationId="{F1C6CBB9-DD51-9A4C-CB59-FA220D4B5725}"/>
          </ac:spMkLst>
        </pc:spChg>
        <pc:spChg chg="mod topLvl">
          <ac:chgData name="鍛冶 尚寛(KAJI Takahiro)" userId="342b1435-b7c8-414f-99de-27f1a76c60be" providerId="ADAL" clId="{1C5F958D-DA82-4804-9A9A-C34F5FCA8B6A}" dt="2026-01-05T03:55:13.298" v="550" actId="165"/>
          <ac:spMkLst>
            <pc:docMk/>
            <pc:sldMk cId="2105585763" sldId="257"/>
            <ac:spMk id="63" creationId="{4F80A587-3401-2AB6-B48F-6E804F56DCE0}"/>
          </ac:spMkLst>
        </pc:spChg>
        <pc:spChg chg="del">
          <ac:chgData name="鍛冶 尚寛(KAJI Takahiro)" userId="342b1435-b7c8-414f-99de-27f1a76c60be" providerId="ADAL" clId="{1C5F958D-DA82-4804-9A9A-C34F5FCA8B6A}" dt="2026-01-05T03:46:39.072" v="10" actId="478"/>
          <ac:spMkLst>
            <pc:docMk/>
            <pc:sldMk cId="2105585763" sldId="257"/>
            <ac:spMk id="64" creationId="{0AA184B8-DB0A-F820-6B2E-68CAC8828035}"/>
          </ac:spMkLst>
        </pc:spChg>
        <pc:spChg chg="mod">
          <ac:chgData name="鍛冶 尚寛(KAJI Takahiro)" userId="342b1435-b7c8-414f-99de-27f1a76c60be" providerId="ADAL" clId="{1C5F958D-DA82-4804-9A9A-C34F5FCA8B6A}" dt="2026-01-05T03:55:35.748" v="555" actId="165"/>
          <ac:spMkLst>
            <pc:docMk/>
            <pc:sldMk cId="2105585763" sldId="257"/>
            <ac:spMk id="76" creationId="{5AFFC80F-3487-C2EA-8279-6B50CF035C34}"/>
          </ac:spMkLst>
        </pc:spChg>
        <pc:spChg chg="mod">
          <ac:chgData name="鍛冶 尚寛(KAJI Takahiro)" userId="342b1435-b7c8-414f-99de-27f1a76c60be" providerId="ADAL" clId="{1C5F958D-DA82-4804-9A9A-C34F5FCA8B6A}" dt="2026-01-05T03:55:35.748" v="555" actId="165"/>
          <ac:spMkLst>
            <pc:docMk/>
            <pc:sldMk cId="2105585763" sldId="257"/>
            <ac:spMk id="77" creationId="{D6F9743F-784A-BCC1-FA07-92D28BF08A06}"/>
          </ac:spMkLst>
        </pc:spChg>
        <pc:spChg chg="mod">
          <ac:chgData name="鍛冶 尚寛(KAJI Takahiro)" userId="342b1435-b7c8-414f-99de-27f1a76c60be" providerId="ADAL" clId="{1C5F958D-DA82-4804-9A9A-C34F5FCA8B6A}" dt="2026-01-05T03:55:35.748" v="555" actId="165"/>
          <ac:spMkLst>
            <pc:docMk/>
            <pc:sldMk cId="2105585763" sldId="257"/>
            <ac:spMk id="78" creationId="{27D2B82F-8517-0D28-2E4F-5EB86B5B6623}"/>
          </ac:spMkLst>
        </pc:spChg>
        <pc:spChg chg="mod">
          <ac:chgData name="鍛冶 尚寛(KAJI Takahiro)" userId="342b1435-b7c8-414f-99de-27f1a76c60be" providerId="ADAL" clId="{1C5F958D-DA82-4804-9A9A-C34F5FCA8B6A}" dt="2026-01-05T03:55:35.748" v="555" actId="165"/>
          <ac:spMkLst>
            <pc:docMk/>
            <pc:sldMk cId="2105585763" sldId="257"/>
            <ac:spMk id="79" creationId="{18C1D043-FE9E-059C-BD4F-0684F13087DD}"/>
          </ac:spMkLst>
        </pc:spChg>
        <pc:spChg chg="mod">
          <ac:chgData name="鍛冶 尚寛(KAJI Takahiro)" userId="342b1435-b7c8-414f-99de-27f1a76c60be" providerId="ADAL" clId="{1C5F958D-DA82-4804-9A9A-C34F5FCA8B6A}" dt="2026-01-05T03:56:05.591" v="566" actId="1076"/>
          <ac:spMkLst>
            <pc:docMk/>
            <pc:sldMk cId="2105585763" sldId="257"/>
            <ac:spMk id="80" creationId="{A559F2CB-22D5-848D-4B48-399DFD2A6CF9}"/>
          </ac:spMkLst>
        </pc:spChg>
        <pc:spChg chg="mod">
          <ac:chgData name="鍛冶 尚寛(KAJI Takahiro)" userId="342b1435-b7c8-414f-99de-27f1a76c60be" providerId="ADAL" clId="{1C5F958D-DA82-4804-9A9A-C34F5FCA8B6A}" dt="2026-01-05T03:55:35.748" v="555" actId="165"/>
          <ac:spMkLst>
            <pc:docMk/>
            <pc:sldMk cId="2105585763" sldId="257"/>
            <ac:spMk id="81" creationId="{424EF105-5003-83BF-F270-FAB632E17342}"/>
          </ac:spMkLst>
        </pc:spChg>
        <pc:spChg chg="mod">
          <ac:chgData name="鍛冶 尚寛(KAJI Takahiro)" userId="342b1435-b7c8-414f-99de-27f1a76c60be" providerId="ADAL" clId="{1C5F958D-DA82-4804-9A9A-C34F5FCA8B6A}" dt="2026-01-05T03:55:35.748" v="555" actId="165"/>
          <ac:spMkLst>
            <pc:docMk/>
            <pc:sldMk cId="2105585763" sldId="257"/>
            <ac:spMk id="82" creationId="{132F5D00-C44E-628D-C4BF-F7FA8384F0E5}"/>
          </ac:spMkLst>
        </pc:spChg>
        <pc:spChg chg="mod">
          <ac:chgData name="鍛冶 尚寛(KAJI Takahiro)" userId="342b1435-b7c8-414f-99de-27f1a76c60be" providerId="ADAL" clId="{1C5F958D-DA82-4804-9A9A-C34F5FCA8B6A}" dt="2026-01-05T03:56:05.591" v="566" actId="1076"/>
          <ac:spMkLst>
            <pc:docMk/>
            <pc:sldMk cId="2105585763" sldId="257"/>
            <ac:spMk id="84" creationId="{F02C6460-4CD2-3BA5-DD4D-16420B24229C}"/>
          </ac:spMkLst>
        </pc:spChg>
        <pc:spChg chg="mod">
          <ac:chgData name="鍛冶 尚寛(KAJI Takahiro)" userId="342b1435-b7c8-414f-99de-27f1a76c60be" providerId="ADAL" clId="{1C5F958D-DA82-4804-9A9A-C34F5FCA8B6A}" dt="2026-01-05T03:56:05.591" v="566" actId="1076"/>
          <ac:spMkLst>
            <pc:docMk/>
            <pc:sldMk cId="2105585763" sldId="257"/>
            <ac:spMk id="85" creationId="{618C0F8F-5BEC-FC7F-26DB-2000ADCBF910}"/>
          </ac:spMkLst>
        </pc:spChg>
        <pc:spChg chg="del">
          <ac:chgData name="鍛冶 尚寛(KAJI Takahiro)" userId="342b1435-b7c8-414f-99de-27f1a76c60be" providerId="ADAL" clId="{1C5F958D-DA82-4804-9A9A-C34F5FCA8B6A}" dt="2026-01-05T03:46:36.173" v="9" actId="478"/>
          <ac:spMkLst>
            <pc:docMk/>
            <pc:sldMk cId="2105585763" sldId="257"/>
            <ac:spMk id="89" creationId="{4AF61436-AF95-393D-60DF-57EE853815A0}"/>
          </ac:spMkLst>
        </pc:spChg>
        <pc:spChg chg="del mod">
          <ac:chgData name="鍛冶 尚寛(KAJI Takahiro)" userId="342b1435-b7c8-414f-99de-27f1a76c60be" providerId="ADAL" clId="{1C5F958D-DA82-4804-9A9A-C34F5FCA8B6A}" dt="2026-01-05T03:48:48.201" v="134" actId="478"/>
          <ac:spMkLst>
            <pc:docMk/>
            <pc:sldMk cId="2105585763" sldId="257"/>
            <ac:spMk id="90" creationId="{B5289DE6-F83D-91A4-EFA0-0F2CB778E656}"/>
          </ac:spMkLst>
        </pc:spChg>
        <pc:spChg chg="del">
          <ac:chgData name="鍛冶 尚寛(KAJI Takahiro)" userId="342b1435-b7c8-414f-99de-27f1a76c60be" providerId="ADAL" clId="{1C5F958D-DA82-4804-9A9A-C34F5FCA8B6A}" dt="2026-01-05T03:46:36.173" v="9" actId="478"/>
          <ac:spMkLst>
            <pc:docMk/>
            <pc:sldMk cId="2105585763" sldId="257"/>
            <ac:spMk id="93" creationId="{B9786D9A-FD2E-6658-CEB7-2A5594D92C9C}"/>
          </ac:spMkLst>
        </pc:spChg>
        <pc:spChg chg="del">
          <ac:chgData name="鍛冶 尚寛(KAJI Takahiro)" userId="342b1435-b7c8-414f-99de-27f1a76c60be" providerId="ADAL" clId="{1C5F958D-DA82-4804-9A9A-C34F5FCA8B6A}" dt="2026-01-05T03:46:39.072" v="10" actId="478"/>
          <ac:spMkLst>
            <pc:docMk/>
            <pc:sldMk cId="2105585763" sldId="257"/>
            <ac:spMk id="100" creationId="{D3DFCE57-3BEE-3EBA-4043-B75958A0BD85}"/>
          </ac:spMkLst>
        </pc:spChg>
        <pc:grpChg chg="del">
          <ac:chgData name="鍛冶 尚寛(KAJI Takahiro)" userId="342b1435-b7c8-414f-99de-27f1a76c60be" providerId="ADAL" clId="{1C5F958D-DA82-4804-9A9A-C34F5FCA8B6A}" dt="2026-01-05T03:46:36.173" v="9" actId="478"/>
          <ac:grpSpMkLst>
            <pc:docMk/>
            <pc:sldMk cId="2105585763" sldId="257"/>
            <ac:grpSpMk id="72" creationId="{2E55285F-9B84-480E-0131-8084BC087527}"/>
          </ac:grpSpMkLst>
        </pc:grpChg>
        <pc:grpChg chg="del">
          <ac:chgData name="鍛冶 尚寛(KAJI Takahiro)" userId="342b1435-b7c8-414f-99de-27f1a76c60be" providerId="ADAL" clId="{1C5F958D-DA82-4804-9A9A-C34F5FCA8B6A}" dt="2026-01-05T03:46:36.173" v="9" actId="478"/>
          <ac:grpSpMkLst>
            <pc:docMk/>
            <pc:sldMk cId="2105585763" sldId="257"/>
            <ac:grpSpMk id="73" creationId="{61F12509-A456-BA4E-7D36-919209025E82}"/>
          </ac:grpSpMkLst>
        </pc:grpChg>
        <pc:grpChg chg="del">
          <ac:chgData name="鍛冶 尚寛(KAJI Takahiro)" userId="342b1435-b7c8-414f-99de-27f1a76c60be" providerId="ADAL" clId="{1C5F958D-DA82-4804-9A9A-C34F5FCA8B6A}" dt="2026-01-05T03:46:36.173" v="9" actId="478"/>
          <ac:grpSpMkLst>
            <pc:docMk/>
            <pc:sldMk cId="2105585763" sldId="257"/>
            <ac:grpSpMk id="74" creationId="{97F15771-B9C0-9E54-B05B-979FCF04AF9C}"/>
          </ac:grpSpMkLst>
        </pc:grpChg>
        <pc:grpChg chg="del">
          <ac:chgData name="鍛冶 尚寛(KAJI Takahiro)" userId="342b1435-b7c8-414f-99de-27f1a76c60be" providerId="ADAL" clId="{1C5F958D-DA82-4804-9A9A-C34F5FCA8B6A}" dt="2026-01-05T03:46:36.173" v="9" actId="478"/>
          <ac:grpSpMkLst>
            <pc:docMk/>
            <pc:sldMk cId="2105585763" sldId="257"/>
            <ac:grpSpMk id="87" creationId="{32088682-CFE1-63D9-A177-CC5A4C37270B}"/>
          </ac:grpSpMkLst>
        </pc:grpChg>
        <pc:picChg chg="mod">
          <ac:chgData name="鍛冶 尚寛(KAJI Takahiro)" userId="342b1435-b7c8-414f-99de-27f1a76c60be" providerId="ADAL" clId="{1C5F958D-DA82-4804-9A9A-C34F5FCA8B6A}" dt="2026-01-05T03:51:25.811" v="395" actId="1076"/>
          <ac:picMkLst>
            <pc:docMk/>
            <pc:sldMk cId="2105585763" sldId="257"/>
            <ac:picMk id="91" creationId="{E9FA2C27-C19B-8428-6B07-D78DDE6120D8}"/>
          </ac:picMkLst>
        </pc:picChg>
        <pc:picChg chg="mod">
          <ac:chgData name="鍛冶 尚寛(KAJI Takahiro)" userId="342b1435-b7c8-414f-99de-27f1a76c60be" providerId="ADAL" clId="{1C5F958D-DA82-4804-9A9A-C34F5FCA8B6A}" dt="2026-01-05T03:51:25.811" v="395" actId="1076"/>
          <ac:picMkLst>
            <pc:docMk/>
            <pc:sldMk cId="2105585763" sldId="257"/>
            <ac:picMk id="92" creationId="{51C36A64-09C3-5338-C905-4408B2859AAA}"/>
          </ac:picMkLst>
        </pc:picChg>
        <pc:picChg chg="del">
          <ac:chgData name="鍛冶 尚寛(KAJI Takahiro)" userId="342b1435-b7c8-414f-99de-27f1a76c60be" providerId="ADAL" clId="{1C5F958D-DA82-4804-9A9A-C34F5FCA8B6A}" dt="2026-01-05T03:46:36.173" v="9" actId="478"/>
          <ac:picMkLst>
            <pc:docMk/>
            <pc:sldMk cId="2105585763" sldId="257"/>
            <ac:picMk id="94" creationId="{E90EE07E-37B0-3070-A52D-86F8EDB41254}"/>
          </ac:picMkLst>
        </pc:picChg>
        <pc:cxnChg chg="del">
          <ac:chgData name="鍛冶 尚寛(KAJI Takahiro)" userId="342b1435-b7c8-414f-99de-27f1a76c60be" providerId="ADAL" clId="{1C5F958D-DA82-4804-9A9A-C34F5FCA8B6A}" dt="2026-01-05T03:46:36.173" v="9" actId="478"/>
          <ac:cxnSpMkLst>
            <pc:docMk/>
            <pc:sldMk cId="2105585763" sldId="257"/>
            <ac:cxnSpMk id="96" creationId="{829F7DE9-C43D-B417-9258-8C28993C779A}"/>
          </ac:cxnSpMkLst>
        </pc:cxnChg>
      </pc:sldChg>
      <pc:sldChg chg="addSp delSp modSp add mod ord">
        <pc:chgData name="鍛冶 尚寛(KAJI Takahiro)" userId="342b1435-b7c8-414f-99de-27f1a76c60be" providerId="ADAL" clId="{1C5F958D-DA82-4804-9A9A-C34F5FCA8B6A}" dt="2026-01-05T03:51:39.985" v="400" actId="14100"/>
        <pc:sldMkLst>
          <pc:docMk/>
          <pc:sldMk cId="545778778" sldId="260"/>
        </pc:sldMkLst>
        <pc:spChg chg="add mod">
          <ac:chgData name="鍛冶 尚寛(KAJI Takahiro)" userId="342b1435-b7c8-414f-99de-27f1a76c60be" providerId="ADAL" clId="{1C5F958D-DA82-4804-9A9A-C34F5FCA8B6A}" dt="2026-01-05T03:48:04.781" v="93" actId="1036"/>
          <ac:spMkLst>
            <pc:docMk/>
            <pc:sldMk cId="545778778" sldId="260"/>
            <ac:spMk id="3" creationId="{AFA36E49-BEB0-9DE9-7C79-36FA8C212299}"/>
          </ac:spMkLst>
        </pc:spChg>
        <pc:spChg chg="add mod">
          <ac:chgData name="鍛冶 尚寛(KAJI Takahiro)" userId="342b1435-b7c8-414f-99de-27f1a76c60be" providerId="ADAL" clId="{1C5F958D-DA82-4804-9A9A-C34F5FCA8B6A}" dt="2026-01-05T03:50:43.434" v="391" actId="20577"/>
          <ac:spMkLst>
            <pc:docMk/>
            <pc:sldMk cId="545778778" sldId="260"/>
            <ac:spMk id="6" creationId="{71CC4659-AA67-F614-5165-E45653E6B5EF}"/>
          </ac:spMkLst>
        </pc:spChg>
        <pc:spChg chg="mod">
          <ac:chgData name="鍛冶 尚寛(KAJI Takahiro)" userId="342b1435-b7c8-414f-99de-27f1a76c60be" providerId="ADAL" clId="{1C5F958D-DA82-4804-9A9A-C34F5FCA8B6A}" dt="2026-01-05T03:51:39.985" v="400" actId="14100"/>
          <ac:spMkLst>
            <pc:docMk/>
            <pc:sldMk cId="545778778" sldId="260"/>
            <ac:spMk id="44" creationId="{59958F9A-56BF-6CA3-D3AB-057B9D29C207}"/>
          </ac:spMkLst>
        </pc:spChg>
        <pc:spChg chg="del">
          <ac:chgData name="鍛冶 尚寛(KAJI Takahiro)" userId="342b1435-b7c8-414f-99de-27f1a76c60be" providerId="ADAL" clId="{1C5F958D-DA82-4804-9A9A-C34F5FCA8B6A}" dt="2026-01-05T03:46:12.905" v="5" actId="478"/>
          <ac:spMkLst>
            <pc:docMk/>
            <pc:sldMk cId="545778778" sldId="260"/>
            <ac:spMk id="45" creationId="{D8CD24E6-B0A2-C86C-35D4-05A89AC013CB}"/>
          </ac:spMkLst>
        </pc:spChg>
        <pc:spChg chg="del">
          <ac:chgData name="鍛冶 尚寛(KAJI Takahiro)" userId="342b1435-b7c8-414f-99de-27f1a76c60be" providerId="ADAL" clId="{1C5F958D-DA82-4804-9A9A-C34F5FCA8B6A}" dt="2026-01-05T03:46:12.905" v="5" actId="478"/>
          <ac:spMkLst>
            <pc:docMk/>
            <pc:sldMk cId="545778778" sldId="260"/>
            <ac:spMk id="64" creationId="{A57ED9A0-F1E5-10A1-4B57-F7E4E8B5B183}"/>
          </ac:spMkLst>
        </pc:spChg>
        <pc:spChg chg="mod">
          <ac:chgData name="鍛冶 尚寛(KAJI Takahiro)" userId="342b1435-b7c8-414f-99de-27f1a76c60be" providerId="ADAL" clId="{1C5F958D-DA82-4804-9A9A-C34F5FCA8B6A}" dt="2026-01-05T03:48:31.744" v="131" actId="20577"/>
          <ac:spMkLst>
            <pc:docMk/>
            <pc:sldMk cId="545778778" sldId="260"/>
            <ac:spMk id="89" creationId="{82A865BE-5D6F-C39A-BB71-B9040CD6552E}"/>
          </ac:spMkLst>
        </pc:spChg>
        <pc:spChg chg="del">
          <ac:chgData name="鍛冶 尚寛(KAJI Takahiro)" userId="342b1435-b7c8-414f-99de-27f1a76c60be" providerId="ADAL" clId="{1C5F958D-DA82-4804-9A9A-C34F5FCA8B6A}" dt="2026-01-05T03:46:12.905" v="5" actId="478"/>
          <ac:spMkLst>
            <pc:docMk/>
            <pc:sldMk cId="545778778" sldId="260"/>
            <ac:spMk id="90" creationId="{98E85278-B816-8B1D-C17C-0850E7A6B560}"/>
          </ac:spMkLst>
        </pc:spChg>
        <pc:grpChg chg="del">
          <ac:chgData name="鍛冶 尚寛(KAJI Takahiro)" userId="342b1435-b7c8-414f-99de-27f1a76c60be" providerId="ADAL" clId="{1C5F958D-DA82-4804-9A9A-C34F5FCA8B6A}" dt="2026-01-05T03:46:12.905" v="5" actId="478"/>
          <ac:grpSpMkLst>
            <pc:docMk/>
            <pc:sldMk cId="545778778" sldId="260"/>
            <ac:grpSpMk id="103" creationId="{8FF57FB4-BF50-5275-B3D6-8AA03AA05090}"/>
          </ac:grpSpMkLst>
        </pc:grpChg>
        <pc:graphicFrameChg chg="add mod">
          <ac:chgData name="鍛冶 尚寛(KAJI Takahiro)" userId="342b1435-b7c8-414f-99de-27f1a76c60be" providerId="ADAL" clId="{1C5F958D-DA82-4804-9A9A-C34F5FCA8B6A}" dt="2026-01-05T03:47:24.979" v="80"/>
          <ac:graphicFrameMkLst>
            <pc:docMk/>
            <pc:sldMk cId="545778778" sldId="260"/>
            <ac:graphicFrameMk id="4" creationId="{26F408C1-7172-2CEE-CBA0-0BE7B29C59D7}"/>
          </ac:graphicFrameMkLst>
        </pc:graphicFrameChg>
        <pc:graphicFrameChg chg="add mod">
          <ac:chgData name="鍛冶 尚寛(KAJI Takahiro)" userId="342b1435-b7c8-414f-99de-27f1a76c60be" providerId="ADAL" clId="{1C5F958D-DA82-4804-9A9A-C34F5FCA8B6A}" dt="2026-01-05T03:47:27.860" v="81"/>
          <ac:graphicFrameMkLst>
            <pc:docMk/>
            <pc:sldMk cId="545778778" sldId="260"/>
            <ac:graphicFrameMk id="5" creationId="{4B007FB7-FB1A-A623-BDAE-58F29F489DDA}"/>
          </ac:graphicFrameMkLst>
        </pc:graphicFrameChg>
        <pc:picChg chg="del">
          <ac:chgData name="鍛冶 尚寛(KAJI Takahiro)" userId="342b1435-b7c8-414f-99de-27f1a76c60be" providerId="ADAL" clId="{1C5F958D-DA82-4804-9A9A-C34F5FCA8B6A}" dt="2026-01-05T03:46:12.905" v="5" actId="478"/>
          <ac:picMkLst>
            <pc:docMk/>
            <pc:sldMk cId="545778778" sldId="260"/>
            <ac:picMk id="91" creationId="{428D3809-6A8A-A4CD-7334-4028CE243548}"/>
          </ac:picMkLst>
        </pc:picChg>
        <pc:picChg chg="del">
          <ac:chgData name="鍛冶 尚寛(KAJI Takahiro)" userId="342b1435-b7c8-414f-99de-27f1a76c60be" providerId="ADAL" clId="{1C5F958D-DA82-4804-9A9A-C34F5FCA8B6A}" dt="2026-01-05T03:46:12.905" v="5" actId="478"/>
          <ac:picMkLst>
            <pc:docMk/>
            <pc:sldMk cId="545778778" sldId="260"/>
            <ac:picMk id="92" creationId="{839DADC7-CB99-A85A-DE2F-32F96B17181E}"/>
          </ac:picMkLst>
        </pc:picChg>
      </pc:sldChg>
      <pc:sldChg chg="add del">
        <pc:chgData name="鍛冶 尚寛(KAJI Takahiro)" userId="342b1435-b7c8-414f-99de-27f1a76c60be" providerId="ADAL" clId="{1C5F958D-DA82-4804-9A9A-C34F5FCA8B6A}" dt="2026-01-05T03:45:00.779" v="2" actId="47"/>
        <pc:sldMkLst>
          <pc:docMk/>
          <pc:sldMk cId="1531627991" sldId="2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2EBF9-DBF8-41BE-8E96-BFD5B34D3899}" type="datetimeFigureOut">
              <a:rPr kumimoji="1" lang="ja-JP" altLang="en-US" smtClean="0"/>
              <a:t>2026/1/6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39BDEF-D60B-43CD-B867-A062798B8002}" type="slidenum">
              <a:rPr kumimoji="1" lang="ja-JP" altLang="en-US" smtClean="0"/>
              <a:t>‹#›</a:t>
            </a:fld>
            <a:endParaRPr kumimoji="1" lang="ja-JP" altLang="en-US"/>
          </a:p>
        </p:txBody>
      </p:sp>
    </p:spTree>
    <p:extLst>
      <p:ext uri="{BB962C8B-B14F-4D97-AF65-F5344CB8AC3E}">
        <p14:creationId xmlns:p14="http://schemas.microsoft.com/office/powerpoint/2010/main" val="28974214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39BDEF-D60B-43CD-B867-A062798B8002}" type="slidenum">
              <a:rPr kumimoji="1" lang="ja-JP" altLang="en-US" smtClean="0"/>
              <a:t>3</a:t>
            </a:fld>
            <a:endParaRPr kumimoji="1" lang="ja-JP" altLang="en-US"/>
          </a:p>
        </p:txBody>
      </p:sp>
    </p:spTree>
    <p:extLst>
      <p:ext uri="{BB962C8B-B14F-4D97-AF65-F5344CB8AC3E}">
        <p14:creationId xmlns:p14="http://schemas.microsoft.com/office/powerpoint/2010/main" val="3020244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ctr"/>
            <a:endParaRPr kumimoji="1" lang="ja-JP" altLang="en-US" dirty="0"/>
          </a:p>
        </p:txBody>
      </p:sp>
      <p:sp>
        <p:nvSpPr>
          <p:cNvPr id="4" name="スライド番号プレースホルダー 3"/>
          <p:cNvSpPr>
            <a:spLocks noGrp="1"/>
          </p:cNvSpPr>
          <p:nvPr>
            <p:ph type="sldNum" sz="quarter" idx="5"/>
          </p:nvPr>
        </p:nvSpPr>
        <p:spPr/>
        <p:txBody>
          <a:bodyPr/>
          <a:lstStyle/>
          <a:p>
            <a:fld id="{BE39BDEF-D60B-43CD-B867-A062798B8002}" type="slidenum">
              <a:rPr kumimoji="1" lang="ja-JP" altLang="en-US" smtClean="0"/>
              <a:t>4</a:t>
            </a:fld>
            <a:endParaRPr kumimoji="1" lang="ja-JP" altLang="en-US"/>
          </a:p>
        </p:txBody>
      </p:sp>
    </p:spTree>
    <p:extLst>
      <p:ext uri="{BB962C8B-B14F-4D97-AF65-F5344CB8AC3E}">
        <p14:creationId xmlns:p14="http://schemas.microsoft.com/office/powerpoint/2010/main" val="3279115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A5AEAF-6AD1-99B7-903B-4286F277BD8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E63867A-3E09-3567-742F-EB48C39333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EE949A5-2BE5-8038-6AAA-E50517A3E82D}"/>
              </a:ext>
            </a:extLst>
          </p:cNvPr>
          <p:cNvSpPr>
            <a:spLocks noGrp="1"/>
          </p:cNvSpPr>
          <p:nvPr>
            <p:ph type="dt" sz="half" idx="10"/>
          </p:nvPr>
        </p:nvSpPr>
        <p:spPr/>
        <p:txBody>
          <a:bodyPr/>
          <a:lstStyle/>
          <a:p>
            <a:fld id="{CE9D3D81-7A94-4EB1-9604-DBBB5642CB94}" type="datetimeFigureOut">
              <a:rPr kumimoji="1" lang="ja-JP" altLang="en-US" smtClean="0"/>
              <a:t>2026/1/6</a:t>
            </a:fld>
            <a:endParaRPr kumimoji="1" lang="ja-JP" altLang="en-US"/>
          </a:p>
        </p:txBody>
      </p:sp>
      <p:sp>
        <p:nvSpPr>
          <p:cNvPr id="5" name="フッター プレースホルダー 4">
            <a:extLst>
              <a:ext uri="{FF2B5EF4-FFF2-40B4-BE49-F238E27FC236}">
                <a16:creationId xmlns:a16="http://schemas.microsoft.com/office/drawing/2014/main" id="{86F54A6D-E7C3-0361-5549-2D47527D415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301715F-EFD1-EB46-F004-6E2762D60EE9}"/>
              </a:ext>
            </a:extLst>
          </p:cNvPr>
          <p:cNvSpPr>
            <a:spLocks noGrp="1"/>
          </p:cNvSpPr>
          <p:nvPr>
            <p:ph type="sldNum" sz="quarter" idx="12"/>
          </p:nvPr>
        </p:nvSpPr>
        <p:spPr/>
        <p:txBody>
          <a:bodyPr/>
          <a:lstStyle/>
          <a:p>
            <a:fld id="{2FA5086E-B466-49A7-A82A-36C1BE70669F}" type="slidenum">
              <a:rPr kumimoji="1" lang="ja-JP" altLang="en-US" smtClean="0"/>
              <a:t>‹#›</a:t>
            </a:fld>
            <a:endParaRPr kumimoji="1" lang="ja-JP" altLang="en-US"/>
          </a:p>
        </p:txBody>
      </p:sp>
    </p:spTree>
    <p:extLst>
      <p:ext uri="{BB962C8B-B14F-4D97-AF65-F5344CB8AC3E}">
        <p14:creationId xmlns:p14="http://schemas.microsoft.com/office/powerpoint/2010/main" val="504377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132433-D799-A05F-EE58-70B2047D70A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EF343D-0CB9-8713-A196-906831BEF84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DB7D1C1-6889-06FD-3011-62FAA271E0E0}"/>
              </a:ext>
            </a:extLst>
          </p:cNvPr>
          <p:cNvSpPr>
            <a:spLocks noGrp="1"/>
          </p:cNvSpPr>
          <p:nvPr>
            <p:ph type="dt" sz="half" idx="10"/>
          </p:nvPr>
        </p:nvSpPr>
        <p:spPr/>
        <p:txBody>
          <a:bodyPr/>
          <a:lstStyle/>
          <a:p>
            <a:fld id="{CE9D3D81-7A94-4EB1-9604-DBBB5642CB94}" type="datetimeFigureOut">
              <a:rPr kumimoji="1" lang="ja-JP" altLang="en-US" smtClean="0"/>
              <a:t>2026/1/6</a:t>
            </a:fld>
            <a:endParaRPr kumimoji="1" lang="ja-JP" altLang="en-US"/>
          </a:p>
        </p:txBody>
      </p:sp>
      <p:sp>
        <p:nvSpPr>
          <p:cNvPr id="5" name="フッター プレースホルダー 4">
            <a:extLst>
              <a:ext uri="{FF2B5EF4-FFF2-40B4-BE49-F238E27FC236}">
                <a16:creationId xmlns:a16="http://schemas.microsoft.com/office/drawing/2014/main" id="{863F02EA-E73F-50BD-4A1C-10E2DB78241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E7A30D8-F3C3-5D4A-8C99-C328F0EDA62C}"/>
              </a:ext>
            </a:extLst>
          </p:cNvPr>
          <p:cNvSpPr>
            <a:spLocks noGrp="1"/>
          </p:cNvSpPr>
          <p:nvPr>
            <p:ph type="sldNum" sz="quarter" idx="12"/>
          </p:nvPr>
        </p:nvSpPr>
        <p:spPr/>
        <p:txBody>
          <a:bodyPr/>
          <a:lstStyle/>
          <a:p>
            <a:fld id="{2FA5086E-B466-49A7-A82A-36C1BE70669F}" type="slidenum">
              <a:rPr kumimoji="1" lang="ja-JP" altLang="en-US" smtClean="0"/>
              <a:t>‹#›</a:t>
            </a:fld>
            <a:endParaRPr kumimoji="1" lang="ja-JP" altLang="en-US"/>
          </a:p>
        </p:txBody>
      </p:sp>
    </p:spTree>
    <p:extLst>
      <p:ext uri="{BB962C8B-B14F-4D97-AF65-F5344CB8AC3E}">
        <p14:creationId xmlns:p14="http://schemas.microsoft.com/office/powerpoint/2010/main" val="1678676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CE12215-2A5B-2665-8C9C-547A851B6C5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D12B39E-8745-FB6F-22C1-F7702DA1309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9DF3554-8F4C-23BB-C86D-8136881886AC}"/>
              </a:ext>
            </a:extLst>
          </p:cNvPr>
          <p:cNvSpPr>
            <a:spLocks noGrp="1"/>
          </p:cNvSpPr>
          <p:nvPr>
            <p:ph type="dt" sz="half" idx="10"/>
          </p:nvPr>
        </p:nvSpPr>
        <p:spPr/>
        <p:txBody>
          <a:bodyPr/>
          <a:lstStyle/>
          <a:p>
            <a:fld id="{CE9D3D81-7A94-4EB1-9604-DBBB5642CB94}" type="datetimeFigureOut">
              <a:rPr kumimoji="1" lang="ja-JP" altLang="en-US" smtClean="0"/>
              <a:t>2026/1/6</a:t>
            </a:fld>
            <a:endParaRPr kumimoji="1" lang="ja-JP" altLang="en-US"/>
          </a:p>
        </p:txBody>
      </p:sp>
      <p:sp>
        <p:nvSpPr>
          <p:cNvPr id="5" name="フッター プレースホルダー 4">
            <a:extLst>
              <a:ext uri="{FF2B5EF4-FFF2-40B4-BE49-F238E27FC236}">
                <a16:creationId xmlns:a16="http://schemas.microsoft.com/office/drawing/2014/main" id="{9D2D4828-C601-36FA-1870-5187C7BC09E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2DBE6FA-0610-8E19-2A3B-A9D39A22DA9B}"/>
              </a:ext>
            </a:extLst>
          </p:cNvPr>
          <p:cNvSpPr>
            <a:spLocks noGrp="1"/>
          </p:cNvSpPr>
          <p:nvPr>
            <p:ph type="sldNum" sz="quarter" idx="12"/>
          </p:nvPr>
        </p:nvSpPr>
        <p:spPr/>
        <p:txBody>
          <a:bodyPr/>
          <a:lstStyle/>
          <a:p>
            <a:fld id="{2FA5086E-B466-49A7-A82A-36C1BE70669F}" type="slidenum">
              <a:rPr kumimoji="1" lang="ja-JP" altLang="en-US" smtClean="0"/>
              <a:t>‹#›</a:t>
            </a:fld>
            <a:endParaRPr kumimoji="1" lang="ja-JP" altLang="en-US"/>
          </a:p>
        </p:txBody>
      </p:sp>
    </p:spTree>
    <p:extLst>
      <p:ext uri="{BB962C8B-B14F-4D97-AF65-F5344CB8AC3E}">
        <p14:creationId xmlns:p14="http://schemas.microsoft.com/office/powerpoint/2010/main" val="454517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1D0DFC-441C-B59E-8D8C-D8918DCBC72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F61C2FF-6667-B54A-3872-05A250FA5BC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DF49AD8-F2EA-5DDB-76AA-E002D5C7A101}"/>
              </a:ext>
            </a:extLst>
          </p:cNvPr>
          <p:cNvSpPr>
            <a:spLocks noGrp="1"/>
          </p:cNvSpPr>
          <p:nvPr>
            <p:ph type="dt" sz="half" idx="10"/>
          </p:nvPr>
        </p:nvSpPr>
        <p:spPr/>
        <p:txBody>
          <a:bodyPr/>
          <a:lstStyle/>
          <a:p>
            <a:fld id="{CE9D3D81-7A94-4EB1-9604-DBBB5642CB94}" type="datetimeFigureOut">
              <a:rPr kumimoji="1" lang="ja-JP" altLang="en-US" smtClean="0"/>
              <a:t>2026/1/6</a:t>
            </a:fld>
            <a:endParaRPr kumimoji="1" lang="ja-JP" altLang="en-US"/>
          </a:p>
        </p:txBody>
      </p:sp>
      <p:sp>
        <p:nvSpPr>
          <p:cNvPr id="5" name="フッター プレースホルダー 4">
            <a:extLst>
              <a:ext uri="{FF2B5EF4-FFF2-40B4-BE49-F238E27FC236}">
                <a16:creationId xmlns:a16="http://schemas.microsoft.com/office/drawing/2014/main" id="{92AAD50C-EB32-44A1-614A-EECF5224835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BBFEA2D-7772-701D-44F7-F4E2B98480BA}"/>
              </a:ext>
            </a:extLst>
          </p:cNvPr>
          <p:cNvSpPr>
            <a:spLocks noGrp="1"/>
          </p:cNvSpPr>
          <p:nvPr>
            <p:ph type="sldNum" sz="quarter" idx="12"/>
          </p:nvPr>
        </p:nvSpPr>
        <p:spPr/>
        <p:txBody>
          <a:bodyPr/>
          <a:lstStyle/>
          <a:p>
            <a:fld id="{2FA5086E-B466-49A7-A82A-36C1BE70669F}" type="slidenum">
              <a:rPr kumimoji="1" lang="ja-JP" altLang="en-US" smtClean="0"/>
              <a:t>‹#›</a:t>
            </a:fld>
            <a:endParaRPr kumimoji="1" lang="ja-JP" altLang="en-US"/>
          </a:p>
        </p:txBody>
      </p:sp>
    </p:spTree>
    <p:extLst>
      <p:ext uri="{BB962C8B-B14F-4D97-AF65-F5344CB8AC3E}">
        <p14:creationId xmlns:p14="http://schemas.microsoft.com/office/powerpoint/2010/main" val="357853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E0E165-05BE-776C-9400-95F05D22EA6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A90921E-257A-0771-6755-1B69351A9DB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B8D4E8A-AE78-9A96-5EEC-18426CFE36AA}"/>
              </a:ext>
            </a:extLst>
          </p:cNvPr>
          <p:cNvSpPr>
            <a:spLocks noGrp="1"/>
          </p:cNvSpPr>
          <p:nvPr>
            <p:ph type="dt" sz="half" idx="10"/>
          </p:nvPr>
        </p:nvSpPr>
        <p:spPr/>
        <p:txBody>
          <a:bodyPr/>
          <a:lstStyle/>
          <a:p>
            <a:fld id="{CE9D3D81-7A94-4EB1-9604-DBBB5642CB94}" type="datetimeFigureOut">
              <a:rPr kumimoji="1" lang="ja-JP" altLang="en-US" smtClean="0"/>
              <a:t>2026/1/6</a:t>
            </a:fld>
            <a:endParaRPr kumimoji="1" lang="ja-JP" altLang="en-US"/>
          </a:p>
        </p:txBody>
      </p:sp>
      <p:sp>
        <p:nvSpPr>
          <p:cNvPr id="5" name="フッター プレースホルダー 4">
            <a:extLst>
              <a:ext uri="{FF2B5EF4-FFF2-40B4-BE49-F238E27FC236}">
                <a16:creationId xmlns:a16="http://schemas.microsoft.com/office/drawing/2014/main" id="{835F46DD-1E6F-0E11-FF06-72455DC662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6B42CBA-273B-F671-76E1-6A94DF4E256A}"/>
              </a:ext>
            </a:extLst>
          </p:cNvPr>
          <p:cNvSpPr>
            <a:spLocks noGrp="1"/>
          </p:cNvSpPr>
          <p:nvPr>
            <p:ph type="sldNum" sz="quarter" idx="12"/>
          </p:nvPr>
        </p:nvSpPr>
        <p:spPr/>
        <p:txBody>
          <a:bodyPr/>
          <a:lstStyle/>
          <a:p>
            <a:fld id="{2FA5086E-B466-49A7-A82A-36C1BE70669F}" type="slidenum">
              <a:rPr kumimoji="1" lang="ja-JP" altLang="en-US" smtClean="0"/>
              <a:t>‹#›</a:t>
            </a:fld>
            <a:endParaRPr kumimoji="1" lang="ja-JP" altLang="en-US"/>
          </a:p>
        </p:txBody>
      </p:sp>
    </p:spTree>
    <p:extLst>
      <p:ext uri="{BB962C8B-B14F-4D97-AF65-F5344CB8AC3E}">
        <p14:creationId xmlns:p14="http://schemas.microsoft.com/office/powerpoint/2010/main" val="348145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BDE43F-9AD1-1717-231D-163E4927ECC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936BB26-F4D9-D463-F840-171F0061E40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F82CA1C-9223-14BB-6F22-81CF090BF28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4650749-3C9B-3ACF-8C81-40C35EFD8244}"/>
              </a:ext>
            </a:extLst>
          </p:cNvPr>
          <p:cNvSpPr>
            <a:spLocks noGrp="1"/>
          </p:cNvSpPr>
          <p:nvPr>
            <p:ph type="dt" sz="half" idx="10"/>
          </p:nvPr>
        </p:nvSpPr>
        <p:spPr/>
        <p:txBody>
          <a:bodyPr/>
          <a:lstStyle/>
          <a:p>
            <a:fld id="{CE9D3D81-7A94-4EB1-9604-DBBB5642CB94}" type="datetimeFigureOut">
              <a:rPr kumimoji="1" lang="ja-JP" altLang="en-US" smtClean="0"/>
              <a:t>2026/1/6</a:t>
            </a:fld>
            <a:endParaRPr kumimoji="1" lang="ja-JP" altLang="en-US"/>
          </a:p>
        </p:txBody>
      </p:sp>
      <p:sp>
        <p:nvSpPr>
          <p:cNvPr id="6" name="フッター プレースホルダー 5">
            <a:extLst>
              <a:ext uri="{FF2B5EF4-FFF2-40B4-BE49-F238E27FC236}">
                <a16:creationId xmlns:a16="http://schemas.microsoft.com/office/drawing/2014/main" id="{31149762-AF47-6B39-2EA3-52E7304968B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FEF6DB7-CCC9-B9C1-BC22-1D9BA651C9F6}"/>
              </a:ext>
            </a:extLst>
          </p:cNvPr>
          <p:cNvSpPr>
            <a:spLocks noGrp="1"/>
          </p:cNvSpPr>
          <p:nvPr>
            <p:ph type="sldNum" sz="quarter" idx="12"/>
          </p:nvPr>
        </p:nvSpPr>
        <p:spPr/>
        <p:txBody>
          <a:bodyPr/>
          <a:lstStyle/>
          <a:p>
            <a:fld id="{2FA5086E-B466-49A7-A82A-36C1BE70669F}" type="slidenum">
              <a:rPr kumimoji="1" lang="ja-JP" altLang="en-US" smtClean="0"/>
              <a:t>‹#›</a:t>
            </a:fld>
            <a:endParaRPr kumimoji="1" lang="ja-JP" altLang="en-US"/>
          </a:p>
        </p:txBody>
      </p:sp>
    </p:spTree>
    <p:extLst>
      <p:ext uri="{BB962C8B-B14F-4D97-AF65-F5344CB8AC3E}">
        <p14:creationId xmlns:p14="http://schemas.microsoft.com/office/powerpoint/2010/main" val="616662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126378-B74C-89F1-9C5E-621F4899E0F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0CE6DA4-F8E6-A9E6-5B7D-C4447F3A75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9496DD8-8396-4087-F1BE-9EA65CC3DDF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44D3776-020D-6E19-E146-3187D56B22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2AC8580-E763-51BC-1C75-3D9DADEA1A6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7CAFF12-52DB-E3B2-C8AB-5730ACF910CC}"/>
              </a:ext>
            </a:extLst>
          </p:cNvPr>
          <p:cNvSpPr>
            <a:spLocks noGrp="1"/>
          </p:cNvSpPr>
          <p:nvPr>
            <p:ph type="dt" sz="half" idx="10"/>
          </p:nvPr>
        </p:nvSpPr>
        <p:spPr/>
        <p:txBody>
          <a:bodyPr/>
          <a:lstStyle/>
          <a:p>
            <a:fld id="{CE9D3D81-7A94-4EB1-9604-DBBB5642CB94}" type="datetimeFigureOut">
              <a:rPr kumimoji="1" lang="ja-JP" altLang="en-US" smtClean="0"/>
              <a:t>2026/1/6</a:t>
            </a:fld>
            <a:endParaRPr kumimoji="1" lang="ja-JP" altLang="en-US"/>
          </a:p>
        </p:txBody>
      </p:sp>
      <p:sp>
        <p:nvSpPr>
          <p:cNvPr id="8" name="フッター プレースホルダー 7">
            <a:extLst>
              <a:ext uri="{FF2B5EF4-FFF2-40B4-BE49-F238E27FC236}">
                <a16:creationId xmlns:a16="http://schemas.microsoft.com/office/drawing/2014/main" id="{3E118AD2-D47C-6F7F-9035-5FADCBF97EB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C743F58-8653-681F-5A48-2E2A281D4D42}"/>
              </a:ext>
            </a:extLst>
          </p:cNvPr>
          <p:cNvSpPr>
            <a:spLocks noGrp="1"/>
          </p:cNvSpPr>
          <p:nvPr>
            <p:ph type="sldNum" sz="quarter" idx="12"/>
          </p:nvPr>
        </p:nvSpPr>
        <p:spPr/>
        <p:txBody>
          <a:bodyPr/>
          <a:lstStyle/>
          <a:p>
            <a:fld id="{2FA5086E-B466-49A7-A82A-36C1BE70669F}" type="slidenum">
              <a:rPr kumimoji="1" lang="ja-JP" altLang="en-US" smtClean="0"/>
              <a:t>‹#›</a:t>
            </a:fld>
            <a:endParaRPr kumimoji="1" lang="ja-JP" altLang="en-US"/>
          </a:p>
        </p:txBody>
      </p:sp>
    </p:spTree>
    <p:extLst>
      <p:ext uri="{BB962C8B-B14F-4D97-AF65-F5344CB8AC3E}">
        <p14:creationId xmlns:p14="http://schemas.microsoft.com/office/powerpoint/2010/main" val="4292471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E2C0D9-A03E-80D0-7443-487C5B7D0F1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2A72334-7495-E036-9E7A-62074DDC8E75}"/>
              </a:ext>
            </a:extLst>
          </p:cNvPr>
          <p:cNvSpPr>
            <a:spLocks noGrp="1"/>
          </p:cNvSpPr>
          <p:nvPr>
            <p:ph type="dt" sz="half" idx="10"/>
          </p:nvPr>
        </p:nvSpPr>
        <p:spPr/>
        <p:txBody>
          <a:bodyPr/>
          <a:lstStyle/>
          <a:p>
            <a:fld id="{CE9D3D81-7A94-4EB1-9604-DBBB5642CB94}" type="datetimeFigureOut">
              <a:rPr kumimoji="1" lang="ja-JP" altLang="en-US" smtClean="0"/>
              <a:t>2026/1/6</a:t>
            </a:fld>
            <a:endParaRPr kumimoji="1" lang="ja-JP" altLang="en-US"/>
          </a:p>
        </p:txBody>
      </p:sp>
      <p:sp>
        <p:nvSpPr>
          <p:cNvPr id="4" name="フッター プレースホルダー 3">
            <a:extLst>
              <a:ext uri="{FF2B5EF4-FFF2-40B4-BE49-F238E27FC236}">
                <a16:creationId xmlns:a16="http://schemas.microsoft.com/office/drawing/2014/main" id="{CB0395BA-EA57-DC52-F431-0F098A03E81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9B03AD2-3D3B-0FF2-068A-DBABB2A8B933}"/>
              </a:ext>
            </a:extLst>
          </p:cNvPr>
          <p:cNvSpPr>
            <a:spLocks noGrp="1"/>
          </p:cNvSpPr>
          <p:nvPr>
            <p:ph type="sldNum" sz="quarter" idx="12"/>
          </p:nvPr>
        </p:nvSpPr>
        <p:spPr/>
        <p:txBody>
          <a:bodyPr/>
          <a:lstStyle/>
          <a:p>
            <a:fld id="{2FA5086E-B466-49A7-A82A-36C1BE70669F}" type="slidenum">
              <a:rPr kumimoji="1" lang="ja-JP" altLang="en-US" smtClean="0"/>
              <a:t>‹#›</a:t>
            </a:fld>
            <a:endParaRPr kumimoji="1" lang="ja-JP" altLang="en-US"/>
          </a:p>
        </p:txBody>
      </p:sp>
    </p:spTree>
    <p:extLst>
      <p:ext uri="{BB962C8B-B14F-4D97-AF65-F5344CB8AC3E}">
        <p14:creationId xmlns:p14="http://schemas.microsoft.com/office/powerpoint/2010/main" val="3762238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C0D18FA-CA0E-5D37-6770-82AFC35E8897}"/>
              </a:ext>
            </a:extLst>
          </p:cNvPr>
          <p:cNvSpPr>
            <a:spLocks noGrp="1"/>
          </p:cNvSpPr>
          <p:nvPr>
            <p:ph type="dt" sz="half" idx="10"/>
          </p:nvPr>
        </p:nvSpPr>
        <p:spPr/>
        <p:txBody>
          <a:bodyPr/>
          <a:lstStyle/>
          <a:p>
            <a:fld id="{CE9D3D81-7A94-4EB1-9604-DBBB5642CB94}" type="datetimeFigureOut">
              <a:rPr kumimoji="1" lang="ja-JP" altLang="en-US" smtClean="0"/>
              <a:t>2026/1/6</a:t>
            </a:fld>
            <a:endParaRPr kumimoji="1" lang="ja-JP" altLang="en-US"/>
          </a:p>
        </p:txBody>
      </p:sp>
      <p:sp>
        <p:nvSpPr>
          <p:cNvPr id="3" name="フッター プレースホルダー 2">
            <a:extLst>
              <a:ext uri="{FF2B5EF4-FFF2-40B4-BE49-F238E27FC236}">
                <a16:creationId xmlns:a16="http://schemas.microsoft.com/office/drawing/2014/main" id="{B78ED3A8-52DF-1016-ACB5-3A92E5EA989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8C1F9E1-2D6A-8025-6A7B-050608A7247E}"/>
              </a:ext>
            </a:extLst>
          </p:cNvPr>
          <p:cNvSpPr>
            <a:spLocks noGrp="1"/>
          </p:cNvSpPr>
          <p:nvPr>
            <p:ph type="sldNum" sz="quarter" idx="12"/>
          </p:nvPr>
        </p:nvSpPr>
        <p:spPr/>
        <p:txBody>
          <a:bodyPr/>
          <a:lstStyle/>
          <a:p>
            <a:fld id="{2FA5086E-B466-49A7-A82A-36C1BE70669F}" type="slidenum">
              <a:rPr kumimoji="1" lang="ja-JP" altLang="en-US" smtClean="0"/>
              <a:t>‹#›</a:t>
            </a:fld>
            <a:endParaRPr kumimoji="1" lang="ja-JP" altLang="en-US"/>
          </a:p>
        </p:txBody>
      </p:sp>
    </p:spTree>
    <p:extLst>
      <p:ext uri="{BB962C8B-B14F-4D97-AF65-F5344CB8AC3E}">
        <p14:creationId xmlns:p14="http://schemas.microsoft.com/office/powerpoint/2010/main" val="317067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BACD5E-67BD-A509-53BB-E22C4CAED8A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A49645D-29B7-18B8-A76F-F0349FB521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45FF183-B2A5-1205-6A7A-05DB1135CE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3ED2E87-EA0C-0513-98E2-2600ACD91934}"/>
              </a:ext>
            </a:extLst>
          </p:cNvPr>
          <p:cNvSpPr>
            <a:spLocks noGrp="1"/>
          </p:cNvSpPr>
          <p:nvPr>
            <p:ph type="dt" sz="half" idx="10"/>
          </p:nvPr>
        </p:nvSpPr>
        <p:spPr/>
        <p:txBody>
          <a:bodyPr/>
          <a:lstStyle/>
          <a:p>
            <a:fld id="{CE9D3D81-7A94-4EB1-9604-DBBB5642CB94}" type="datetimeFigureOut">
              <a:rPr kumimoji="1" lang="ja-JP" altLang="en-US" smtClean="0"/>
              <a:t>2026/1/6</a:t>
            </a:fld>
            <a:endParaRPr kumimoji="1" lang="ja-JP" altLang="en-US"/>
          </a:p>
        </p:txBody>
      </p:sp>
      <p:sp>
        <p:nvSpPr>
          <p:cNvPr id="6" name="フッター プレースホルダー 5">
            <a:extLst>
              <a:ext uri="{FF2B5EF4-FFF2-40B4-BE49-F238E27FC236}">
                <a16:creationId xmlns:a16="http://schemas.microsoft.com/office/drawing/2014/main" id="{2B2C0189-05E2-44E6-84CA-C548D287AB0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46BC6E1-A8DE-DD08-EBAA-3076B3A4E018}"/>
              </a:ext>
            </a:extLst>
          </p:cNvPr>
          <p:cNvSpPr>
            <a:spLocks noGrp="1"/>
          </p:cNvSpPr>
          <p:nvPr>
            <p:ph type="sldNum" sz="quarter" idx="12"/>
          </p:nvPr>
        </p:nvSpPr>
        <p:spPr/>
        <p:txBody>
          <a:bodyPr/>
          <a:lstStyle/>
          <a:p>
            <a:fld id="{2FA5086E-B466-49A7-A82A-36C1BE70669F}" type="slidenum">
              <a:rPr kumimoji="1" lang="ja-JP" altLang="en-US" smtClean="0"/>
              <a:t>‹#›</a:t>
            </a:fld>
            <a:endParaRPr kumimoji="1" lang="ja-JP" altLang="en-US"/>
          </a:p>
        </p:txBody>
      </p:sp>
    </p:spTree>
    <p:extLst>
      <p:ext uri="{BB962C8B-B14F-4D97-AF65-F5344CB8AC3E}">
        <p14:creationId xmlns:p14="http://schemas.microsoft.com/office/powerpoint/2010/main" val="343992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907A94-219A-DCA9-2820-F9E11F3BE7D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5FDCE2B-874C-BBF9-68AA-58E74D845A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96F2CB1-C6D6-172A-C437-A15A4CC15B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828E53F-C26B-C30E-7BC6-52D35D5CA8E1}"/>
              </a:ext>
            </a:extLst>
          </p:cNvPr>
          <p:cNvSpPr>
            <a:spLocks noGrp="1"/>
          </p:cNvSpPr>
          <p:nvPr>
            <p:ph type="dt" sz="half" idx="10"/>
          </p:nvPr>
        </p:nvSpPr>
        <p:spPr/>
        <p:txBody>
          <a:bodyPr/>
          <a:lstStyle/>
          <a:p>
            <a:fld id="{CE9D3D81-7A94-4EB1-9604-DBBB5642CB94}" type="datetimeFigureOut">
              <a:rPr kumimoji="1" lang="ja-JP" altLang="en-US" smtClean="0"/>
              <a:t>2026/1/6</a:t>
            </a:fld>
            <a:endParaRPr kumimoji="1" lang="ja-JP" altLang="en-US"/>
          </a:p>
        </p:txBody>
      </p:sp>
      <p:sp>
        <p:nvSpPr>
          <p:cNvPr id="6" name="フッター プレースホルダー 5">
            <a:extLst>
              <a:ext uri="{FF2B5EF4-FFF2-40B4-BE49-F238E27FC236}">
                <a16:creationId xmlns:a16="http://schemas.microsoft.com/office/drawing/2014/main" id="{6E771E8E-0736-D124-5267-EF1702BEC0B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FE9E481-14FA-8CEA-3E49-8A534E05EE38}"/>
              </a:ext>
            </a:extLst>
          </p:cNvPr>
          <p:cNvSpPr>
            <a:spLocks noGrp="1"/>
          </p:cNvSpPr>
          <p:nvPr>
            <p:ph type="sldNum" sz="quarter" idx="12"/>
          </p:nvPr>
        </p:nvSpPr>
        <p:spPr/>
        <p:txBody>
          <a:bodyPr/>
          <a:lstStyle/>
          <a:p>
            <a:fld id="{2FA5086E-B466-49A7-A82A-36C1BE70669F}" type="slidenum">
              <a:rPr kumimoji="1" lang="ja-JP" altLang="en-US" smtClean="0"/>
              <a:t>‹#›</a:t>
            </a:fld>
            <a:endParaRPr kumimoji="1" lang="ja-JP" altLang="en-US"/>
          </a:p>
        </p:txBody>
      </p:sp>
    </p:spTree>
    <p:extLst>
      <p:ext uri="{BB962C8B-B14F-4D97-AF65-F5344CB8AC3E}">
        <p14:creationId xmlns:p14="http://schemas.microsoft.com/office/powerpoint/2010/main" val="2682063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41B296D-8CB6-1C50-B3FD-81AA389DA3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E56AEF2-E7ED-AD1D-8092-CEA78427C4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2BA20B-7010-F2BF-4814-D2907E0002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9D3D81-7A94-4EB1-9604-DBBB5642CB94}" type="datetimeFigureOut">
              <a:rPr kumimoji="1" lang="ja-JP" altLang="en-US" smtClean="0"/>
              <a:t>2026/1/6</a:t>
            </a:fld>
            <a:endParaRPr kumimoji="1" lang="ja-JP" altLang="en-US"/>
          </a:p>
        </p:txBody>
      </p:sp>
      <p:sp>
        <p:nvSpPr>
          <p:cNvPr id="5" name="フッター プレースホルダー 4">
            <a:extLst>
              <a:ext uri="{FF2B5EF4-FFF2-40B4-BE49-F238E27FC236}">
                <a16:creationId xmlns:a16="http://schemas.microsoft.com/office/drawing/2014/main" id="{9B0F437A-75D5-1235-15E3-ED44B241D8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70F33F3-279E-1995-C56C-326932E6FD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A5086E-B466-49A7-A82A-36C1BE70669F}" type="slidenum">
              <a:rPr kumimoji="1" lang="ja-JP" altLang="en-US" smtClean="0"/>
              <a:t>‹#›</a:t>
            </a:fld>
            <a:endParaRPr kumimoji="1" lang="ja-JP" altLang="en-US"/>
          </a:p>
        </p:txBody>
      </p:sp>
    </p:spTree>
    <p:extLst>
      <p:ext uri="{BB962C8B-B14F-4D97-AF65-F5344CB8AC3E}">
        <p14:creationId xmlns:p14="http://schemas.microsoft.com/office/powerpoint/2010/main" val="3342917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www.publicdomainpictures.net/jp/view-image.php?image=342081&amp;pictur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D5ADBFF2-5E7A-0FDE-40D1-00348E78BB11}"/>
              </a:ext>
            </a:extLst>
          </p:cNvPr>
          <p:cNvSpPr txBox="1"/>
          <p:nvPr/>
        </p:nvSpPr>
        <p:spPr>
          <a:xfrm>
            <a:off x="144061" y="647369"/>
            <a:ext cx="5144219" cy="369332"/>
          </a:xfrm>
          <a:prstGeom prst="rect">
            <a:avLst/>
          </a:prstGeom>
          <a:noFill/>
        </p:spPr>
        <p:txBody>
          <a:bodyPr wrap="square" rtlCol="0">
            <a:spAutoFit/>
          </a:bodyPr>
          <a:lstStyle/>
          <a:p>
            <a:r>
              <a:rPr lang="ja-JP" altLang="en-US" u="sng" dirty="0">
                <a:uFill>
                  <a:solidFill>
                    <a:schemeClr val="tx2">
                      <a:lumMod val="50000"/>
                      <a:lumOff val="50000"/>
                    </a:schemeClr>
                  </a:solidFill>
                </a:uFill>
              </a:rPr>
              <a:t>生物調査場所　</a:t>
            </a:r>
            <a:r>
              <a:rPr lang="en-US" altLang="ja-JP" u="sng" dirty="0">
                <a:uFill>
                  <a:solidFill>
                    <a:schemeClr val="tx2">
                      <a:lumMod val="50000"/>
                      <a:lumOff val="50000"/>
                    </a:schemeClr>
                  </a:solidFill>
                </a:uFill>
              </a:rPr>
              <a:t> (</a:t>
            </a:r>
            <a:r>
              <a:rPr lang="ja-JP" altLang="en-US" u="sng" dirty="0">
                <a:uFill>
                  <a:solidFill>
                    <a:schemeClr val="tx2">
                      <a:lumMod val="50000"/>
                      <a:lumOff val="50000"/>
                    </a:schemeClr>
                  </a:solidFill>
                </a:uFill>
              </a:rPr>
              <a:t>参加者</a:t>
            </a:r>
            <a:r>
              <a:rPr lang="en-US" altLang="ja-JP" u="sng" dirty="0">
                <a:uFill>
                  <a:solidFill>
                    <a:schemeClr val="tx2">
                      <a:lumMod val="50000"/>
                      <a:lumOff val="50000"/>
                    </a:schemeClr>
                  </a:solidFill>
                </a:uFill>
              </a:rPr>
              <a:t>20</a:t>
            </a:r>
            <a:r>
              <a:rPr lang="ja-JP" altLang="en-US" u="sng" dirty="0">
                <a:uFill>
                  <a:solidFill>
                    <a:schemeClr val="tx2">
                      <a:lumMod val="50000"/>
                      <a:lumOff val="50000"/>
                    </a:schemeClr>
                  </a:solidFill>
                </a:uFill>
              </a:rPr>
              <a:t>名想定</a:t>
            </a:r>
            <a:r>
              <a:rPr lang="en-US" altLang="ja-JP" u="sng" dirty="0">
                <a:uFill>
                  <a:solidFill>
                    <a:schemeClr val="tx2">
                      <a:lumMod val="50000"/>
                      <a:lumOff val="50000"/>
                    </a:schemeClr>
                  </a:solidFill>
                </a:uFill>
              </a:rPr>
              <a:t>)</a:t>
            </a:r>
            <a:endParaRPr kumimoji="1" lang="ja-JP" altLang="en-US" u="sng" dirty="0">
              <a:uFill>
                <a:solidFill>
                  <a:schemeClr val="tx2">
                    <a:lumMod val="50000"/>
                    <a:lumOff val="50000"/>
                  </a:schemeClr>
                </a:solidFill>
              </a:uFill>
            </a:endParaRPr>
          </a:p>
        </p:txBody>
      </p:sp>
      <p:grpSp>
        <p:nvGrpSpPr>
          <p:cNvPr id="62" name="グループ化 61">
            <a:extLst>
              <a:ext uri="{FF2B5EF4-FFF2-40B4-BE49-F238E27FC236}">
                <a16:creationId xmlns:a16="http://schemas.microsoft.com/office/drawing/2014/main" id="{BA77A3F8-39E8-AA07-0C53-E67E070AA2B6}"/>
              </a:ext>
            </a:extLst>
          </p:cNvPr>
          <p:cNvGrpSpPr/>
          <p:nvPr/>
        </p:nvGrpSpPr>
        <p:grpSpPr>
          <a:xfrm>
            <a:off x="352376" y="1231278"/>
            <a:ext cx="11782345" cy="5626722"/>
            <a:chOff x="1475096" y="702402"/>
            <a:chExt cx="9858814" cy="4708129"/>
          </a:xfrm>
        </p:grpSpPr>
        <p:grpSp>
          <p:nvGrpSpPr>
            <p:cNvPr id="44" name="グループ化 43">
              <a:extLst>
                <a:ext uri="{FF2B5EF4-FFF2-40B4-BE49-F238E27FC236}">
                  <a16:creationId xmlns:a16="http://schemas.microsoft.com/office/drawing/2014/main" id="{5FF1B523-A637-BD1A-8AA0-DC93D12F1347}"/>
                </a:ext>
              </a:extLst>
            </p:cNvPr>
            <p:cNvGrpSpPr/>
            <p:nvPr/>
          </p:nvGrpSpPr>
          <p:grpSpPr>
            <a:xfrm>
              <a:off x="1475096" y="702402"/>
              <a:ext cx="9858814" cy="4708129"/>
              <a:chOff x="1475096" y="702402"/>
              <a:chExt cx="9858814" cy="4708129"/>
            </a:xfrm>
          </p:grpSpPr>
          <p:grpSp>
            <p:nvGrpSpPr>
              <p:cNvPr id="21" name="グループ化 20">
                <a:extLst>
                  <a:ext uri="{FF2B5EF4-FFF2-40B4-BE49-F238E27FC236}">
                    <a16:creationId xmlns:a16="http://schemas.microsoft.com/office/drawing/2014/main" id="{E2D2300F-38BB-163B-892C-2F72CF8E1904}"/>
                  </a:ext>
                </a:extLst>
              </p:cNvPr>
              <p:cNvGrpSpPr/>
              <p:nvPr/>
            </p:nvGrpSpPr>
            <p:grpSpPr>
              <a:xfrm>
                <a:off x="1475097" y="702402"/>
                <a:ext cx="8554478" cy="4432306"/>
                <a:chOff x="2483792" y="1309963"/>
                <a:chExt cx="7037560" cy="3646350"/>
              </a:xfrm>
            </p:grpSpPr>
            <p:grpSp>
              <p:nvGrpSpPr>
                <p:cNvPr id="19" name="グループ化 18">
                  <a:extLst>
                    <a:ext uri="{FF2B5EF4-FFF2-40B4-BE49-F238E27FC236}">
                      <a16:creationId xmlns:a16="http://schemas.microsoft.com/office/drawing/2014/main" id="{6C92B6F2-4102-D482-485D-7CBD03F59DAD}"/>
                    </a:ext>
                  </a:extLst>
                </p:cNvPr>
                <p:cNvGrpSpPr/>
                <p:nvPr/>
              </p:nvGrpSpPr>
              <p:grpSpPr>
                <a:xfrm>
                  <a:off x="2483792" y="1309963"/>
                  <a:ext cx="7037560" cy="3646350"/>
                  <a:chOff x="2470540" y="1303337"/>
                  <a:chExt cx="7037560" cy="3646350"/>
                </a:xfrm>
              </p:grpSpPr>
              <p:grpSp>
                <p:nvGrpSpPr>
                  <p:cNvPr id="16" name="グループ化 15">
                    <a:extLst>
                      <a:ext uri="{FF2B5EF4-FFF2-40B4-BE49-F238E27FC236}">
                        <a16:creationId xmlns:a16="http://schemas.microsoft.com/office/drawing/2014/main" id="{D6D752AB-1FD2-CDBB-C2E3-581F3E49DFCA}"/>
                      </a:ext>
                    </a:extLst>
                  </p:cNvPr>
                  <p:cNvGrpSpPr/>
                  <p:nvPr/>
                </p:nvGrpSpPr>
                <p:grpSpPr>
                  <a:xfrm>
                    <a:off x="2470540" y="1303337"/>
                    <a:ext cx="7037560" cy="3646350"/>
                    <a:chOff x="2725422" y="846137"/>
                    <a:chExt cx="7037560" cy="3646350"/>
                  </a:xfrm>
                </p:grpSpPr>
                <p:pic>
                  <p:nvPicPr>
                    <p:cNvPr id="9" name="図 8" descr="地図, 座る, 交通, ストリート が含まれている画像&#10;&#10;AI 生成コンテンツは誤りを含む可能性があります。">
                      <a:extLst>
                        <a:ext uri="{FF2B5EF4-FFF2-40B4-BE49-F238E27FC236}">
                          <a16:creationId xmlns:a16="http://schemas.microsoft.com/office/drawing/2014/main" id="{7260B455-7FF6-59C3-94F0-B654772F8F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5422" y="846137"/>
                      <a:ext cx="7037560" cy="3646350"/>
                    </a:xfrm>
                    <a:prstGeom prst="rect">
                      <a:avLst/>
                    </a:prstGeom>
                  </p:spPr>
                </p:pic>
                <p:sp>
                  <p:nvSpPr>
                    <p:cNvPr id="15" name="楕円 14">
                      <a:extLst>
                        <a:ext uri="{FF2B5EF4-FFF2-40B4-BE49-F238E27FC236}">
                          <a16:creationId xmlns:a16="http://schemas.microsoft.com/office/drawing/2014/main" id="{1047CD43-843F-B5F5-0B8D-2A609CAB5FE8}"/>
                        </a:ext>
                      </a:extLst>
                    </p:cNvPr>
                    <p:cNvSpPr/>
                    <p:nvPr/>
                  </p:nvSpPr>
                  <p:spPr>
                    <a:xfrm rot="19944796">
                      <a:off x="8174391" y="1268217"/>
                      <a:ext cx="772686" cy="292608"/>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00" dirty="0">
                          <a:solidFill>
                            <a:schemeClr val="tx1"/>
                          </a:solidFill>
                        </a:rPr>
                        <a:t>1</a:t>
                      </a:r>
                      <a:r>
                        <a:rPr kumimoji="1" lang="ja-JP" altLang="en-US" sz="1000" dirty="0">
                          <a:solidFill>
                            <a:schemeClr val="tx1"/>
                          </a:solidFill>
                        </a:rPr>
                        <a:t>班</a:t>
                      </a:r>
                    </a:p>
                  </p:txBody>
                </p:sp>
                <p:sp>
                  <p:nvSpPr>
                    <p:cNvPr id="11" name="正方形/長方形 10">
                      <a:extLst>
                        <a:ext uri="{FF2B5EF4-FFF2-40B4-BE49-F238E27FC236}">
                          <a16:creationId xmlns:a16="http://schemas.microsoft.com/office/drawing/2014/main" id="{A04D403C-2F4F-C8D7-6C22-6E497622D45D}"/>
                        </a:ext>
                      </a:extLst>
                    </p:cNvPr>
                    <p:cNvSpPr/>
                    <p:nvPr/>
                  </p:nvSpPr>
                  <p:spPr>
                    <a:xfrm>
                      <a:off x="4339588" y="2816353"/>
                      <a:ext cx="585980" cy="1950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rPr>
                        <a:t>テント</a:t>
                      </a:r>
                      <a:endParaRPr kumimoji="1" lang="ja-JP" altLang="en-US" sz="1000" dirty="0">
                        <a:solidFill>
                          <a:schemeClr val="tx1"/>
                        </a:solidFill>
                      </a:endParaRPr>
                    </a:p>
                  </p:txBody>
                </p:sp>
                <p:sp>
                  <p:nvSpPr>
                    <p:cNvPr id="12" name="正方形/長方形 11">
                      <a:extLst>
                        <a:ext uri="{FF2B5EF4-FFF2-40B4-BE49-F238E27FC236}">
                          <a16:creationId xmlns:a16="http://schemas.microsoft.com/office/drawing/2014/main" id="{74D87B11-B531-695D-1E12-3C30B1BD742A}"/>
                        </a:ext>
                      </a:extLst>
                    </p:cNvPr>
                    <p:cNvSpPr/>
                    <p:nvPr/>
                  </p:nvSpPr>
                  <p:spPr>
                    <a:xfrm>
                      <a:off x="8801350" y="1377697"/>
                      <a:ext cx="799850" cy="18897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rPr>
                        <a:t>虎ロープ</a:t>
                      </a:r>
                      <a:endParaRPr kumimoji="1" lang="ja-JP" altLang="en-US" sz="1000" dirty="0">
                        <a:solidFill>
                          <a:schemeClr val="tx1"/>
                        </a:solidFill>
                      </a:endParaRPr>
                    </a:p>
                  </p:txBody>
                </p:sp>
                <p:sp>
                  <p:nvSpPr>
                    <p:cNvPr id="13" name="楕円 12">
                      <a:extLst>
                        <a:ext uri="{FF2B5EF4-FFF2-40B4-BE49-F238E27FC236}">
                          <a16:creationId xmlns:a16="http://schemas.microsoft.com/office/drawing/2014/main" id="{7177D055-9D31-0BAA-C9A3-B14B814951B3}"/>
                        </a:ext>
                      </a:extLst>
                    </p:cNvPr>
                    <p:cNvSpPr/>
                    <p:nvPr/>
                  </p:nvSpPr>
                  <p:spPr>
                    <a:xfrm rot="19944796">
                      <a:off x="6618505" y="2110176"/>
                      <a:ext cx="772686" cy="292608"/>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1"/>
                          </a:solidFill>
                        </a:rPr>
                        <a:t>3</a:t>
                      </a:r>
                      <a:r>
                        <a:rPr kumimoji="1" lang="ja-JP" altLang="en-US" sz="1000" dirty="0">
                          <a:solidFill>
                            <a:schemeClr val="tx1"/>
                          </a:solidFill>
                        </a:rPr>
                        <a:t>班</a:t>
                      </a:r>
                    </a:p>
                  </p:txBody>
                </p:sp>
                <p:sp>
                  <p:nvSpPr>
                    <p:cNvPr id="14" name="楕円 13">
                      <a:extLst>
                        <a:ext uri="{FF2B5EF4-FFF2-40B4-BE49-F238E27FC236}">
                          <a16:creationId xmlns:a16="http://schemas.microsoft.com/office/drawing/2014/main" id="{41B8BF99-D242-66C2-3609-8FCA12AF0F9A}"/>
                        </a:ext>
                      </a:extLst>
                    </p:cNvPr>
                    <p:cNvSpPr/>
                    <p:nvPr/>
                  </p:nvSpPr>
                  <p:spPr>
                    <a:xfrm rot="19944796">
                      <a:off x="7382315" y="1689196"/>
                      <a:ext cx="772686" cy="292608"/>
                    </a:xfrm>
                    <a:prstGeom prst="ellipse">
                      <a:avLst/>
                    </a:prstGeom>
                    <a:solidFill>
                      <a:srgbClr val="FDFC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1"/>
                          </a:solidFill>
                        </a:rPr>
                        <a:t>2</a:t>
                      </a:r>
                      <a:r>
                        <a:rPr kumimoji="1" lang="ja-JP" altLang="en-US" sz="1000" dirty="0">
                          <a:solidFill>
                            <a:schemeClr val="tx1"/>
                          </a:solidFill>
                        </a:rPr>
                        <a:t>班</a:t>
                      </a:r>
                    </a:p>
                  </p:txBody>
                </p:sp>
              </p:grpSp>
              <p:sp>
                <p:nvSpPr>
                  <p:cNvPr id="18" name="吹き出し: 折線 17">
                    <a:extLst>
                      <a:ext uri="{FF2B5EF4-FFF2-40B4-BE49-F238E27FC236}">
                        <a16:creationId xmlns:a16="http://schemas.microsoft.com/office/drawing/2014/main" id="{23CFD60A-4FDB-D85C-17D9-83AF3D3B755D}"/>
                      </a:ext>
                    </a:extLst>
                  </p:cNvPr>
                  <p:cNvSpPr/>
                  <p:nvPr/>
                </p:nvSpPr>
                <p:spPr>
                  <a:xfrm>
                    <a:off x="5664263" y="4203535"/>
                    <a:ext cx="1439340" cy="311426"/>
                  </a:xfrm>
                  <a:prstGeom prst="borderCallout2">
                    <a:avLst>
                      <a:gd name="adj1" fmla="val 18750"/>
                      <a:gd name="adj2" fmla="val -8333"/>
                      <a:gd name="adj3" fmla="val 18750"/>
                      <a:gd name="adj4" fmla="val -16667"/>
                      <a:gd name="adj5" fmla="val -100266"/>
                      <a:gd name="adj6" fmla="val -3272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rPr>
                      <a:t>テントから調査地点へのルート</a:t>
                    </a:r>
                  </a:p>
                </p:txBody>
              </p:sp>
            </p:grpSp>
            <p:sp>
              <p:nvSpPr>
                <p:cNvPr id="20" name="正方形/長方形 19">
                  <a:extLst>
                    <a:ext uri="{FF2B5EF4-FFF2-40B4-BE49-F238E27FC236}">
                      <a16:creationId xmlns:a16="http://schemas.microsoft.com/office/drawing/2014/main" id="{E6120AAD-212A-37D4-3D5D-EDDC7EC72F94}"/>
                    </a:ext>
                  </a:extLst>
                </p:cNvPr>
                <p:cNvSpPr/>
                <p:nvPr/>
              </p:nvSpPr>
              <p:spPr>
                <a:xfrm>
                  <a:off x="7643624" y="2423008"/>
                  <a:ext cx="587154" cy="1611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川入口</a:t>
                  </a:r>
                </a:p>
              </p:txBody>
            </p:sp>
          </p:grpSp>
          <p:pic>
            <p:nvPicPr>
              <p:cNvPr id="25" name="図 24" descr="草の上にいる子供たち&#10;&#10;AI 生成コンテンツは誤りを含む可能性があります。">
                <a:extLst>
                  <a:ext uri="{FF2B5EF4-FFF2-40B4-BE49-F238E27FC236}">
                    <a16:creationId xmlns:a16="http://schemas.microsoft.com/office/drawing/2014/main" id="{4129792A-493C-37B7-0FA9-173CD0E90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5240" y="1632961"/>
                <a:ext cx="2608670" cy="1956503"/>
              </a:xfrm>
              <a:prstGeom prst="ellipse">
                <a:avLst/>
              </a:prstGeom>
              <a:ln w="19050">
                <a:solidFill>
                  <a:schemeClr val="tx2">
                    <a:lumMod val="25000"/>
                    <a:lumOff val="75000"/>
                  </a:schemeClr>
                </a:solidFill>
              </a:ln>
              <a:effectLst/>
            </p:spPr>
          </p:pic>
          <p:pic>
            <p:nvPicPr>
              <p:cNvPr id="27" name="図 26" descr="道を自転車で走る人たち&#10;&#10;AI 生成コンテンツは誤りを含む可能性があります。">
                <a:extLst>
                  <a:ext uri="{FF2B5EF4-FFF2-40B4-BE49-F238E27FC236}">
                    <a16:creationId xmlns:a16="http://schemas.microsoft.com/office/drawing/2014/main" id="{AA3F7A63-7B1A-AEB5-C8AE-164BAA529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5519" y="3454028"/>
                <a:ext cx="2608670" cy="1956503"/>
              </a:xfrm>
              <a:prstGeom prst="ellipse">
                <a:avLst/>
              </a:prstGeom>
              <a:ln w="19050">
                <a:solidFill>
                  <a:schemeClr val="tx2">
                    <a:lumMod val="25000"/>
                    <a:lumOff val="75000"/>
                  </a:schemeClr>
                </a:solidFill>
              </a:ln>
              <a:effectLst/>
            </p:spPr>
          </p:pic>
          <p:pic>
            <p:nvPicPr>
              <p:cNvPr id="29" name="図 28" descr="屋外, 人, フェンス, 男 が含まれている画像&#10;&#10;AI 生成コンテンツは誤りを含む可能性があります。">
                <a:extLst>
                  <a:ext uri="{FF2B5EF4-FFF2-40B4-BE49-F238E27FC236}">
                    <a16:creationId xmlns:a16="http://schemas.microsoft.com/office/drawing/2014/main" id="{D04C3114-C91A-2604-5AFC-F1B02322B1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5096" y="3318740"/>
                <a:ext cx="2608670" cy="1956503"/>
              </a:xfrm>
              <a:prstGeom prst="ellipse">
                <a:avLst/>
              </a:prstGeom>
              <a:ln w="19050">
                <a:solidFill>
                  <a:schemeClr val="tx2">
                    <a:lumMod val="25000"/>
                    <a:lumOff val="75000"/>
                  </a:schemeClr>
                </a:solidFill>
              </a:ln>
              <a:effectLst/>
            </p:spPr>
          </p:pic>
        </p:grpSp>
        <p:cxnSp>
          <p:nvCxnSpPr>
            <p:cNvPr id="31" name="直線コネクタ 30">
              <a:extLst>
                <a:ext uri="{FF2B5EF4-FFF2-40B4-BE49-F238E27FC236}">
                  <a16:creationId xmlns:a16="http://schemas.microsoft.com/office/drawing/2014/main" id="{33515053-599D-D284-274E-615BA1D29463}"/>
                </a:ext>
              </a:extLst>
            </p:cNvPr>
            <p:cNvCxnSpPr>
              <a:cxnSpLocks/>
              <a:stCxn id="29" idx="6"/>
            </p:cNvCxnSpPr>
            <p:nvPr/>
          </p:nvCxnSpPr>
          <p:spPr>
            <a:xfrm flipV="1">
              <a:off x="4083766" y="3897087"/>
              <a:ext cx="429927" cy="399905"/>
            </a:xfrm>
            <a:prstGeom prst="line">
              <a:avLst/>
            </a:prstGeom>
            <a:ln w="28575">
              <a:solidFill>
                <a:schemeClr val="tx2">
                  <a:lumMod val="25000"/>
                  <a:lumOff val="75000"/>
                </a:schemeClr>
              </a:solidFill>
            </a:ln>
          </p:spPr>
          <p:style>
            <a:lnRef idx="2">
              <a:schemeClr val="accent1"/>
            </a:lnRef>
            <a:fillRef idx="0">
              <a:schemeClr val="accent1"/>
            </a:fillRef>
            <a:effectRef idx="1">
              <a:schemeClr val="accent1"/>
            </a:effectRef>
            <a:fontRef idx="minor">
              <a:schemeClr val="tx1"/>
            </a:fontRef>
          </p:style>
        </p:cxnSp>
        <p:cxnSp>
          <p:nvCxnSpPr>
            <p:cNvPr id="33" name="直線コネクタ 32">
              <a:extLst>
                <a:ext uri="{FF2B5EF4-FFF2-40B4-BE49-F238E27FC236}">
                  <a16:creationId xmlns:a16="http://schemas.microsoft.com/office/drawing/2014/main" id="{C9A9E3D4-0936-C9B4-E6CB-FA10E084B332}"/>
                </a:ext>
              </a:extLst>
            </p:cNvPr>
            <p:cNvCxnSpPr>
              <a:cxnSpLocks/>
              <a:stCxn id="27" idx="1"/>
            </p:cNvCxnSpPr>
            <p:nvPr/>
          </p:nvCxnSpPr>
          <p:spPr>
            <a:xfrm flipH="1" flipV="1">
              <a:off x="7284720" y="2505286"/>
              <a:ext cx="272830" cy="1235265"/>
            </a:xfrm>
            <a:prstGeom prst="line">
              <a:avLst/>
            </a:prstGeom>
            <a:ln w="28575">
              <a:solidFill>
                <a:schemeClr val="tx2">
                  <a:lumMod val="25000"/>
                  <a:lumOff val="75000"/>
                </a:schemeClr>
              </a:solidFill>
            </a:ln>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4D87D1F4-F238-4015-965F-B57C7EE1D0D8}"/>
                </a:ext>
              </a:extLst>
            </p:cNvPr>
            <p:cNvCxnSpPr>
              <a:cxnSpLocks/>
              <a:stCxn id="25" idx="2"/>
            </p:cNvCxnSpPr>
            <p:nvPr/>
          </p:nvCxnSpPr>
          <p:spPr>
            <a:xfrm flipH="1" flipV="1">
              <a:off x="8420152" y="2280116"/>
              <a:ext cx="305087" cy="331096"/>
            </a:xfrm>
            <a:prstGeom prst="line">
              <a:avLst/>
            </a:prstGeom>
            <a:ln w="28575">
              <a:solidFill>
                <a:schemeClr val="tx2">
                  <a:lumMod val="25000"/>
                  <a:lumOff val="75000"/>
                </a:schemeClr>
              </a:solidFill>
            </a:ln>
          </p:spPr>
          <p:style>
            <a:lnRef idx="2">
              <a:schemeClr val="accent1"/>
            </a:lnRef>
            <a:fillRef idx="0">
              <a:schemeClr val="accent1"/>
            </a:fillRef>
            <a:effectRef idx="1">
              <a:schemeClr val="accent1"/>
            </a:effectRef>
            <a:fontRef idx="minor">
              <a:schemeClr val="tx1"/>
            </a:fontRef>
          </p:style>
        </p:cxnSp>
      </p:grpSp>
      <p:sp>
        <p:nvSpPr>
          <p:cNvPr id="2" name="正方形/長方形 1">
            <a:extLst>
              <a:ext uri="{FF2B5EF4-FFF2-40B4-BE49-F238E27FC236}">
                <a16:creationId xmlns:a16="http://schemas.microsoft.com/office/drawing/2014/main" id="{927902EA-20B6-7966-5FC2-F04DFD72E037}"/>
              </a:ext>
            </a:extLst>
          </p:cNvPr>
          <p:cNvSpPr/>
          <p:nvPr/>
        </p:nvSpPr>
        <p:spPr>
          <a:xfrm>
            <a:off x="0" y="0"/>
            <a:ext cx="12192000" cy="566065"/>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ysClr val="windowText" lastClr="000000"/>
                </a:solidFill>
              </a:rPr>
              <a:t>今回の現地研修会における配置の例</a:t>
            </a:r>
            <a:endParaRPr kumimoji="1" lang="ja-JP" altLang="en-US" b="1" dirty="0">
              <a:solidFill>
                <a:sysClr val="windowText" lastClr="000000"/>
              </a:solidFill>
            </a:endParaRPr>
          </a:p>
        </p:txBody>
      </p:sp>
      <p:sp>
        <p:nvSpPr>
          <p:cNvPr id="3" name="正方形/長方形 2">
            <a:extLst>
              <a:ext uri="{FF2B5EF4-FFF2-40B4-BE49-F238E27FC236}">
                <a16:creationId xmlns:a16="http://schemas.microsoft.com/office/drawing/2014/main" id="{0F373524-6495-1EF7-65E3-1D3D2FEE0666}"/>
              </a:ext>
            </a:extLst>
          </p:cNvPr>
          <p:cNvSpPr/>
          <p:nvPr/>
        </p:nvSpPr>
        <p:spPr>
          <a:xfrm>
            <a:off x="-3000725" y="4488276"/>
            <a:ext cx="2880718" cy="204008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l"/>
            </a:pPr>
            <a:r>
              <a:rPr kumimoji="1" lang="ja-JP" altLang="en-US" sz="1400" dirty="0">
                <a:solidFill>
                  <a:sysClr val="windowText" lastClr="000000"/>
                </a:solidFill>
              </a:rPr>
              <a:t>本研修会では、講師のご協力によりテントを２つ設置しました。</a:t>
            </a:r>
            <a:endParaRPr kumimoji="1" lang="en-US" altLang="ja-JP" sz="1400" dirty="0">
              <a:solidFill>
                <a:sysClr val="windowText" lastClr="000000"/>
              </a:solidFill>
            </a:endParaRPr>
          </a:p>
          <a:p>
            <a:pPr marL="285750" indent="-285750">
              <a:buFont typeface="Wingdings" panose="05000000000000000000" pitchFamily="2" charset="2"/>
              <a:buChar char="l"/>
            </a:pPr>
            <a:r>
              <a:rPr lang="ja-JP" altLang="en-US" sz="1400" dirty="0">
                <a:solidFill>
                  <a:sysClr val="windowText" lastClr="000000"/>
                </a:solidFill>
              </a:rPr>
              <a:t>テントのある上流側から調査地点の下流側まで川の中を移動することも可能でしたが、安全面や川の濁りを考慮し、下流側の階段より川に入りました。</a:t>
            </a:r>
            <a:endParaRPr kumimoji="1" lang="en-US" altLang="ja-JP" sz="1400" dirty="0">
              <a:solidFill>
                <a:sysClr val="windowText" lastClr="000000"/>
              </a:solidFill>
            </a:endParaRPr>
          </a:p>
        </p:txBody>
      </p:sp>
    </p:spTree>
    <p:extLst>
      <p:ext uri="{BB962C8B-B14F-4D97-AF65-F5344CB8AC3E}">
        <p14:creationId xmlns:p14="http://schemas.microsoft.com/office/powerpoint/2010/main" val="719484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07CEAFA9-195F-637B-CBDD-E92D4621ADE1}"/>
              </a:ext>
            </a:extLst>
          </p:cNvPr>
          <p:cNvGrpSpPr/>
          <p:nvPr/>
        </p:nvGrpSpPr>
        <p:grpSpPr>
          <a:xfrm>
            <a:off x="43619" y="591333"/>
            <a:ext cx="12104762" cy="6266667"/>
            <a:chOff x="43619" y="295666"/>
            <a:chExt cx="12104762" cy="6266667"/>
          </a:xfrm>
        </p:grpSpPr>
        <p:pic>
          <p:nvPicPr>
            <p:cNvPr id="5" name="図 4">
              <a:extLst>
                <a:ext uri="{FF2B5EF4-FFF2-40B4-BE49-F238E27FC236}">
                  <a16:creationId xmlns:a16="http://schemas.microsoft.com/office/drawing/2014/main" id="{D47FC212-2C99-A94D-7FF2-CABFCD54349E}"/>
                </a:ext>
              </a:extLst>
            </p:cNvPr>
            <p:cNvPicPr>
              <a:picLocks noChangeAspect="1"/>
            </p:cNvPicPr>
            <p:nvPr/>
          </p:nvPicPr>
          <p:blipFill>
            <a:blip r:embed="rId2"/>
            <a:stretch>
              <a:fillRect/>
            </a:stretch>
          </p:blipFill>
          <p:spPr>
            <a:xfrm>
              <a:off x="43619" y="295666"/>
              <a:ext cx="12104762" cy="6266667"/>
            </a:xfrm>
            <a:prstGeom prst="rect">
              <a:avLst/>
            </a:prstGeom>
          </p:spPr>
        </p:pic>
        <p:sp>
          <p:nvSpPr>
            <p:cNvPr id="7" name="四角形: 角を丸くする 6">
              <a:extLst>
                <a:ext uri="{FF2B5EF4-FFF2-40B4-BE49-F238E27FC236}">
                  <a16:creationId xmlns:a16="http://schemas.microsoft.com/office/drawing/2014/main" id="{52E57E79-EA70-1296-EEDB-541C6B3690E5}"/>
                </a:ext>
              </a:extLst>
            </p:cNvPr>
            <p:cNvSpPr/>
            <p:nvPr/>
          </p:nvSpPr>
          <p:spPr>
            <a:xfrm rot="19446824">
              <a:off x="3505752" y="4222546"/>
              <a:ext cx="198023" cy="122308"/>
            </a:xfrm>
            <a:prstGeom prst="roundRect">
              <a:avLst/>
            </a:prstGeom>
            <a:pattFill prst="dkVert">
              <a:fgClr>
                <a:srgbClr val="00B0F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03BE8FCB-4027-1282-764E-259AB38E7D81}"/>
                </a:ext>
              </a:extLst>
            </p:cNvPr>
            <p:cNvSpPr/>
            <p:nvPr/>
          </p:nvSpPr>
          <p:spPr>
            <a:xfrm rot="19446824">
              <a:off x="3692127" y="4088589"/>
              <a:ext cx="198023" cy="122308"/>
            </a:xfrm>
            <a:prstGeom prst="roundRect">
              <a:avLst/>
            </a:prstGeom>
            <a:pattFill prst="dkVert">
              <a:fgClr>
                <a:srgbClr val="00B0F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354166BB-B796-8A1D-48AC-70676712D2B1}"/>
                </a:ext>
              </a:extLst>
            </p:cNvPr>
            <p:cNvGrpSpPr/>
            <p:nvPr/>
          </p:nvGrpSpPr>
          <p:grpSpPr>
            <a:xfrm>
              <a:off x="3889084" y="3296956"/>
              <a:ext cx="7161936" cy="515696"/>
              <a:chOff x="3889084" y="3296956"/>
              <a:chExt cx="7161936" cy="515696"/>
            </a:xfrm>
          </p:grpSpPr>
          <p:sp>
            <p:nvSpPr>
              <p:cNvPr id="10" name="矢印: 上下 9">
                <a:extLst>
                  <a:ext uri="{FF2B5EF4-FFF2-40B4-BE49-F238E27FC236}">
                    <a16:creationId xmlns:a16="http://schemas.microsoft.com/office/drawing/2014/main" id="{9FE2325B-A4D3-ED0A-0435-CB5597306E58}"/>
                  </a:ext>
                </a:extLst>
              </p:cNvPr>
              <p:cNvSpPr/>
              <p:nvPr/>
            </p:nvSpPr>
            <p:spPr>
              <a:xfrm rot="3683806">
                <a:off x="7236728" y="-1639"/>
                <a:ext cx="466647" cy="7161936"/>
              </a:xfrm>
              <a:prstGeom prst="upDown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a:extLst>
                  <a:ext uri="{FF2B5EF4-FFF2-40B4-BE49-F238E27FC236}">
                    <a16:creationId xmlns:a16="http://schemas.microsoft.com/office/drawing/2014/main" id="{E927C46D-4659-B340-5985-9791D4858681}"/>
                  </a:ext>
                </a:extLst>
              </p:cNvPr>
              <p:cNvSpPr txBox="1"/>
              <p:nvPr/>
            </p:nvSpPr>
            <p:spPr>
              <a:xfrm rot="19902670">
                <a:off x="6131325" y="3296956"/>
                <a:ext cx="3240000" cy="249382"/>
              </a:xfrm>
              <a:prstGeom prst="rect">
                <a:avLst/>
              </a:prstGeom>
              <a:noFill/>
              <a:ln>
                <a:noFill/>
              </a:ln>
            </p:spPr>
            <p:txBody>
              <a:bodyPr wrap="square" rtlCol="0">
                <a:noAutofit/>
              </a:bodyPr>
              <a:lstStyle/>
              <a:p>
                <a:pPr algn="ctr"/>
                <a:r>
                  <a:rPr lang="ja-JP" altLang="en-US" sz="1200" dirty="0">
                    <a:latin typeface="+mn-ea"/>
                  </a:rPr>
                  <a:t>生物採集範囲（約</a:t>
                </a:r>
                <a:r>
                  <a:rPr lang="en-US" altLang="ja-JP" sz="1200" dirty="0">
                    <a:latin typeface="+mn-ea"/>
                  </a:rPr>
                  <a:t>200</a:t>
                </a:r>
                <a:r>
                  <a:rPr lang="ja-JP" altLang="en-US" sz="1200" dirty="0">
                    <a:latin typeface="+mn-ea"/>
                  </a:rPr>
                  <a:t>ｍ）</a:t>
                </a:r>
                <a:endParaRPr kumimoji="1" lang="ja-JP" altLang="en-US" sz="1200" dirty="0">
                  <a:latin typeface="+mn-ea"/>
                </a:endParaRPr>
              </a:p>
            </p:txBody>
          </p:sp>
        </p:grpSp>
        <p:pic>
          <p:nvPicPr>
            <p:cNvPr id="14" name="図 13" descr="アイコン が含まれている画像&#10;&#10;AI 生成コンテンツは誤りを含む可能性があります。">
              <a:extLst>
                <a:ext uri="{FF2B5EF4-FFF2-40B4-BE49-F238E27FC236}">
                  <a16:creationId xmlns:a16="http://schemas.microsoft.com/office/drawing/2014/main" id="{2D9F5EF9-FA48-BBD1-1B06-6AF28F5E05D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789" t="7515" r="81761" b="53566"/>
            <a:stretch>
              <a:fillRect/>
            </a:stretch>
          </p:blipFill>
          <p:spPr>
            <a:xfrm flipH="1">
              <a:off x="3965044" y="3741109"/>
              <a:ext cx="191532" cy="435006"/>
            </a:xfrm>
            <a:prstGeom prst="rect">
              <a:avLst/>
            </a:prstGeom>
          </p:spPr>
        </p:pic>
        <p:pic>
          <p:nvPicPr>
            <p:cNvPr id="15" name="図 14" descr="アイコン が含まれている画像&#10;&#10;AI 生成コンテンツは誤りを含む可能性があります。">
              <a:extLst>
                <a:ext uri="{FF2B5EF4-FFF2-40B4-BE49-F238E27FC236}">
                  <a16:creationId xmlns:a16="http://schemas.microsoft.com/office/drawing/2014/main" id="{F29AED9C-A3DD-EEB2-E033-B94253E7D5C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789" t="7515" r="81761" b="53566"/>
            <a:stretch>
              <a:fillRect/>
            </a:stretch>
          </p:blipFill>
          <p:spPr>
            <a:xfrm flipH="1">
              <a:off x="10362204" y="1082128"/>
              <a:ext cx="191532" cy="435006"/>
            </a:xfrm>
            <a:prstGeom prst="rect">
              <a:avLst/>
            </a:prstGeom>
          </p:spPr>
        </p:pic>
        <p:sp>
          <p:nvSpPr>
            <p:cNvPr id="17" name="テキスト ボックス 16">
              <a:extLst>
                <a:ext uri="{FF2B5EF4-FFF2-40B4-BE49-F238E27FC236}">
                  <a16:creationId xmlns:a16="http://schemas.microsoft.com/office/drawing/2014/main" id="{F7173468-A39B-F1D3-767E-8D1313B59029}"/>
                </a:ext>
              </a:extLst>
            </p:cNvPr>
            <p:cNvSpPr txBox="1"/>
            <p:nvPr/>
          </p:nvSpPr>
          <p:spPr>
            <a:xfrm>
              <a:off x="3356338" y="3398428"/>
              <a:ext cx="1293827" cy="249382"/>
            </a:xfrm>
            <a:prstGeom prst="rect">
              <a:avLst/>
            </a:prstGeom>
            <a:solidFill>
              <a:srgbClr val="FFFF00"/>
            </a:solidFill>
            <a:ln>
              <a:solidFill>
                <a:schemeClr val="tx1"/>
              </a:solidFill>
            </a:ln>
          </p:spPr>
          <p:txBody>
            <a:bodyPr wrap="square" rtlCol="0">
              <a:noAutofit/>
            </a:bodyPr>
            <a:lstStyle/>
            <a:p>
              <a:pPr algn="ctr"/>
              <a:r>
                <a:rPr lang="ja-JP" altLang="en-US" sz="1200" dirty="0">
                  <a:latin typeface="+mn-ea"/>
                </a:rPr>
                <a:t>荷物番</a:t>
              </a:r>
              <a:r>
                <a:rPr kumimoji="1" lang="ja-JP" altLang="en-US" sz="1200" dirty="0">
                  <a:latin typeface="+mn-ea"/>
                </a:rPr>
                <a:t>（</a:t>
              </a:r>
              <a:r>
                <a:rPr kumimoji="1" lang="en-US" altLang="ja-JP" sz="1200" dirty="0">
                  <a:latin typeface="+mn-ea"/>
                </a:rPr>
                <a:t>1</a:t>
              </a:r>
              <a:r>
                <a:rPr kumimoji="1" lang="ja-JP" altLang="en-US" sz="1200" dirty="0">
                  <a:latin typeface="+mn-ea"/>
                </a:rPr>
                <a:t>名）</a:t>
              </a:r>
            </a:p>
          </p:txBody>
        </p:sp>
        <p:sp>
          <p:nvSpPr>
            <p:cNvPr id="18" name="テキスト ボックス 17">
              <a:extLst>
                <a:ext uri="{FF2B5EF4-FFF2-40B4-BE49-F238E27FC236}">
                  <a16:creationId xmlns:a16="http://schemas.microsoft.com/office/drawing/2014/main" id="{E8144D57-1DBC-565A-C09D-ED03446CE362}"/>
                </a:ext>
              </a:extLst>
            </p:cNvPr>
            <p:cNvSpPr txBox="1"/>
            <p:nvPr/>
          </p:nvSpPr>
          <p:spPr>
            <a:xfrm>
              <a:off x="8673548" y="795991"/>
              <a:ext cx="2240179" cy="249382"/>
            </a:xfrm>
            <a:prstGeom prst="rect">
              <a:avLst/>
            </a:prstGeom>
            <a:solidFill>
              <a:srgbClr val="FFFF00"/>
            </a:solidFill>
            <a:ln>
              <a:solidFill>
                <a:schemeClr val="tx1"/>
              </a:solidFill>
            </a:ln>
          </p:spPr>
          <p:txBody>
            <a:bodyPr wrap="square" rtlCol="0">
              <a:noAutofit/>
            </a:bodyPr>
            <a:lstStyle/>
            <a:p>
              <a:pPr algn="ctr"/>
              <a:r>
                <a:rPr lang="ja-JP" altLang="en-US" sz="1200" dirty="0">
                  <a:latin typeface="+mn-ea"/>
                </a:rPr>
                <a:t>下流端　安全監視（</a:t>
              </a:r>
              <a:r>
                <a:rPr lang="en-US" altLang="ja-JP" sz="1200" dirty="0">
                  <a:latin typeface="+mn-ea"/>
                </a:rPr>
                <a:t>1</a:t>
              </a:r>
              <a:r>
                <a:rPr lang="ja-JP" altLang="en-US" sz="1200" dirty="0">
                  <a:latin typeface="+mn-ea"/>
                </a:rPr>
                <a:t>名）</a:t>
              </a:r>
              <a:endParaRPr lang="en-US" altLang="ja-JP" sz="1200" dirty="0">
                <a:latin typeface="+mn-ea"/>
              </a:endParaRPr>
            </a:p>
          </p:txBody>
        </p:sp>
        <p:sp>
          <p:nvSpPr>
            <p:cNvPr id="19" name="テキスト ボックス 18">
              <a:extLst>
                <a:ext uri="{FF2B5EF4-FFF2-40B4-BE49-F238E27FC236}">
                  <a16:creationId xmlns:a16="http://schemas.microsoft.com/office/drawing/2014/main" id="{E3BFAAC4-E82E-1674-4F45-95A6EC08EBC8}"/>
                </a:ext>
              </a:extLst>
            </p:cNvPr>
            <p:cNvSpPr txBox="1"/>
            <p:nvPr/>
          </p:nvSpPr>
          <p:spPr>
            <a:xfrm>
              <a:off x="7424405" y="1248542"/>
              <a:ext cx="1964759" cy="629303"/>
            </a:xfrm>
            <a:prstGeom prst="rect">
              <a:avLst/>
            </a:prstGeom>
            <a:solidFill>
              <a:srgbClr val="FFFF00"/>
            </a:solidFill>
            <a:ln>
              <a:solidFill>
                <a:schemeClr val="tx1"/>
              </a:solidFill>
            </a:ln>
          </p:spPr>
          <p:txBody>
            <a:bodyPr wrap="square" rtlCol="0">
              <a:noAutofit/>
            </a:bodyPr>
            <a:lstStyle/>
            <a:p>
              <a:pPr algn="ctr"/>
              <a:r>
                <a:rPr lang="ja-JP" altLang="en-US" sz="1200" dirty="0">
                  <a:latin typeface="+mn-ea"/>
                </a:rPr>
                <a:t>全体技術指導（</a:t>
              </a:r>
              <a:r>
                <a:rPr lang="en-US" altLang="ja-JP" sz="1200" dirty="0">
                  <a:latin typeface="+mn-ea"/>
                </a:rPr>
                <a:t>1</a:t>
              </a:r>
              <a:r>
                <a:rPr lang="ja-JP" altLang="en-US" sz="1200" dirty="0">
                  <a:latin typeface="+mn-ea"/>
                </a:rPr>
                <a:t>名）</a:t>
              </a:r>
              <a:endParaRPr lang="en-US" altLang="ja-JP" sz="1200" dirty="0">
                <a:latin typeface="+mn-ea"/>
              </a:endParaRPr>
            </a:p>
            <a:p>
              <a:pPr algn="ctr"/>
              <a:r>
                <a:rPr lang="ja-JP" altLang="en-US" sz="1200" dirty="0">
                  <a:latin typeface="+mn-ea"/>
                </a:rPr>
                <a:t>安全監視（</a:t>
              </a:r>
              <a:r>
                <a:rPr lang="en-US" altLang="ja-JP" sz="1200" dirty="0">
                  <a:latin typeface="+mn-ea"/>
                </a:rPr>
                <a:t>1</a:t>
              </a:r>
              <a:r>
                <a:rPr lang="ja-JP" altLang="en-US" sz="1200" dirty="0">
                  <a:latin typeface="+mn-ea"/>
                </a:rPr>
                <a:t>名）</a:t>
              </a:r>
              <a:endParaRPr lang="en-US" altLang="ja-JP" sz="1200" dirty="0">
                <a:latin typeface="+mn-ea"/>
              </a:endParaRPr>
            </a:p>
            <a:p>
              <a:pPr algn="ctr"/>
              <a:r>
                <a:rPr lang="ja-JP" altLang="en-US" sz="1200" dirty="0">
                  <a:latin typeface="+mn-ea"/>
                </a:rPr>
                <a:t>生物採集・随伴</a:t>
              </a:r>
              <a:r>
                <a:rPr kumimoji="1" lang="ja-JP" altLang="en-US" sz="1200" dirty="0">
                  <a:latin typeface="+mn-ea"/>
                </a:rPr>
                <a:t>（</a:t>
              </a:r>
              <a:r>
                <a:rPr kumimoji="1" lang="en-US" altLang="ja-JP" sz="1200" dirty="0">
                  <a:latin typeface="+mn-ea"/>
                </a:rPr>
                <a:t>3</a:t>
              </a:r>
              <a:r>
                <a:rPr kumimoji="1" lang="ja-JP" altLang="en-US" sz="1200" dirty="0">
                  <a:latin typeface="+mn-ea"/>
                </a:rPr>
                <a:t>名）</a:t>
              </a:r>
            </a:p>
          </p:txBody>
        </p:sp>
        <p:cxnSp>
          <p:nvCxnSpPr>
            <p:cNvPr id="21" name="直線矢印コネクタ 20">
              <a:extLst>
                <a:ext uri="{FF2B5EF4-FFF2-40B4-BE49-F238E27FC236}">
                  <a16:creationId xmlns:a16="http://schemas.microsoft.com/office/drawing/2014/main" id="{8B669E00-0F8C-09DF-B13A-F21A654AE64B}"/>
                </a:ext>
              </a:extLst>
            </p:cNvPr>
            <p:cNvCxnSpPr>
              <a:cxnSpLocks/>
            </p:cNvCxnSpPr>
            <p:nvPr/>
          </p:nvCxnSpPr>
          <p:spPr>
            <a:xfrm flipH="1">
              <a:off x="4650165" y="1341214"/>
              <a:ext cx="5576569" cy="2784990"/>
            </a:xfrm>
            <a:prstGeom prst="straightConnector1">
              <a:avLst/>
            </a:prstGeom>
            <a:ln w="28575">
              <a:solidFill>
                <a:schemeClr val="bg1"/>
              </a:solidFill>
              <a:prstDash val="dash"/>
              <a:tailEnd type="triangle" w="lg" len="med"/>
            </a:ln>
          </p:spPr>
          <p:style>
            <a:lnRef idx="2">
              <a:schemeClr val="accent1"/>
            </a:lnRef>
            <a:fillRef idx="0">
              <a:schemeClr val="accent1"/>
            </a:fillRef>
            <a:effectRef idx="1">
              <a:schemeClr val="accent1"/>
            </a:effectRef>
            <a:fontRef idx="minor">
              <a:schemeClr val="tx1"/>
            </a:fontRef>
          </p:style>
        </p:cxnSp>
        <p:pic>
          <p:nvPicPr>
            <p:cNvPr id="27" name="図 26" descr="アイコン が含まれている画像&#10;&#10;AI 生成コンテンツは誤りを含む可能性があります。">
              <a:extLst>
                <a:ext uri="{FF2B5EF4-FFF2-40B4-BE49-F238E27FC236}">
                  <a16:creationId xmlns:a16="http://schemas.microsoft.com/office/drawing/2014/main" id="{2F71D6D4-0525-D4EF-5DF5-8E0DF117DE4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789" t="7515" r="81761" b="53566"/>
            <a:stretch>
              <a:fillRect/>
            </a:stretch>
          </p:blipFill>
          <p:spPr>
            <a:xfrm flipH="1">
              <a:off x="7033826" y="2516007"/>
              <a:ext cx="191532" cy="435006"/>
            </a:xfrm>
            <a:prstGeom prst="rect">
              <a:avLst/>
            </a:prstGeom>
          </p:spPr>
        </p:pic>
        <p:sp>
          <p:nvSpPr>
            <p:cNvPr id="28" name="テキスト ボックス 27">
              <a:extLst>
                <a:ext uri="{FF2B5EF4-FFF2-40B4-BE49-F238E27FC236}">
                  <a16:creationId xmlns:a16="http://schemas.microsoft.com/office/drawing/2014/main" id="{589D11E7-BC03-6EA1-FD0C-8322F38EA601}"/>
                </a:ext>
              </a:extLst>
            </p:cNvPr>
            <p:cNvSpPr txBox="1"/>
            <p:nvPr/>
          </p:nvSpPr>
          <p:spPr>
            <a:xfrm>
              <a:off x="4923183" y="2530075"/>
              <a:ext cx="2009943" cy="281990"/>
            </a:xfrm>
            <a:prstGeom prst="rect">
              <a:avLst/>
            </a:prstGeom>
            <a:solidFill>
              <a:srgbClr val="FFFF00"/>
            </a:solidFill>
            <a:ln>
              <a:solidFill>
                <a:schemeClr val="tx1"/>
              </a:solidFill>
            </a:ln>
          </p:spPr>
          <p:txBody>
            <a:bodyPr wrap="square" rtlCol="0">
              <a:noAutofit/>
            </a:bodyPr>
            <a:lstStyle/>
            <a:p>
              <a:pPr algn="ctr"/>
              <a:r>
                <a:rPr lang="ja-JP" altLang="en-US" sz="1200" dirty="0">
                  <a:latin typeface="+mn-ea"/>
                </a:rPr>
                <a:t>全体進行管理（</a:t>
              </a:r>
              <a:r>
                <a:rPr lang="en-US" altLang="ja-JP" sz="1200" dirty="0">
                  <a:latin typeface="+mn-ea"/>
                </a:rPr>
                <a:t>1</a:t>
              </a:r>
              <a:r>
                <a:rPr lang="ja-JP" altLang="en-US" sz="1200" dirty="0">
                  <a:latin typeface="+mn-ea"/>
                </a:rPr>
                <a:t>名）</a:t>
              </a:r>
              <a:endParaRPr lang="en-US" altLang="ja-JP" sz="1200" dirty="0">
                <a:latin typeface="+mn-ea"/>
              </a:endParaRPr>
            </a:p>
          </p:txBody>
        </p:sp>
        <p:pic>
          <p:nvPicPr>
            <p:cNvPr id="16" name="図 15" descr="アイコン が含まれている画像&#10;&#10;AI 生成コンテンツは誤りを含む可能性があります。">
              <a:extLst>
                <a:ext uri="{FF2B5EF4-FFF2-40B4-BE49-F238E27FC236}">
                  <a16:creationId xmlns:a16="http://schemas.microsoft.com/office/drawing/2014/main" id="{14662A02-CE80-BCCA-B0B2-018B1F89377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789" t="7515" r="81761" b="53566"/>
            <a:stretch>
              <a:fillRect/>
            </a:stretch>
          </p:blipFill>
          <p:spPr>
            <a:xfrm flipH="1">
              <a:off x="8278672" y="1954929"/>
              <a:ext cx="191532" cy="435006"/>
            </a:xfrm>
            <a:prstGeom prst="rect">
              <a:avLst/>
            </a:prstGeom>
          </p:spPr>
        </p:pic>
        <p:sp>
          <p:nvSpPr>
            <p:cNvPr id="30" name="テキスト ボックス 29">
              <a:extLst>
                <a:ext uri="{FF2B5EF4-FFF2-40B4-BE49-F238E27FC236}">
                  <a16:creationId xmlns:a16="http://schemas.microsoft.com/office/drawing/2014/main" id="{641EA9BE-20C4-7942-70A7-E5F27E8A39FF}"/>
                </a:ext>
              </a:extLst>
            </p:cNvPr>
            <p:cNvSpPr txBox="1"/>
            <p:nvPr/>
          </p:nvSpPr>
          <p:spPr>
            <a:xfrm>
              <a:off x="9060705" y="2562682"/>
              <a:ext cx="1800000" cy="249382"/>
            </a:xfrm>
            <a:prstGeom prst="wedgeRectCallout">
              <a:avLst>
                <a:gd name="adj1" fmla="val -64545"/>
                <a:gd name="adj2" fmla="val -201015"/>
              </a:avLst>
            </a:prstGeom>
            <a:solidFill>
              <a:schemeClr val="bg1"/>
            </a:solidFill>
            <a:ln>
              <a:solidFill>
                <a:schemeClr val="tx1"/>
              </a:solidFill>
            </a:ln>
          </p:spPr>
          <p:txBody>
            <a:bodyPr wrap="square" rtlCol="0">
              <a:noAutofit/>
            </a:bodyPr>
            <a:lstStyle/>
            <a:p>
              <a:pPr algn="ctr"/>
              <a:r>
                <a:rPr lang="ja-JP" altLang="en-US" sz="1200" dirty="0">
                  <a:latin typeface="+mn-ea"/>
                </a:rPr>
                <a:t>川への入口（階段）</a:t>
              </a:r>
              <a:endParaRPr kumimoji="1" lang="ja-JP" altLang="en-US" sz="1200" dirty="0">
                <a:latin typeface="+mn-ea"/>
              </a:endParaRPr>
            </a:p>
          </p:txBody>
        </p:sp>
        <p:sp>
          <p:nvSpPr>
            <p:cNvPr id="2" name="テキスト ボックス 1">
              <a:extLst>
                <a:ext uri="{FF2B5EF4-FFF2-40B4-BE49-F238E27FC236}">
                  <a16:creationId xmlns:a16="http://schemas.microsoft.com/office/drawing/2014/main" id="{CA89A0B4-CE4D-230B-9A7D-F8A101CABB6F}"/>
                </a:ext>
              </a:extLst>
            </p:cNvPr>
            <p:cNvSpPr txBox="1"/>
            <p:nvPr/>
          </p:nvSpPr>
          <p:spPr>
            <a:xfrm>
              <a:off x="2791722" y="4744975"/>
              <a:ext cx="1080000" cy="249382"/>
            </a:xfrm>
            <a:prstGeom prst="wedgeRectCallout">
              <a:avLst>
                <a:gd name="adj1" fmla="val 37648"/>
                <a:gd name="adj2" fmla="val -230487"/>
              </a:avLst>
            </a:prstGeom>
            <a:solidFill>
              <a:schemeClr val="bg1"/>
            </a:solidFill>
            <a:ln>
              <a:solidFill>
                <a:schemeClr val="tx1"/>
              </a:solidFill>
            </a:ln>
          </p:spPr>
          <p:txBody>
            <a:bodyPr wrap="square" rtlCol="0">
              <a:noAutofit/>
            </a:bodyPr>
            <a:lstStyle/>
            <a:p>
              <a:pPr algn="ctr"/>
              <a:r>
                <a:rPr lang="ja-JP" altLang="en-US" sz="1200" dirty="0">
                  <a:latin typeface="+mn-ea"/>
                </a:rPr>
                <a:t>集合場所</a:t>
              </a:r>
              <a:endParaRPr kumimoji="1" lang="ja-JP" altLang="en-US" sz="1200" dirty="0">
                <a:latin typeface="+mn-ea"/>
              </a:endParaRPr>
            </a:p>
          </p:txBody>
        </p:sp>
      </p:grpSp>
      <p:sp>
        <p:nvSpPr>
          <p:cNvPr id="9" name="テキスト ボックス 8">
            <a:extLst>
              <a:ext uri="{FF2B5EF4-FFF2-40B4-BE49-F238E27FC236}">
                <a16:creationId xmlns:a16="http://schemas.microsoft.com/office/drawing/2014/main" id="{08D1C49E-9ADD-0A75-2C2D-3399D89739A5}"/>
              </a:ext>
            </a:extLst>
          </p:cNvPr>
          <p:cNvSpPr txBox="1"/>
          <p:nvPr/>
        </p:nvSpPr>
        <p:spPr>
          <a:xfrm>
            <a:off x="43619" y="84219"/>
            <a:ext cx="10510117" cy="369332"/>
          </a:xfrm>
          <a:prstGeom prst="rect">
            <a:avLst/>
          </a:prstGeom>
          <a:noFill/>
        </p:spPr>
        <p:txBody>
          <a:bodyPr wrap="square" rtlCol="0">
            <a:spAutoFit/>
          </a:bodyPr>
          <a:lstStyle/>
          <a:p>
            <a:r>
              <a:rPr lang="ja-JP" altLang="en-US" u="sng" dirty="0">
                <a:uFill>
                  <a:solidFill>
                    <a:schemeClr val="tx2">
                      <a:lumMod val="50000"/>
                      <a:lumOff val="50000"/>
                    </a:schemeClr>
                  </a:solidFill>
                </a:uFill>
              </a:rPr>
              <a:t>水辺の生きもの調査の指導者向け現地研修会　運営スタッフの人員配置図　</a:t>
            </a:r>
            <a:r>
              <a:rPr lang="en-US" altLang="ja-JP" u="sng" dirty="0">
                <a:uFill>
                  <a:solidFill>
                    <a:schemeClr val="tx2">
                      <a:lumMod val="50000"/>
                      <a:lumOff val="50000"/>
                    </a:schemeClr>
                  </a:solidFill>
                </a:uFill>
              </a:rPr>
              <a:t> (</a:t>
            </a:r>
            <a:r>
              <a:rPr lang="ja-JP" altLang="en-US" u="sng" dirty="0">
                <a:uFill>
                  <a:solidFill>
                    <a:schemeClr val="tx2">
                      <a:lumMod val="50000"/>
                      <a:lumOff val="50000"/>
                    </a:schemeClr>
                  </a:solidFill>
                </a:uFill>
              </a:rPr>
              <a:t>参加者</a:t>
            </a:r>
            <a:r>
              <a:rPr lang="en-US" altLang="ja-JP" u="sng" dirty="0">
                <a:uFill>
                  <a:solidFill>
                    <a:schemeClr val="tx2">
                      <a:lumMod val="50000"/>
                      <a:lumOff val="50000"/>
                    </a:schemeClr>
                  </a:solidFill>
                </a:uFill>
              </a:rPr>
              <a:t>20</a:t>
            </a:r>
            <a:r>
              <a:rPr lang="ja-JP" altLang="en-US" u="sng" dirty="0">
                <a:uFill>
                  <a:solidFill>
                    <a:schemeClr val="tx2">
                      <a:lumMod val="50000"/>
                      <a:lumOff val="50000"/>
                    </a:schemeClr>
                  </a:solidFill>
                </a:uFill>
              </a:rPr>
              <a:t>名想定</a:t>
            </a:r>
            <a:r>
              <a:rPr lang="en-US" altLang="ja-JP" u="sng" dirty="0">
                <a:uFill>
                  <a:solidFill>
                    <a:schemeClr val="tx2">
                      <a:lumMod val="50000"/>
                      <a:lumOff val="50000"/>
                    </a:schemeClr>
                  </a:solidFill>
                </a:uFill>
              </a:rPr>
              <a:t>)</a:t>
            </a:r>
            <a:endParaRPr lang="ja-JP" altLang="en-US" u="sng" dirty="0">
              <a:uFill>
                <a:solidFill>
                  <a:schemeClr val="tx2">
                    <a:lumMod val="50000"/>
                    <a:lumOff val="50000"/>
                  </a:schemeClr>
                </a:solidFill>
              </a:uFill>
            </a:endParaRPr>
          </a:p>
        </p:txBody>
      </p:sp>
      <p:sp>
        <p:nvSpPr>
          <p:cNvPr id="3" name="正方形/長方形 2">
            <a:extLst>
              <a:ext uri="{FF2B5EF4-FFF2-40B4-BE49-F238E27FC236}">
                <a16:creationId xmlns:a16="http://schemas.microsoft.com/office/drawing/2014/main" id="{DB9A6E20-A736-8778-5D3A-D691EDED36E5}"/>
              </a:ext>
            </a:extLst>
          </p:cNvPr>
          <p:cNvSpPr/>
          <p:nvPr/>
        </p:nvSpPr>
        <p:spPr>
          <a:xfrm>
            <a:off x="12249081" y="1377795"/>
            <a:ext cx="2880718" cy="1542915"/>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l"/>
            </a:pPr>
            <a:r>
              <a:rPr kumimoji="1" lang="ja-JP" altLang="en-US" sz="1400" dirty="0">
                <a:solidFill>
                  <a:sysClr val="windowText" lastClr="000000"/>
                </a:solidFill>
              </a:rPr>
              <a:t>本研修会では、１班につき１名ずつ生物の専門家が随伴しました。</a:t>
            </a:r>
            <a:endParaRPr kumimoji="1" lang="en-US" altLang="ja-JP" sz="1400" dirty="0">
              <a:solidFill>
                <a:sysClr val="windowText" lastClr="000000"/>
              </a:solidFill>
            </a:endParaRPr>
          </a:p>
          <a:p>
            <a:pPr marL="285750" indent="-285750">
              <a:buFont typeface="Wingdings" panose="05000000000000000000" pitchFamily="2" charset="2"/>
              <a:buChar char="l"/>
            </a:pPr>
            <a:r>
              <a:rPr kumimoji="1" lang="ja-JP" altLang="en-US" sz="1400" dirty="0">
                <a:solidFill>
                  <a:sysClr val="windowText" lastClr="000000"/>
                </a:solidFill>
              </a:rPr>
              <a:t>生物の採集は、下流からスタートし、上流に向かって移動しました。</a:t>
            </a:r>
            <a:endParaRPr kumimoji="1" lang="en-US" altLang="ja-JP" sz="1400" dirty="0">
              <a:solidFill>
                <a:sysClr val="windowText" lastClr="000000"/>
              </a:solidFill>
            </a:endParaRPr>
          </a:p>
        </p:txBody>
      </p:sp>
    </p:spTree>
    <p:extLst>
      <p:ext uri="{BB962C8B-B14F-4D97-AF65-F5344CB8AC3E}">
        <p14:creationId xmlns:p14="http://schemas.microsoft.com/office/powerpoint/2010/main" val="1322277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ADCFC-D8B1-0F9F-0ED2-4CDA9785AE37}"/>
            </a:ext>
          </a:extLst>
        </p:cNvPr>
        <p:cNvGrpSpPr/>
        <p:nvPr/>
      </p:nvGrpSpPr>
      <p:grpSpPr>
        <a:xfrm>
          <a:off x="0" y="0"/>
          <a:ext cx="0" cy="0"/>
          <a:chOff x="0" y="0"/>
          <a:chExt cx="0" cy="0"/>
        </a:xfrm>
      </p:grpSpPr>
      <p:sp>
        <p:nvSpPr>
          <p:cNvPr id="46" name="Text Box 66">
            <a:extLst>
              <a:ext uri="{FF2B5EF4-FFF2-40B4-BE49-F238E27FC236}">
                <a16:creationId xmlns:a16="http://schemas.microsoft.com/office/drawing/2014/main" id="{BC38F722-70B9-0CC8-3D9C-0C9949E9D385}"/>
              </a:ext>
            </a:extLst>
          </p:cNvPr>
          <p:cNvSpPr txBox="1">
            <a:spLocks noChangeArrowheads="1"/>
          </p:cNvSpPr>
          <p:nvPr/>
        </p:nvSpPr>
        <p:spPr bwMode="auto">
          <a:xfrm>
            <a:off x="5781305" y="6362617"/>
            <a:ext cx="659252" cy="2545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chemeClr val="tx1"/>
                </a:solidFill>
                <a:effectLst/>
                <a:latin typeface="+mn-ea"/>
                <a:cs typeface="Times New Roman" panose="02020603050405020304" pitchFamily="18" charset="0"/>
              </a:rPr>
              <a:t>↓川側</a:t>
            </a:r>
            <a:endParaRPr kumimoji="0" lang="ja-JP" altLang="ja-JP" sz="1800" b="0" i="0" u="none" strike="noStrike" cap="none" normalizeH="0" baseline="0" dirty="0">
              <a:ln>
                <a:noFill/>
              </a:ln>
              <a:solidFill>
                <a:schemeClr val="tx1"/>
              </a:solidFill>
              <a:effectLst/>
              <a:latin typeface="+mn-ea"/>
            </a:endParaRPr>
          </a:p>
        </p:txBody>
      </p:sp>
      <p:grpSp>
        <p:nvGrpSpPr>
          <p:cNvPr id="72" name="グループ化 71">
            <a:extLst>
              <a:ext uri="{FF2B5EF4-FFF2-40B4-BE49-F238E27FC236}">
                <a16:creationId xmlns:a16="http://schemas.microsoft.com/office/drawing/2014/main" id="{2D5F6FBD-62D1-10F0-6EAB-FCBCF3243428}"/>
              </a:ext>
            </a:extLst>
          </p:cNvPr>
          <p:cNvGrpSpPr/>
          <p:nvPr/>
        </p:nvGrpSpPr>
        <p:grpSpPr>
          <a:xfrm>
            <a:off x="3482160" y="4914738"/>
            <a:ext cx="890588" cy="1455582"/>
            <a:chOff x="4366080" y="4914738"/>
            <a:chExt cx="890588" cy="1455582"/>
          </a:xfrm>
        </p:grpSpPr>
        <p:sp>
          <p:nvSpPr>
            <p:cNvPr id="43" name="Text Box 89">
              <a:extLst>
                <a:ext uri="{FF2B5EF4-FFF2-40B4-BE49-F238E27FC236}">
                  <a16:creationId xmlns:a16="http://schemas.microsoft.com/office/drawing/2014/main" id="{D8E7140A-7E5C-87E1-8A98-9B416F43D30C}"/>
                </a:ext>
              </a:extLst>
            </p:cNvPr>
            <p:cNvSpPr txBox="1">
              <a:spLocks noChangeArrowheads="1"/>
            </p:cNvSpPr>
            <p:nvPr/>
          </p:nvSpPr>
          <p:spPr bwMode="auto">
            <a:xfrm>
              <a:off x="4366080" y="4914738"/>
              <a:ext cx="890588" cy="1455582"/>
            </a:xfrm>
            <a:prstGeom prst="rect">
              <a:avLst/>
            </a:prstGeom>
            <a:solidFill>
              <a:srgbClr val="D8D8D8"/>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a:ln>
                    <a:noFill/>
                  </a:ln>
                  <a:solidFill>
                    <a:schemeClr val="tx1"/>
                  </a:solidFill>
                  <a:effectLst/>
                  <a:latin typeface="+mn-ea"/>
                  <a:cs typeface="Times New Roman" panose="02020603050405020304" pitchFamily="18" charset="0"/>
                </a:rPr>
                <a:t>＜ハイテーブル＞</a:t>
              </a:r>
              <a:endParaRPr kumimoji="0" lang="ja-JP" altLang="ja-JP" sz="1800" b="0" i="0" u="none" strike="noStrike" cap="none" normalizeH="0" baseline="0" dirty="0">
                <a:ln>
                  <a:noFill/>
                </a:ln>
                <a:solidFill>
                  <a:schemeClr val="tx1"/>
                </a:solidFill>
                <a:effectLst/>
                <a:latin typeface="+mn-ea"/>
              </a:endParaRPr>
            </a:p>
          </p:txBody>
        </p:sp>
        <p:sp>
          <p:nvSpPr>
            <p:cNvPr id="47" name="AutoShape 88">
              <a:extLst>
                <a:ext uri="{FF2B5EF4-FFF2-40B4-BE49-F238E27FC236}">
                  <a16:creationId xmlns:a16="http://schemas.microsoft.com/office/drawing/2014/main" id="{21F5522E-4C76-6E9E-F475-C35CDE8AD7AF}"/>
                </a:ext>
              </a:extLst>
            </p:cNvPr>
            <p:cNvSpPr>
              <a:spLocks noChangeArrowheads="1"/>
            </p:cNvSpPr>
            <p:nvPr/>
          </p:nvSpPr>
          <p:spPr bwMode="auto">
            <a:xfrm>
              <a:off x="4435930" y="5290976"/>
              <a:ext cx="720725" cy="271462"/>
            </a:xfrm>
            <a:prstGeom prst="roundRect">
              <a:avLst>
                <a:gd name="adj" fmla="val 16667"/>
              </a:avLst>
            </a:prstGeom>
            <a:solidFill>
              <a:srgbClr val="A7CAEC"/>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a:ln>
                    <a:noFill/>
                  </a:ln>
                  <a:solidFill>
                    <a:schemeClr val="tx1"/>
                  </a:solidFill>
                  <a:effectLst/>
                  <a:latin typeface="+mn-ea"/>
                  <a:cs typeface="Times New Roman" panose="02020603050405020304" pitchFamily="18" charset="0"/>
                </a:rPr>
                <a:t>パックテスト</a:t>
              </a:r>
              <a:endParaRPr kumimoji="0" lang="ja-JP" altLang="ja-JP" sz="600" b="0" i="0" u="none" strike="noStrike" cap="none" normalizeH="0" baseline="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a:ln>
                    <a:noFill/>
                  </a:ln>
                  <a:solidFill>
                    <a:schemeClr val="tx1"/>
                  </a:solidFill>
                  <a:effectLst/>
                  <a:latin typeface="+mn-ea"/>
                  <a:cs typeface="Times New Roman" panose="02020603050405020304" pitchFamily="18" charset="0"/>
                </a:rPr>
                <a:t>温度計</a:t>
              </a:r>
              <a:endParaRPr kumimoji="0" lang="ja-JP" altLang="ja-JP" sz="1800" b="0" i="0" u="none" strike="noStrike" cap="none" normalizeH="0" baseline="0">
                <a:ln>
                  <a:noFill/>
                </a:ln>
                <a:solidFill>
                  <a:schemeClr val="tx1"/>
                </a:solidFill>
                <a:effectLst/>
                <a:latin typeface="+mn-ea"/>
              </a:endParaRPr>
            </a:p>
          </p:txBody>
        </p:sp>
        <p:sp>
          <p:nvSpPr>
            <p:cNvPr id="48" name="Oval 87">
              <a:extLst>
                <a:ext uri="{FF2B5EF4-FFF2-40B4-BE49-F238E27FC236}">
                  <a16:creationId xmlns:a16="http://schemas.microsoft.com/office/drawing/2014/main" id="{7BC07AB3-C645-CA6D-4D60-9DFF50158A7A}"/>
                </a:ext>
              </a:extLst>
            </p:cNvPr>
            <p:cNvSpPr>
              <a:spLocks noChangeArrowheads="1"/>
            </p:cNvSpPr>
            <p:nvPr/>
          </p:nvSpPr>
          <p:spPr bwMode="auto">
            <a:xfrm>
              <a:off x="4380368" y="5615778"/>
              <a:ext cx="401637" cy="483073"/>
            </a:xfrm>
            <a:prstGeom prst="ellipse">
              <a:avLst/>
            </a:prstGeom>
            <a:solidFill>
              <a:srgbClr val="A7CAEC"/>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a:ln>
                    <a:noFill/>
                  </a:ln>
                  <a:solidFill>
                    <a:schemeClr val="tx1"/>
                  </a:solidFill>
                  <a:effectLst/>
                  <a:latin typeface="+mn-ea"/>
                  <a:cs typeface="Times New Roman" panose="02020603050405020304" pitchFamily="18" charset="0"/>
                </a:rPr>
                <a:t>バケツ①</a:t>
              </a:r>
              <a:endParaRPr kumimoji="0" lang="ja-JP" altLang="ja-JP" sz="1800" b="0" i="0" u="none" strike="noStrike" cap="none" normalizeH="0" baseline="0">
                <a:ln>
                  <a:noFill/>
                </a:ln>
                <a:solidFill>
                  <a:schemeClr val="tx1"/>
                </a:solidFill>
                <a:effectLst/>
                <a:latin typeface="+mn-ea"/>
              </a:endParaRPr>
            </a:p>
          </p:txBody>
        </p:sp>
        <p:sp>
          <p:nvSpPr>
            <p:cNvPr id="49" name="Oval 86">
              <a:extLst>
                <a:ext uri="{FF2B5EF4-FFF2-40B4-BE49-F238E27FC236}">
                  <a16:creationId xmlns:a16="http://schemas.microsoft.com/office/drawing/2014/main" id="{CEF64867-08E5-0C1A-4A74-282B060B3000}"/>
                </a:ext>
              </a:extLst>
            </p:cNvPr>
            <p:cNvSpPr>
              <a:spLocks noChangeArrowheads="1"/>
            </p:cNvSpPr>
            <p:nvPr/>
          </p:nvSpPr>
          <p:spPr bwMode="auto">
            <a:xfrm>
              <a:off x="4823280" y="5615778"/>
              <a:ext cx="401638" cy="483073"/>
            </a:xfrm>
            <a:prstGeom prst="ellipse">
              <a:avLst/>
            </a:prstGeom>
            <a:solidFill>
              <a:srgbClr val="A7CAEC"/>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バケツ②</a:t>
              </a:r>
              <a:endParaRPr kumimoji="0" lang="ja-JP" altLang="ja-JP" sz="1800" b="0" i="0" u="none" strike="noStrike" cap="none" normalizeH="0" baseline="0" dirty="0">
                <a:ln>
                  <a:noFill/>
                </a:ln>
                <a:solidFill>
                  <a:schemeClr val="tx1"/>
                </a:solidFill>
                <a:effectLst/>
                <a:latin typeface="+mn-ea"/>
              </a:endParaRPr>
            </a:p>
          </p:txBody>
        </p:sp>
        <p:sp>
          <p:nvSpPr>
            <p:cNvPr id="53" name="AutoShape 85">
              <a:extLst>
                <a:ext uri="{FF2B5EF4-FFF2-40B4-BE49-F238E27FC236}">
                  <a16:creationId xmlns:a16="http://schemas.microsoft.com/office/drawing/2014/main" id="{48301A91-829D-8EC4-655F-1DD1591DA179}"/>
                </a:ext>
              </a:extLst>
            </p:cNvPr>
            <p:cNvSpPr>
              <a:spLocks noChangeArrowheads="1"/>
            </p:cNvSpPr>
            <p:nvPr/>
          </p:nvSpPr>
          <p:spPr bwMode="auto">
            <a:xfrm>
              <a:off x="4443868" y="6145368"/>
              <a:ext cx="720725" cy="144463"/>
            </a:xfrm>
            <a:prstGeom prst="roundRect">
              <a:avLst>
                <a:gd name="adj" fmla="val 16667"/>
              </a:avLst>
            </a:prstGeom>
            <a:solidFill>
              <a:srgbClr val="A7CAEC"/>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a:ln>
                    <a:noFill/>
                  </a:ln>
                  <a:solidFill>
                    <a:schemeClr val="tx1"/>
                  </a:solidFill>
                  <a:effectLst/>
                  <a:latin typeface="+mn-ea"/>
                  <a:cs typeface="Times New Roman" panose="02020603050405020304" pitchFamily="18" charset="0"/>
                </a:rPr>
                <a:t>ロート</a:t>
              </a:r>
              <a:endParaRPr kumimoji="0" lang="ja-JP" altLang="ja-JP" sz="1800" b="0" i="0" u="none" strike="noStrike" cap="none" normalizeH="0" baseline="0">
                <a:ln>
                  <a:noFill/>
                </a:ln>
                <a:solidFill>
                  <a:schemeClr val="tx1"/>
                </a:solidFill>
                <a:effectLst/>
                <a:latin typeface="+mn-ea"/>
              </a:endParaRPr>
            </a:p>
          </p:txBody>
        </p:sp>
      </p:grpSp>
      <p:grpSp>
        <p:nvGrpSpPr>
          <p:cNvPr id="73" name="グループ化 72">
            <a:extLst>
              <a:ext uri="{FF2B5EF4-FFF2-40B4-BE49-F238E27FC236}">
                <a16:creationId xmlns:a16="http://schemas.microsoft.com/office/drawing/2014/main" id="{78FFF3BF-78D5-D94C-D7A2-1BD09514F2D6}"/>
              </a:ext>
            </a:extLst>
          </p:cNvPr>
          <p:cNvGrpSpPr/>
          <p:nvPr/>
        </p:nvGrpSpPr>
        <p:grpSpPr>
          <a:xfrm>
            <a:off x="789125" y="5206532"/>
            <a:ext cx="2517140" cy="1163788"/>
            <a:chOff x="1673045" y="4892512"/>
            <a:chExt cx="2517140" cy="1163788"/>
          </a:xfrm>
        </p:grpSpPr>
        <p:sp>
          <p:nvSpPr>
            <p:cNvPr id="50" name="AutoShape 90">
              <a:extLst>
                <a:ext uri="{FF2B5EF4-FFF2-40B4-BE49-F238E27FC236}">
                  <a16:creationId xmlns:a16="http://schemas.microsoft.com/office/drawing/2014/main" id="{20569F0B-E3C9-7A70-DDF9-0ED017AB6EC9}"/>
                </a:ext>
              </a:extLst>
            </p:cNvPr>
            <p:cNvSpPr>
              <a:spLocks noChangeArrowheads="1"/>
            </p:cNvSpPr>
            <p:nvPr/>
          </p:nvSpPr>
          <p:spPr bwMode="auto">
            <a:xfrm>
              <a:off x="3425010" y="5614826"/>
              <a:ext cx="765175" cy="176360"/>
            </a:xfrm>
            <a:prstGeom prst="roundRect">
              <a:avLst>
                <a:gd name="adj" fmla="val 16667"/>
              </a:avLst>
            </a:prstGeom>
            <a:solidFill>
              <a:srgbClr val="A7CAEC"/>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透視度計（</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2</a:t>
              </a: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本）</a:t>
              </a:r>
              <a:endParaRPr kumimoji="0" lang="ja-JP" altLang="en-US" sz="1800" b="0" i="0" u="none" strike="noStrike" cap="none" normalizeH="0" baseline="0" dirty="0">
                <a:ln>
                  <a:noFill/>
                </a:ln>
                <a:solidFill>
                  <a:schemeClr val="tx1"/>
                </a:solidFill>
                <a:effectLst/>
                <a:latin typeface="+mn-ea"/>
              </a:endParaRPr>
            </a:p>
          </p:txBody>
        </p:sp>
        <p:sp>
          <p:nvSpPr>
            <p:cNvPr id="51" name="AutoShape 67">
              <a:extLst>
                <a:ext uri="{FF2B5EF4-FFF2-40B4-BE49-F238E27FC236}">
                  <a16:creationId xmlns:a16="http://schemas.microsoft.com/office/drawing/2014/main" id="{ED06F1ED-78E2-285C-F2F1-E7A2F7ED387E}"/>
                </a:ext>
              </a:extLst>
            </p:cNvPr>
            <p:cNvSpPr>
              <a:spLocks noChangeArrowheads="1"/>
            </p:cNvSpPr>
            <p:nvPr/>
          </p:nvSpPr>
          <p:spPr bwMode="auto">
            <a:xfrm>
              <a:off x="3425010" y="5879938"/>
              <a:ext cx="765175" cy="176362"/>
            </a:xfrm>
            <a:prstGeom prst="roundRect">
              <a:avLst>
                <a:gd name="adj" fmla="val 16667"/>
              </a:avLst>
            </a:prstGeom>
            <a:solidFill>
              <a:srgbClr val="A7CAEC"/>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スタッフ（</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3</a:t>
              </a: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本）</a:t>
              </a:r>
              <a:endParaRPr kumimoji="0" lang="ja-JP" altLang="en-US" sz="1800" b="0" i="0" u="none" strike="noStrike" cap="none" normalizeH="0" baseline="0" dirty="0">
                <a:ln>
                  <a:noFill/>
                </a:ln>
                <a:solidFill>
                  <a:schemeClr val="tx1"/>
                </a:solidFill>
                <a:effectLst/>
                <a:latin typeface="+mn-ea"/>
              </a:endParaRPr>
            </a:p>
          </p:txBody>
        </p:sp>
        <p:sp>
          <p:nvSpPr>
            <p:cNvPr id="54" name="AutoShape 83">
              <a:extLst>
                <a:ext uri="{FF2B5EF4-FFF2-40B4-BE49-F238E27FC236}">
                  <a16:creationId xmlns:a16="http://schemas.microsoft.com/office/drawing/2014/main" id="{654D0DEA-1E8D-53E6-57A6-846AC47B3A3D}"/>
                </a:ext>
              </a:extLst>
            </p:cNvPr>
            <p:cNvSpPr>
              <a:spLocks noChangeArrowheads="1"/>
            </p:cNvSpPr>
            <p:nvPr/>
          </p:nvSpPr>
          <p:spPr bwMode="auto">
            <a:xfrm>
              <a:off x="3601222" y="5260813"/>
              <a:ext cx="588963" cy="276225"/>
            </a:xfrm>
            <a:prstGeom prst="roundRect">
              <a:avLst>
                <a:gd name="adj" fmla="val 16667"/>
              </a:avLst>
            </a:prstGeom>
            <a:solidFill>
              <a:srgbClr val="A7CAEC"/>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A1</a:t>
              </a: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ボード</a:t>
              </a:r>
              <a:endParaRPr kumimoji="0" lang="ja-JP" altLang="en-US"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2</a:t>
              </a: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枚）</a:t>
              </a:r>
              <a:endParaRPr kumimoji="0" lang="ja-JP" altLang="en-US" sz="1800" b="0" i="0" u="none" strike="noStrike" cap="none" normalizeH="0" baseline="0" dirty="0">
                <a:ln>
                  <a:noFill/>
                </a:ln>
                <a:solidFill>
                  <a:schemeClr val="tx1"/>
                </a:solidFill>
                <a:effectLst/>
                <a:latin typeface="+mn-ea"/>
              </a:endParaRPr>
            </a:p>
          </p:txBody>
        </p:sp>
        <p:sp>
          <p:nvSpPr>
            <p:cNvPr id="55" name="Oval 68">
              <a:extLst>
                <a:ext uri="{FF2B5EF4-FFF2-40B4-BE49-F238E27FC236}">
                  <a16:creationId xmlns:a16="http://schemas.microsoft.com/office/drawing/2014/main" id="{57CDEA47-8ECB-02E5-E92B-EB155EC34D5B}"/>
                </a:ext>
              </a:extLst>
            </p:cNvPr>
            <p:cNvSpPr>
              <a:spLocks noChangeArrowheads="1"/>
            </p:cNvSpPr>
            <p:nvPr/>
          </p:nvSpPr>
          <p:spPr bwMode="auto">
            <a:xfrm>
              <a:off x="3584035" y="4892512"/>
              <a:ext cx="588962" cy="290513"/>
            </a:xfrm>
            <a:prstGeom prst="ellipse">
              <a:avLst/>
            </a:prstGeom>
            <a:solidFill>
              <a:srgbClr val="A7CAEC"/>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ごみ袋</a:t>
              </a:r>
              <a:endParaRPr kumimoji="0" lang="ja-JP" altLang="ja-JP" sz="1800" b="0" i="0" u="none" strike="noStrike" cap="none" normalizeH="0" baseline="0" dirty="0">
                <a:ln>
                  <a:noFill/>
                </a:ln>
                <a:solidFill>
                  <a:schemeClr val="tx1"/>
                </a:solidFill>
                <a:effectLst/>
                <a:latin typeface="+mn-ea"/>
              </a:endParaRPr>
            </a:p>
          </p:txBody>
        </p:sp>
        <p:sp>
          <p:nvSpPr>
            <p:cNvPr id="56" name="AutoShape 84">
              <a:extLst>
                <a:ext uri="{FF2B5EF4-FFF2-40B4-BE49-F238E27FC236}">
                  <a16:creationId xmlns:a16="http://schemas.microsoft.com/office/drawing/2014/main" id="{6685EE1D-E24A-2608-5CE2-03E084AC0D6B}"/>
                </a:ext>
              </a:extLst>
            </p:cNvPr>
            <p:cNvSpPr>
              <a:spLocks noChangeArrowheads="1"/>
            </p:cNvSpPr>
            <p:nvPr/>
          </p:nvSpPr>
          <p:spPr bwMode="auto">
            <a:xfrm>
              <a:off x="1673045" y="5451313"/>
              <a:ext cx="588963" cy="539750"/>
            </a:xfrm>
            <a:prstGeom prst="roundRect">
              <a:avLst>
                <a:gd name="adj" fmla="val 16667"/>
              </a:avLst>
            </a:prstGeom>
            <a:solidFill>
              <a:srgbClr val="A7CAEC"/>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ライジャケ</a:t>
              </a:r>
              <a:endParaRPr kumimoji="0" lang="ja-JP"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20</a:t>
              </a: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着）</a:t>
              </a:r>
              <a:endParaRPr kumimoji="0" lang="ja-JP" altLang="en-US" sz="1800" b="0" i="0" u="none" strike="noStrike" cap="none" normalizeH="0" baseline="0" dirty="0">
                <a:ln>
                  <a:noFill/>
                </a:ln>
                <a:solidFill>
                  <a:schemeClr val="tx1"/>
                </a:solidFill>
                <a:effectLst/>
                <a:latin typeface="+mn-ea"/>
              </a:endParaRPr>
            </a:p>
          </p:txBody>
        </p:sp>
        <p:sp>
          <p:nvSpPr>
            <p:cNvPr id="57" name="AutoShape 69">
              <a:extLst>
                <a:ext uri="{FF2B5EF4-FFF2-40B4-BE49-F238E27FC236}">
                  <a16:creationId xmlns:a16="http://schemas.microsoft.com/office/drawing/2014/main" id="{72A06064-21DE-F40E-35A8-3739F342B066}"/>
                </a:ext>
              </a:extLst>
            </p:cNvPr>
            <p:cNvSpPr>
              <a:spLocks noChangeArrowheads="1"/>
            </p:cNvSpPr>
            <p:nvPr/>
          </p:nvSpPr>
          <p:spPr bwMode="auto">
            <a:xfrm>
              <a:off x="2366783" y="5451313"/>
              <a:ext cx="676910" cy="539750"/>
            </a:xfrm>
            <a:prstGeom prst="roundRect">
              <a:avLst>
                <a:gd name="adj" fmla="val 16667"/>
              </a:avLst>
            </a:prstGeom>
            <a:solidFill>
              <a:srgbClr val="A7CAEC"/>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青タモ</a:t>
              </a:r>
              <a:endParaRPr kumimoji="0" lang="ja-JP"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20</a:t>
              </a: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本）</a:t>
              </a:r>
              <a:endParaRPr kumimoji="0" lang="ja-JP" altLang="en-US"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プラケース小（</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20</a:t>
              </a: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個）</a:t>
              </a:r>
              <a:endParaRPr kumimoji="0" lang="ja-JP" altLang="en-US" sz="1800" b="0" i="0" u="none" strike="noStrike" cap="none" normalizeH="0" baseline="0" dirty="0">
                <a:ln>
                  <a:noFill/>
                </a:ln>
                <a:solidFill>
                  <a:schemeClr val="tx1"/>
                </a:solidFill>
                <a:effectLst/>
                <a:latin typeface="+mn-ea"/>
              </a:endParaRPr>
            </a:p>
          </p:txBody>
        </p:sp>
        <p:sp>
          <p:nvSpPr>
            <p:cNvPr id="58" name="AutoShape 82">
              <a:extLst>
                <a:ext uri="{FF2B5EF4-FFF2-40B4-BE49-F238E27FC236}">
                  <a16:creationId xmlns:a16="http://schemas.microsoft.com/office/drawing/2014/main" id="{D44ADE59-AC2E-F2DF-E756-3F580F164E63}"/>
                </a:ext>
              </a:extLst>
            </p:cNvPr>
            <p:cNvSpPr>
              <a:spLocks noChangeArrowheads="1"/>
            </p:cNvSpPr>
            <p:nvPr/>
          </p:nvSpPr>
          <p:spPr bwMode="auto">
            <a:xfrm>
              <a:off x="3173233" y="5267163"/>
              <a:ext cx="355600" cy="276225"/>
            </a:xfrm>
            <a:prstGeom prst="roundRect">
              <a:avLst>
                <a:gd name="adj" fmla="val 16667"/>
              </a:avLst>
            </a:prstGeom>
            <a:solidFill>
              <a:srgbClr val="A7CAEC"/>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a:ln>
                    <a:noFill/>
                  </a:ln>
                  <a:solidFill>
                    <a:schemeClr val="tx1"/>
                  </a:solidFill>
                  <a:effectLst/>
                  <a:latin typeface="+mn-ea"/>
                  <a:cs typeface="Times New Roman" panose="02020603050405020304" pitchFamily="18" charset="0"/>
                </a:rPr>
                <a:t>特採</a:t>
              </a:r>
              <a:endParaRPr kumimoji="0" lang="ja-JP" altLang="ja-JP" sz="600" b="0" i="0" u="none" strike="noStrike" cap="none" normalizeH="0" baseline="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a:ln>
                    <a:noFill/>
                  </a:ln>
                  <a:solidFill>
                    <a:schemeClr val="tx1"/>
                  </a:solidFill>
                  <a:effectLst/>
                  <a:latin typeface="+mn-ea"/>
                  <a:cs typeface="Times New Roman" panose="02020603050405020304" pitchFamily="18" charset="0"/>
                </a:rPr>
                <a:t>看板</a:t>
              </a:r>
              <a:endParaRPr kumimoji="0" lang="ja-JP" altLang="ja-JP" sz="1800" b="0" i="0" u="none" strike="noStrike" cap="none" normalizeH="0" baseline="0">
                <a:ln>
                  <a:noFill/>
                </a:ln>
                <a:solidFill>
                  <a:schemeClr val="tx1"/>
                </a:solidFill>
                <a:effectLst/>
                <a:latin typeface="+mn-ea"/>
              </a:endParaRPr>
            </a:p>
          </p:txBody>
        </p:sp>
      </p:grpSp>
      <p:grpSp>
        <p:nvGrpSpPr>
          <p:cNvPr id="74" name="グループ化 73">
            <a:extLst>
              <a:ext uri="{FF2B5EF4-FFF2-40B4-BE49-F238E27FC236}">
                <a16:creationId xmlns:a16="http://schemas.microsoft.com/office/drawing/2014/main" id="{C3496FE4-0CC2-2330-A1D0-F9B6C05D42E9}"/>
              </a:ext>
            </a:extLst>
          </p:cNvPr>
          <p:cNvGrpSpPr/>
          <p:nvPr/>
        </p:nvGrpSpPr>
        <p:grpSpPr>
          <a:xfrm>
            <a:off x="4899822" y="5062220"/>
            <a:ext cx="754332" cy="1308100"/>
            <a:chOff x="5905662" y="4884576"/>
            <a:chExt cx="754332" cy="1308100"/>
          </a:xfrm>
        </p:grpSpPr>
        <p:sp>
          <p:nvSpPr>
            <p:cNvPr id="44" name="Oval 91">
              <a:extLst>
                <a:ext uri="{FF2B5EF4-FFF2-40B4-BE49-F238E27FC236}">
                  <a16:creationId xmlns:a16="http://schemas.microsoft.com/office/drawing/2014/main" id="{59958F9A-56BF-6CA3-D3AB-057B9D29C207}"/>
                </a:ext>
              </a:extLst>
            </p:cNvPr>
            <p:cNvSpPr>
              <a:spLocks noChangeArrowheads="1"/>
            </p:cNvSpPr>
            <p:nvPr/>
          </p:nvSpPr>
          <p:spPr bwMode="auto">
            <a:xfrm>
              <a:off x="5905662" y="5583076"/>
              <a:ext cx="754332" cy="609600"/>
            </a:xfrm>
            <a:prstGeom prst="ellipse">
              <a:avLst/>
            </a:prstGeom>
            <a:solidFill>
              <a:srgbClr val="D8D8D8"/>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chemeClr val="tx1"/>
                  </a:solidFill>
                  <a:effectLst/>
                  <a:latin typeface="+mn-ea"/>
                  <a:cs typeface="Times New Roman" panose="02020603050405020304" pitchFamily="18" charset="0"/>
                </a:rPr>
                <a:t>ミストシャワー</a:t>
              </a:r>
              <a:endParaRPr kumimoji="0" lang="ja-JP" altLang="ja-JP" sz="1800" b="0" i="0" u="none" strike="noStrike" cap="none" normalizeH="0" baseline="0">
                <a:ln>
                  <a:noFill/>
                </a:ln>
                <a:solidFill>
                  <a:schemeClr val="tx1"/>
                </a:solidFill>
                <a:effectLst/>
                <a:latin typeface="+mn-ea"/>
              </a:endParaRPr>
            </a:p>
          </p:txBody>
        </p:sp>
        <p:sp>
          <p:nvSpPr>
            <p:cNvPr id="59" name="AutoShape 70">
              <a:extLst>
                <a:ext uri="{FF2B5EF4-FFF2-40B4-BE49-F238E27FC236}">
                  <a16:creationId xmlns:a16="http://schemas.microsoft.com/office/drawing/2014/main" id="{38C4D841-A116-0F8D-9305-A4F5F46A04AE}"/>
                </a:ext>
              </a:extLst>
            </p:cNvPr>
            <p:cNvSpPr>
              <a:spLocks noChangeArrowheads="1"/>
            </p:cNvSpPr>
            <p:nvPr/>
          </p:nvSpPr>
          <p:spPr bwMode="auto">
            <a:xfrm>
              <a:off x="5988346" y="4884576"/>
              <a:ext cx="588962" cy="608012"/>
            </a:xfrm>
            <a:prstGeom prst="roundRect">
              <a:avLst>
                <a:gd name="adj" fmla="val 16667"/>
              </a:avLst>
            </a:prstGeom>
            <a:solidFill>
              <a:srgbClr val="A7CAEC"/>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アイスボックス</a:t>
              </a:r>
              <a:endParaRPr kumimoji="0" lang="ja-JP"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飲み物</a:t>
              </a:r>
              <a:endParaRPr kumimoji="0" lang="ja-JP"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紙コップ</a:t>
              </a:r>
              <a:endParaRPr kumimoji="0" lang="ja-JP"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救急箱</a:t>
              </a:r>
              <a:endParaRPr kumimoji="0" lang="ja-JP" altLang="ja-JP" sz="1800" b="0" i="0" u="none" strike="noStrike" cap="none" normalizeH="0" baseline="0" dirty="0">
                <a:ln>
                  <a:noFill/>
                </a:ln>
                <a:solidFill>
                  <a:schemeClr val="tx1"/>
                </a:solidFill>
                <a:effectLst/>
                <a:latin typeface="+mn-ea"/>
              </a:endParaRPr>
            </a:p>
          </p:txBody>
        </p:sp>
      </p:grpSp>
      <p:grpSp>
        <p:nvGrpSpPr>
          <p:cNvPr id="87" name="グループ化 86">
            <a:extLst>
              <a:ext uri="{FF2B5EF4-FFF2-40B4-BE49-F238E27FC236}">
                <a16:creationId xmlns:a16="http://schemas.microsoft.com/office/drawing/2014/main" id="{2CC7FCE9-6DB1-F4B8-27B9-10508BA71FD5}"/>
              </a:ext>
            </a:extLst>
          </p:cNvPr>
          <p:cNvGrpSpPr/>
          <p:nvPr/>
        </p:nvGrpSpPr>
        <p:grpSpPr>
          <a:xfrm>
            <a:off x="144061" y="897099"/>
            <a:ext cx="5683534" cy="3810947"/>
            <a:chOff x="144061" y="897099"/>
            <a:chExt cx="5683534" cy="3810947"/>
          </a:xfrm>
        </p:grpSpPr>
        <p:sp>
          <p:nvSpPr>
            <p:cNvPr id="60" name="Text Box 65">
              <a:extLst>
                <a:ext uri="{FF2B5EF4-FFF2-40B4-BE49-F238E27FC236}">
                  <a16:creationId xmlns:a16="http://schemas.microsoft.com/office/drawing/2014/main" id="{F6FAF9C0-BE07-2B85-D829-05BFBE670AFA}"/>
                </a:ext>
              </a:extLst>
            </p:cNvPr>
            <p:cNvSpPr txBox="1">
              <a:spLocks noChangeArrowheads="1"/>
            </p:cNvSpPr>
            <p:nvPr/>
          </p:nvSpPr>
          <p:spPr bwMode="auto">
            <a:xfrm>
              <a:off x="144061" y="1237939"/>
              <a:ext cx="3803100" cy="3165475"/>
            </a:xfrm>
            <a:prstGeom prst="rect">
              <a:avLst/>
            </a:prstGeom>
            <a:solidFill>
              <a:srgbClr val="00B0F0"/>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chemeClr val="tx1"/>
                  </a:solidFill>
                  <a:effectLst/>
                  <a:latin typeface="+mn-ea"/>
                  <a:cs typeface="Times New Roman" panose="02020603050405020304" pitchFamily="18" charset="0"/>
                </a:rPr>
                <a:t>ブルーシート</a:t>
              </a:r>
              <a:endParaRPr kumimoji="0" lang="ja-JP" altLang="ja-JP" sz="1800" b="0" i="0" u="none" strike="noStrike" cap="none" normalizeH="0" baseline="0">
                <a:ln>
                  <a:noFill/>
                </a:ln>
                <a:solidFill>
                  <a:schemeClr val="tx1"/>
                </a:solidFill>
                <a:effectLst/>
                <a:latin typeface="+mn-ea"/>
              </a:endParaRPr>
            </a:p>
          </p:txBody>
        </p:sp>
        <p:sp>
          <p:nvSpPr>
            <p:cNvPr id="38" name="Text Box 79">
              <a:extLst>
                <a:ext uri="{FF2B5EF4-FFF2-40B4-BE49-F238E27FC236}">
                  <a16:creationId xmlns:a16="http://schemas.microsoft.com/office/drawing/2014/main" id="{76622311-57FF-0F36-F8C3-277D171F9202}"/>
                </a:ext>
              </a:extLst>
            </p:cNvPr>
            <p:cNvSpPr txBox="1">
              <a:spLocks noChangeArrowheads="1"/>
            </p:cNvSpPr>
            <p:nvPr/>
          </p:nvSpPr>
          <p:spPr bwMode="auto">
            <a:xfrm>
              <a:off x="1426723" y="897099"/>
              <a:ext cx="121443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chemeClr val="tx1"/>
                  </a:solidFill>
                  <a:effectLst/>
                  <a:latin typeface="+mn-ea"/>
                  <a:cs typeface="Times New Roman" panose="02020603050405020304" pitchFamily="18" charset="0"/>
                </a:rPr>
                <a:t>＜テント＞</a:t>
              </a:r>
              <a:endParaRPr kumimoji="0" lang="ja-JP" altLang="ja-JP" sz="1800" b="0" i="0" u="none" strike="noStrike" cap="none" normalizeH="0" baseline="0" dirty="0">
                <a:ln>
                  <a:noFill/>
                </a:ln>
                <a:solidFill>
                  <a:schemeClr val="tx1"/>
                </a:solidFill>
                <a:effectLst/>
                <a:latin typeface="+mn-ea"/>
              </a:endParaRPr>
            </a:p>
          </p:txBody>
        </p:sp>
        <p:sp>
          <p:nvSpPr>
            <p:cNvPr id="39" name="Text Box 78">
              <a:extLst>
                <a:ext uri="{FF2B5EF4-FFF2-40B4-BE49-F238E27FC236}">
                  <a16:creationId xmlns:a16="http://schemas.microsoft.com/office/drawing/2014/main" id="{3D10BD27-99EC-4F0E-2533-977DC98C0FDB}"/>
                </a:ext>
              </a:extLst>
            </p:cNvPr>
            <p:cNvSpPr txBox="1">
              <a:spLocks noChangeArrowheads="1"/>
            </p:cNvSpPr>
            <p:nvPr/>
          </p:nvSpPr>
          <p:spPr bwMode="auto">
            <a:xfrm>
              <a:off x="4088573" y="1228090"/>
              <a:ext cx="1739022" cy="3165475"/>
            </a:xfrm>
            <a:prstGeom prst="rect">
              <a:avLst/>
            </a:prstGeom>
            <a:solidFill>
              <a:srgbClr val="CCCC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40" name="Text Box 77">
              <a:extLst>
                <a:ext uri="{FF2B5EF4-FFF2-40B4-BE49-F238E27FC236}">
                  <a16:creationId xmlns:a16="http://schemas.microsoft.com/office/drawing/2014/main" id="{01BF7B94-6514-DA60-0C7B-9635ADC22462}"/>
                </a:ext>
              </a:extLst>
            </p:cNvPr>
            <p:cNvSpPr txBox="1">
              <a:spLocks noChangeArrowheads="1"/>
            </p:cNvSpPr>
            <p:nvPr/>
          </p:nvSpPr>
          <p:spPr bwMode="auto">
            <a:xfrm>
              <a:off x="4350864" y="897099"/>
              <a:ext cx="1214438"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chemeClr val="tx1"/>
                  </a:solidFill>
                  <a:effectLst/>
                  <a:latin typeface="+mn-ea"/>
                  <a:cs typeface="Times New Roman" panose="02020603050405020304" pitchFamily="18" charset="0"/>
                </a:rPr>
                <a:t>＜更衣テント＞</a:t>
              </a:r>
              <a:endParaRPr kumimoji="0" lang="ja-JP" altLang="ja-JP" sz="1800" b="0" i="0" u="none" strike="noStrike" cap="none" normalizeH="0" baseline="0" dirty="0">
                <a:ln>
                  <a:noFill/>
                </a:ln>
                <a:solidFill>
                  <a:schemeClr val="tx1"/>
                </a:solidFill>
                <a:effectLst/>
                <a:latin typeface="+mn-ea"/>
              </a:endParaRPr>
            </a:p>
          </p:txBody>
        </p:sp>
        <p:sp>
          <p:nvSpPr>
            <p:cNvPr id="41" name="Text Box 76">
              <a:extLst>
                <a:ext uri="{FF2B5EF4-FFF2-40B4-BE49-F238E27FC236}">
                  <a16:creationId xmlns:a16="http://schemas.microsoft.com/office/drawing/2014/main" id="{2CF15045-99FD-C35E-21A5-172EDB68021A}"/>
                </a:ext>
              </a:extLst>
            </p:cNvPr>
            <p:cNvSpPr txBox="1">
              <a:spLocks noChangeArrowheads="1"/>
            </p:cNvSpPr>
            <p:nvPr/>
          </p:nvSpPr>
          <p:spPr bwMode="auto">
            <a:xfrm>
              <a:off x="298885" y="3096099"/>
              <a:ext cx="890587" cy="1101725"/>
            </a:xfrm>
            <a:prstGeom prst="rect">
              <a:avLst/>
            </a:prstGeom>
            <a:solidFill>
              <a:srgbClr val="D8D8D8"/>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＜ローテーブル＞</a:t>
              </a:r>
              <a:endParaRPr kumimoji="0" lang="ja-JP"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エアポンプ</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プラケース（大）</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金魚網</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白バット</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プラカップ</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15</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製氷トレイ</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ピンセット</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5</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ルーペ</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図鑑・同定資料</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2</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空バケツ</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1800" b="0" i="0" u="none" strike="noStrike" cap="none" normalizeH="0" baseline="0" dirty="0">
                <a:ln>
                  <a:noFill/>
                </a:ln>
                <a:solidFill>
                  <a:schemeClr val="tx1"/>
                </a:solidFill>
                <a:effectLst/>
                <a:latin typeface="+mn-ea"/>
              </a:endParaRPr>
            </a:p>
          </p:txBody>
        </p:sp>
        <p:sp>
          <p:nvSpPr>
            <p:cNvPr id="42" name="Text Box 75">
              <a:extLst>
                <a:ext uri="{FF2B5EF4-FFF2-40B4-BE49-F238E27FC236}">
                  <a16:creationId xmlns:a16="http://schemas.microsoft.com/office/drawing/2014/main" id="{68C69157-CC27-E157-5D60-285254EE84D5}"/>
                </a:ext>
              </a:extLst>
            </p:cNvPr>
            <p:cNvSpPr txBox="1">
              <a:spLocks noChangeArrowheads="1"/>
            </p:cNvSpPr>
            <p:nvPr/>
          </p:nvSpPr>
          <p:spPr bwMode="auto">
            <a:xfrm>
              <a:off x="4124966" y="4411978"/>
              <a:ext cx="1666234" cy="296068"/>
            </a:xfrm>
            <a:prstGeom prst="rect">
              <a:avLst/>
            </a:prstGeom>
            <a:noFill/>
            <a:ln w="19050">
              <a:solidFill>
                <a:srgbClr val="000000"/>
              </a:solidFill>
              <a:prstDash val="dash"/>
              <a:miter lim="800000"/>
              <a:headEnd/>
              <a:tailEnd/>
            </a:ln>
            <a:extLst>
              <a:ext uri="{909E8E84-426E-40DD-AFC4-6F175D3DCCD1}">
                <a14:hiddenFill xmlns:a14="http://schemas.microsoft.com/office/drawing/2010/main">
                  <a:solidFill>
                    <a:srgbClr val="D8D8D8"/>
                  </a:solidFill>
                </a14:hiddenFill>
              </a:ext>
            </a:extLst>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chemeClr val="tx1"/>
                  </a:solidFill>
                  <a:effectLst/>
                  <a:latin typeface="+mn-ea"/>
                  <a:cs typeface="Times New Roman" panose="02020603050405020304" pitchFamily="18" charset="0"/>
                </a:rPr>
                <a:t>参加者荷物置きスペース</a:t>
              </a:r>
              <a:endParaRPr kumimoji="0" lang="ja-JP" altLang="ja-JP" sz="1800" b="0" i="0" u="none" strike="noStrike" cap="none" normalizeH="0" baseline="0">
                <a:ln>
                  <a:noFill/>
                </a:ln>
                <a:solidFill>
                  <a:schemeClr val="tx1"/>
                </a:solidFill>
                <a:effectLst/>
                <a:latin typeface="+mn-ea"/>
              </a:endParaRPr>
            </a:p>
          </p:txBody>
        </p:sp>
        <p:sp>
          <p:nvSpPr>
            <p:cNvPr id="52" name="AutoShape 73">
              <a:extLst>
                <a:ext uri="{FF2B5EF4-FFF2-40B4-BE49-F238E27FC236}">
                  <a16:creationId xmlns:a16="http://schemas.microsoft.com/office/drawing/2014/main" id="{82505C86-1C4E-1068-33C4-DBAB891417DE}"/>
                </a:ext>
              </a:extLst>
            </p:cNvPr>
            <p:cNvSpPr>
              <a:spLocks noChangeArrowheads="1"/>
            </p:cNvSpPr>
            <p:nvPr/>
          </p:nvSpPr>
          <p:spPr bwMode="auto">
            <a:xfrm>
              <a:off x="1640242" y="2510155"/>
              <a:ext cx="787400" cy="457200"/>
            </a:xfrm>
            <a:prstGeom prst="roundRect">
              <a:avLst>
                <a:gd name="adj" fmla="val 16667"/>
              </a:avLst>
            </a:prstGeom>
            <a:solidFill>
              <a:srgbClr val="D8D8D8"/>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ノート</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PC</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ディスプレイ</a:t>
              </a:r>
              <a:endParaRPr kumimoji="0" lang="ja-JP" altLang="en-US"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拡大鏡</a:t>
              </a:r>
              <a:endParaRPr kumimoji="0" lang="ja-JP" altLang="en-US"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電源器</a:t>
              </a:r>
              <a:endParaRPr kumimoji="0" lang="ja-JP" altLang="en-US" sz="1800" b="0" i="0" u="none" strike="noStrike" cap="none" normalizeH="0" baseline="0" dirty="0">
                <a:ln>
                  <a:noFill/>
                </a:ln>
                <a:solidFill>
                  <a:schemeClr val="tx1"/>
                </a:solidFill>
                <a:effectLst/>
                <a:latin typeface="+mn-ea"/>
              </a:endParaRPr>
            </a:p>
          </p:txBody>
        </p:sp>
        <p:sp>
          <p:nvSpPr>
            <p:cNvPr id="65" name="Text Box 72">
              <a:extLst>
                <a:ext uri="{FF2B5EF4-FFF2-40B4-BE49-F238E27FC236}">
                  <a16:creationId xmlns:a16="http://schemas.microsoft.com/office/drawing/2014/main" id="{C6518EDF-C3C5-322A-E639-AD7D7968C099}"/>
                </a:ext>
              </a:extLst>
            </p:cNvPr>
            <p:cNvSpPr txBox="1">
              <a:spLocks noChangeArrowheads="1"/>
            </p:cNvSpPr>
            <p:nvPr/>
          </p:nvSpPr>
          <p:spPr bwMode="auto">
            <a:xfrm>
              <a:off x="1588648" y="3096099"/>
              <a:ext cx="890588" cy="1101725"/>
            </a:xfrm>
            <a:prstGeom prst="rect">
              <a:avLst/>
            </a:prstGeom>
            <a:solidFill>
              <a:srgbClr val="D8D8D8"/>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＜ローテーブル＞</a:t>
              </a:r>
              <a:endParaRPr kumimoji="0" lang="ja-JP"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エアポンプ</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プラケース（大）</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金魚網</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白バット</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プラカップ</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15</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製氷トレイ</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ピンセット</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4</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ルーペ</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図鑑・同定資料</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2</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空バケツ</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1800" b="0" i="0" u="none" strike="noStrike" cap="none" normalizeH="0" baseline="0" dirty="0">
                <a:ln>
                  <a:noFill/>
                </a:ln>
                <a:solidFill>
                  <a:schemeClr val="tx1"/>
                </a:solidFill>
                <a:effectLst/>
                <a:latin typeface="+mn-ea"/>
              </a:endParaRPr>
            </a:p>
          </p:txBody>
        </p:sp>
        <p:sp>
          <p:nvSpPr>
            <p:cNvPr id="66" name="Text Box 71">
              <a:extLst>
                <a:ext uri="{FF2B5EF4-FFF2-40B4-BE49-F238E27FC236}">
                  <a16:creationId xmlns:a16="http://schemas.microsoft.com/office/drawing/2014/main" id="{AD983885-4526-15BE-F2DF-B31916774CD6}"/>
                </a:ext>
              </a:extLst>
            </p:cNvPr>
            <p:cNvSpPr txBox="1">
              <a:spLocks noChangeArrowheads="1"/>
            </p:cNvSpPr>
            <p:nvPr/>
          </p:nvSpPr>
          <p:spPr bwMode="auto">
            <a:xfrm>
              <a:off x="2878413" y="3096099"/>
              <a:ext cx="890588" cy="1101725"/>
            </a:xfrm>
            <a:prstGeom prst="rect">
              <a:avLst/>
            </a:prstGeom>
            <a:solidFill>
              <a:srgbClr val="D8D8D8"/>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＜ローテーブル＞</a:t>
              </a:r>
              <a:endParaRPr kumimoji="0" lang="ja-JP"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エアポンプ</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プラケース（大）</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金魚網</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白バット</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プラカップ</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15</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製氷トレイ</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ピンセット</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4</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ルーペ</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図鑑・同定資料</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2</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空バケツ</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1800" b="0" i="0" u="none" strike="noStrike" cap="none" normalizeH="0" baseline="0" dirty="0">
                <a:ln>
                  <a:noFill/>
                </a:ln>
                <a:solidFill>
                  <a:schemeClr val="tx1"/>
                </a:solidFill>
                <a:effectLst/>
                <a:latin typeface="+mn-ea"/>
              </a:endParaRPr>
            </a:p>
          </p:txBody>
        </p:sp>
      </p:grpSp>
      <p:sp>
        <p:nvSpPr>
          <p:cNvPr id="88" name="テキスト ボックス 87">
            <a:extLst>
              <a:ext uri="{FF2B5EF4-FFF2-40B4-BE49-F238E27FC236}">
                <a16:creationId xmlns:a16="http://schemas.microsoft.com/office/drawing/2014/main" id="{4F709A31-D271-F9DC-CAEA-6D2B2F1659AE}"/>
              </a:ext>
            </a:extLst>
          </p:cNvPr>
          <p:cNvSpPr txBox="1"/>
          <p:nvPr/>
        </p:nvSpPr>
        <p:spPr>
          <a:xfrm>
            <a:off x="144061" y="137160"/>
            <a:ext cx="5144219" cy="369332"/>
          </a:xfrm>
          <a:prstGeom prst="rect">
            <a:avLst/>
          </a:prstGeom>
          <a:noFill/>
        </p:spPr>
        <p:txBody>
          <a:bodyPr wrap="square" rtlCol="0">
            <a:spAutoFit/>
          </a:bodyPr>
          <a:lstStyle/>
          <a:p>
            <a:r>
              <a:rPr lang="ja-JP" altLang="en-US" u="sng" dirty="0">
                <a:uFill>
                  <a:solidFill>
                    <a:schemeClr val="tx2">
                      <a:lumMod val="50000"/>
                      <a:lumOff val="50000"/>
                    </a:schemeClr>
                  </a:solidFill>
                </a:uFill>
              </a:rPr>
              <a:t>テントのレイアウト図　</a:t>
            </a:r>
            <a:r>
              <a:rPr lang="en-US" altLang="ja-JP" u="sng" dirty="0">
                <a:uFill>
                  <a:solidFill>
                    <a:schemeClr val="tx2">
                      <a:lumMod val="50000"/>
                      <a:lumOff val="50000"/>
                    </a:schemeClr>
                  </a:solidFill>
                </a:uFill>
              </a:rPr>
              <a:t> (</a:t>
            </a:r>
            <a:r>
              <a:rPr lang="ja-JP" altLang="en-US" u="sng" dirty="0">
                <a:uFill>
                  <a:solidFill>
                    <a:schemeClr val="tx2">
                      <a:lumMod val="50000"/>
                      <a:lumOff val="50000"/>
                    </a:schemeClr>
                  </a:solidFill>
                </a:uFill>
              </a:rPr>
              <a:t>参加者</a:t>
            </a:r>
            <a:r>
              <a:rPr lang="en-US" altLang="ja-JP" u="sng" dirty="0">
                <a:uFill>
                  <a:solidFill>
                    <a:schemeClr val="tx2">
                      <a:lumMod val="50000"/>
                      <a:lumOff val="50000"/>
                    </a:schemeClr>
                  </a:solidFill>
                </a:uFill>
              </a:rPr>
              <a:t>20</a:t>
            </a:r>
            <a:r>
              <a:rPr lang="ja-JP" altLang="en-US" u="sng" dirty="0">
                <a:uFill>
                  <a:solidFill>
                    <a:schemeClr val="tx2">
                      <a:lumMod val="50000"/>
                      <a:lumOff val="50000"/>
                    </a:schemeClr>
                  </a:solidFill>
                </a:uFill>
              </a:rPr>
              <a:t>名想定</a:t>
            </a:r>
            <a:r>
              <a:rPr lang="en-US" altLang="ja-JP" u="sng" dirty="0">
                <a:uFill>
                  <a:solidFill>
                    <a:schemeClr val="tx2">
                      <a:lumMod val="50000"/>
                      <a:lumOff val="50000"/>
                    </a:schemeClr>
                  </a:solidFill>
                </a:uFill>
              </a:rPr>
              <a:t>)</a:t>
            </a:r>
            <a:endParaRPr kumimoji="1" lang="ja-JP" altLang="en-US" u="sng" dirty="0">
              <a:uFill>
                <a:solidFill>
                  <a:schemeClr val="tx2">
                    <a:lumMod val="50000"/>
                    <a:lumOff val="50000"/>
                  </a:schemeClr>
                </a:solidFill>
              </a:uFill>
            </a:endParaRPr>
          </a:p>
        </p:txBody>
      </p:sp>
      <p:sp>
        <p:nvSpPr>
          <p:cNvPr id="89" name="テキスト ボックス 88">
            <a:extLst>
              <a:ext uri="{FF2B5EF4-FFF2-40B4-BE49-F238E27FC236}">
                <a16:creationId xmlns:a16="http://schemas.microsoft.com/office/drawing/2014/main" id="{82A865BE-5D6F-C39A-BB71-B9040CD6552E}"/>
              </a:ext>
            </a:extLst>
          </p:cNvPr>
          <p:cNvSpPr txBox="1"/>
          <p:nvPr/>
        </p:nvSpPr>
        <p:spPr>
          <a:xfrm>
            <a:off x="59865" y="598339"/>
            <a:ext cx="7572835" cy="307777"/>
          </a:xfrm>
          <a:prstGeom prst="rect">
            <a:avLst/>
          </a:prstGeom>
          <a:noFill/>
        </p:spPr>
        <p:txBody>
          <a:bodyPr wrap="square" rtlCol="0">
            <a:spAutoFit/>
          </a:bodyPr>
          <a:lstStyle/>
          <a:p>
            <a:r>
              <a:rPr lang="ja-JP" altLang="en-US" sz="1400" u="sng" dirty="0"/>
              <a:t>■プログラム：フィールド実習の目的・流れの説明、水質調査、環境観測等</a:t>
            </a:r>
            <a:endParaRPr kumimoji="1" lang="ja-JP" altLang="en-US" sz="1400" u="sng" dirty="0"/>
          </a:p>
        </p:txBody>
      </p:sp>
      <p:sp>
        <p:nvSpPr>
          <p:cNvPr id="93" name="吹き出し: 円形 92">
            <a:extLst>
              <a:ext uri="{FF2B5EF4-FFF2-40B4-BE49-F238E27FC236}">
                <a16:creationId xmlns:a16="http://schemas.microsoft.com/office/drawing/2014/main" id="{9386097F-BCB3-EE70-BE11-6AB1CB2820EA}"/>
              </a:ext>
            </a:extLst>
          </p:cNvPr>
          <p:cNvSpPr/>
          <p:nvPr/>
        </p:nvSpPr>
        <p:spPr>
          <a:xfrm>
            <a:off x="15710" y="1408654"/>
            <a:ext cx="2493162" cy="869484"/>
          </a:xfrm>
          <a:prstGeom prst="wedgeEllipseCallout">
            <a:avLst>
              <a:gd name="adj1" fmla="val -11525"/>
              <a:gd name="adj2" fmla="val 105810"/>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今回は土地の形状を考慮してテントの外にテーブルを配置しました。</a:t>
            </a:r>
            <a:endParaRPr kumimoji="1" lang="ja-JP" altLang="en-US" sz="1050" dirty="0">
              <a:solidFill>
                <a:schemeClr val="tx1"/>
              </a:solidFill>
            </a:endParaRPr>
          </a:p>
        </p:txBody>
      </p:sp>
      <p:pic>
        <p:nvPicPr>
          <p:cNvPr id="94" name="図 93" descr="草, 屋外, 座る, 横たわる が含まれている画像&#10;&#10;AI 生成コンテンツは誤りを含む可能性があります。">
            <a:extLst>
              <a:ext uri="{FF2B5EF4-FFF2-40B4-BE49-F238E27FC236}">
                <a16:creationId xmlns:a16="http://schemas.microsoft.com/office/drawing/2014/main" id="{2D5EA01E-F875-C8B9-FAB8-5B96E50E9B2B}"/>
              </a:ext>
            </a:extLst>
          </p:cNvPr>
          <p:cNvPicPr>
            <a:picLocks noChangeAspect="1"/>
          </p:cNvPicPr>
          <p:nvPr/>
        </p:nvPicPr>
        <p:blipFill>
          <a:blip r:embed="rId3">
            <a:extLst>
              <a:ext uri="{28A0092B-C50C-407E-A947-70E740481C1C}">
                <a14:useLocalDpi xmlns:a14="http://schemas.microsoft.com/office/drawing/2010/main" val="0"/>
              </a:ext>
            </a:extLst>
          </a:blip>
          <a:srcRect l="3305" t="11719" r="13404" b="15689"/>
          <a:stretch>
            <a:fillRect/>
          </a:stretch>
        </p:blipFill>
        <p:spPr>
          <a:xfrm rot="16200000">
            <a:off x="968628" y="4559647"/>
            <a:ext cx="1387348" cy="906860"/>
          </a:xfrm>
          <a:prstGeom prst="rect">
            <a:avLst/>
          </a:prstGeom>
          <a:ln w="28575">
            <a:solidFill>
              <a:schemeClr val="accent1"/>
            </a:solidFill>
          </a:ln>
        </p:spPr>
      </p:pic>
      <p:cxnSp>
        <p:nvCxnSpPr>
          <p:cNvPr id="96" name="直線コネクタ 95">
            <a:extLst>
              <a:ext uri="{FF2B5EF4-FFF2-40B4-BE49-F238E27FC236}">
                <a16:creationId xmlns:a16="http://schemas.microsoft.com/office/drawing/2014/main" id="{E5EBEAD4-4D28-B2F6-4B0E-6EF960A0374B}"/>
              </a:ext>
            </a:extLst>
          </p:cNvPr>
          <p:cNvCxnSpPr>
            <a:cxnSpLocks/>
          </p:cNvCxnSpPr>
          <p:nvPr/>
        </p:nvCxnSpPr>
        <p:spPr>
          <a:xfrm>
            <a:off x="2142252" y="5169853"/>
            <a:ext cx="557863" cy="392585"/>
          </a:xfrm>
          <a:prstGeom prst="line">
            <a:avLst/>
          </a:pr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00" name="吹き出し: 円形 99">
            <a:extLst>
              <a:ext uri="{FF2B5EF4-FFF2-40B4-BE49-F238E27FC236}">
                <a16:creationId xmlns:a16="http://schemas.microsoft.com/office/drawing/2014/main" id="{1005969B-D108-9682-EFC0-9108270EE838}"/>
              </a:ext>
            </a:extLst>
          </p:cNvPr>
          <p:cNvSpPr/>
          <p:nvPr/>
        </p:nvSpPr>
        <p:spPr>
          <a:xfrm>
            <a:off x="3637311" y="1768125"/>
            <a:ext cx="2493162" cy="966534"/>
          </a:xfrm>
          <a:prstGeom prst="wedgeEllipseCallout">
            <a:avLst>
              <a:gd name="adj1" fmla="val -52481"/>
              <a:gd name="adj2" fmla="val 53855"/>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荷物は別の場所に置き、体調不良者が出た場合の休憩スペースを空けておくと良いです。</a:t>
            </a:r>
            <a:endParaRPr kumimoji="1" lang="ja-JP" altLang="en-US" sz="1050" dirty="0">
              <a:solidFill>
                <a:schemeClr val="tx1"/>
              </a:solidFill>
            </a:endParaRPr>
          </a:p>
        </p:txBody>
      </p:sp>
      <p:sp>
        <p:nvSpPr>
          <p:cNvPr id="3" name="Text Box 74">
            <a:extLst>
              <a:ext uri="{FF2B5EF4-FFF2-40B4-BE49-F238E27FC236}">
                <a16:creationId xmlns:a16="http://schemas.microsoft.com/office/drawing/2014/main" id="{AFA36E49-BEB0-9DE9-7C79-36FA8C212299}"/>
              </a:ext>
            </a:extLst>
          </p:cNvPr>
          <p:cNvSpPr txBox="1">
            <a:spLocks noChangeArrowheads="1"/>
          </p:cNvSpPr>
          <p:nvPr/>
        </p:nvSpPr>
        <p:spPr bwMode="auto">
          <a:xfrm>
            <a:off x="5781306" y="944159"/>
            <a:ext cx="659250" cy="2545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chemeClr val="tx1"/>
                </a:solidFill>
                <a:effectLst/>
                <a:latin typeface="+mn-ea"/>
                <a:cs typeface="Times New Roman" panose="02020603050405020304" pitchFamily="18" charset="0"/>
              </a:rPr>
              <a:t>↑道路側</a:t>
            </a:r>
            <a:endParaRPr kumimoji="0" lang="ja-JP" altLang="ja-JP" sz="1800" b="0" i="0" u="none" strike="noStrike" cap="none" normalizeH="0" baseline="0" dirty="0">
              <a:ln>
                <a:noFill/>
              </a:ln>
              <a:solidFill>
                <a:schemeClr val="tx1"/>
              </a:solidFill>
              <a:effectLst/>
              <a:latin typeface="+mn-ea"/>
            </a:endParaRPr>
          </a:p>
        </p:txBody>
      </p:sp>
      <p:pic>
        <p:nvPicPr>
          <p:cNvPr id="5" name="図 4" descr="建物, 荷物, スーツケース, テーブル が含まれている画像&#10;&#10;AI 生成コンテンツは誤りを含む可能性があります。">
            <a:extLst>
              <a:ext uri="{FF2B5EF4-FFF2-40B4-BE49-F238E27FC236}">
                <a16:creationId xmlns:a16="http://schemas.microsoft.com/office/drawing/2014/main" id="{EA2D26F4-6E27-1928-FFC4-92D0D77378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6034" y="736925"/>
            <a:ext cx="4715106" cy="2652247"/>
          </a:xfrm>
          <a:prstGeom prst="rect">
            <a:avLst/>
          </a:prstGeom>
        </p:spPr>
      </p:pic>
      <p:pic>
        <p:nvPicPr>
          <p:cNvPr id="12" name="図 11" descr="庭にいる子供たち&#10;&#10;AI 生成コンテンツは誤りを含む可能性があります。">
            <a:extLst>
              <a:ext uri="{FF2B5EF4-FFF2-40B4-BE49-F238E27FC236}">
                <a16:creationId xmlns:a16="http://schemas.microsoft.com/office/drawing/2014/main" id="{64CED402-99CD-E6F4-8097-DD56552EE2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6034" y="3710370"/>
            <a:ext cx="4715106" cy="2652247"/>
          </a:xfrm>
          <a:prstGeom prst="rect">
            <a:avLst/>
          </a:prstGeom>
        </p:spPr>
      </p:pic>
      <p:sp>
        <p:nvSpPr>
          <p:cNvPr id="13" name="テキスト ボックス 12">
            <a:extLst>
              <a:ext uri="{FF2B5EF4-FFF2-40B4-BE49-F238E27FC236}">
                <a16:creationId xmlns:a16="http://schemas.microsoft.com/office/drawing/2014/main" id="{D2DA9E2E-C977-5EA9-AD21-658F6BA58079}"/>
              </a:ext>
            </a:extLst>
          </p:cNvPr>
          <p:cNvSpPr txBox="1"/>
          <p:nvPr/>
        </p:nvSpPr>
        <p:spPr>
          <a:xfrm>
            <a:off x="6709402" y="3389172"/>
            <a:ext cx="5436104" cy="253916"/>
          </a:xfrm>
          <a:prstGeom prst="rect">
            <a:avLst/>
          </a:prstGeom>
          <a:noFill/>
        </p:spPr>
        <p:txBody>
          <a:bodyPr wrap="none" rtlCol="0">
            <a:spAutoFit/>
          </a:bodyPr>
          <a:lstStyle/>
          <a:p>
            <a:pPr algn="ctr"/>
            <a:r>
              <a:rPr kumimoji="1" lang="ja-JP" altLang="en-US" sz="1050" dirty="0"/>
              <a:t>テント下の様子（直射日光にあたらない、濡れから避ける荷物等）</a:t>
            </a:r>
            <a:r>
              <a:rPr kumimoji="1" lang="en-US" altLang="ja-JP" sz="1050" dirty="0"/>
              <a:t>【</a:t>
            </a:r>
            <a:r>
              <a:rPr kumimoji="1" lang="ja-JP" altLang="en-US" sz="1050" dirty="0"/>
              <a:t>川側からの撮影</a:t>
            </a:r>
            <a:r>
              <a:rPr kumimoji="1" lang="en-US" altLang="ja-JP" sz="1050" dirty="0"/>
              <a:t>】</a:t>
            </a:r>
            <a:endParaRPr kumimoji="1" lang="ja-JP" altLang="en-US" sz="1050" dirty="0"/>
          </a:p>
        </p:txBody>
      </p:sp>
      <p:sp>
        <p:nvSpPr>
          <p:cNvPr id="14" name="テキスト ボックス 13">
            <a:extLst>
              <a:ext uri="{FF2B5EF4-FFF2-40B4-BE49-F238E27FC236}">
                <a16:creationId xmlns:a16="http://schemas.microsoft.com/office/drawing/2014/main" id="{1D7EB5E4-4CBF-B468-C0AE-59DDD1B8BA8D}"/>
              </a:ext>
            </a:extLst>
          </p:cNvPr>
          <p:cNvSpPr txBox="1"/>
          <p:nvPr/>
        </p:nvSpPr>
        <p:spPr>
          <a:xfrm>
            <a:off x="7517314" y="6362617"/>
            <a:ext cx="3820277" cy="253916"/>
          </a:xfrm>
          <a:prstGeom prst="rect">
            <a:avLst/>
          </a:prstGeom>
          <a:noFill/>
        </p:spPr>
        <p:txBody>
          <a:bodyPr wrap="none" rtlCol="0">
            <a:spAutoFit/>
          </a:bodyPr>
          <a:lstStyle/>
          <a:p>
            <a:pPr algn="ctr"/>
            <a:r>
              <a:rPr kumimoji="1" lang="ja-JP" altLang="en-US" sz="1050" dirty="0"/>
              <a:t>テント前の様子（水質調査等の説明時）</a:t>
            </a:r>
            <a:r>
              <a:rPr kumimoji="1" lang="en-US" altLang="ja-JP" sz="1050" dirty="0"/>
              <a:t>【</a:t>
            </a:r>
            <a:r>
              <a:rPr kumimoji="1" lang="ja-JP" altLang="en-US" sz="1050" dirty="0"/>
              <a:t>川側からの撮影</a:t>
            </a:r>
            <a:r>
              <a:rPr kumimoji="1" lang="en-US" altLang="ja-JP" sz="1050" dirty="0"/>
              <a:t>】</a:t>
            </a:r>
            <a:endParaRPr kumimoji="1" lang="ja-JP" altLang="en-US" sz="1050" dirty="0"/>
          </a:p>
        </p:txBody>
      </p:sp>
    </p:spTree>
    <p:extLst>
      <p:ext uri="{BB962C8B-B14F-4D97-AF65-F5344CB8AC3E}">
        <p14:creationId xmlns:p14="http://schemas.microsoft.com/office/powerpoint/2010/main" val="545778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66">
            <a:extLst>
              <a:ext uri="{FF2B5EF4-FFF2-40B4-BE49-F238E27FC236}">
                <a16:creationId xmlns:a16="http://schemas.microsoft.com/office/drawing/2014/main" id="{108D91FC-9444-7537-F9C6-4C4BA5C6C4B2}"/>
              </a:ext>
            </a:extLst>
          </p:cNvPr>
          <p:cNvSpPr txBox="1">
            <a:spLocks noChangeArrowheads="1"/>
          </p:cNvSpPr>
          <p:nvPr/>
        </p:nvSpPr>
        <p:spPr bwMode="auto">
          <a:xfrm>
            <a:off x="5781305" y="6362617"/>
            <a:ext cx="659252" cy="2545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chemeClr val="tx1"/>
                </a:solidFill>
                <a:effectLst/>
                <a:latin typeface="+mn-ea"/>
                <a:cs typeface="Times New Roman" panose="02020603050405020304" pitchFamily="18" charset="0"/>
              </a:rPr>
              <a:t>↓川側</a:t>
            </a:r>
            <a:endParaRPr kumimoji="0" lang="ja-JP" altLang="ja-JP" sz="1800" b="0" i="0" u="none" strike="noStrike" cap="none" normalizeH="0" baseline="0" dirty="0">
              <a:ln>
                <a:noFill/>
              </a:ln>
              <a:solidFill>
                <a:schemeClr val="tx1"/>
              </a:solidFill>
              <a:effectLst/>
              <a:latin typeface="+mn-ea"/>
            </a:endParaRPr>
          </a:p>
        </p:txBody>
      </p:sp>
      <p:sp>
        <p:nvSpPr>
          <p:cNvPr id="45" name="Text Box 74">
            <a:extLst>
              <a:ext uri="{FF2B5EF4-FFF2-40B4-BE49-F238E27FC236}">
                <a16:creationId xmlns:a16="http://schemas.microsoft.com/office/drawing/2014/main" id="{A3747FEA-C41F-4433-1E9B-AD84E50247A3}"/>
              </a:ext>
            </a:extLst>
          </p:cNvPr>
          <p:cNvSpPr txBox="1">
            <a:spLocks noChangeArrowheads="1"/>
          </p:cNvSpPr>
          <p:nvPr/>
        </p:nvSpPr>
        <p:spPr bwMode="auto">
          <a:xfrm>
            <a:off x="5781306" y="880659"/>
            <a:ext cx="659250" cy="2545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chemeClr val="tx1"/>
                </a:solidFill>
                <a:effectLst/>
                <a:latin typeface="+mn-ea"/>
                <a:cs typeface="Times New Roman" panose="02020603050405020304" pitchFamily="18" charset="0"/>
              </a:rPr>
              <a:t>↑道路側</a:t>
            </a:r>
            <a:endParaRPr kumimoji="0" lang="ja-JP" altLang="ja-JP" sz="1800" b="0" i="0" u="none" strike="noStrike" cap="none" normalizeH="0" baseline="0" dirty="0">
              <a:ln>
                <a:noFill/>
              </a:ln>
              <a:solidFill>
                <a:schemeClr val="tx1"/>
              </a:solidFill>
              <a:effectLst/>
              <a:latin typeface="+mn-ea"/>
            </a:endParaRPr>
          </a:p>
        </p:txBody>
      </p:sp>
      <p:grpSp>
        <p:nvGrpSpPr>
          <p:cNvPr id="75" name="グループ化 74">
            <a:extLst>
              <a:ext uri="{FF2B5EF4-FFF2-40B4-BE49-F238E27FC236}">
                <a16:creationId xmlns:a16="http://schemas.microsoft.com/office/drawing/2014/main" id="{36748F10-ABA0-2B10-9CEB-105C59B2B56C}"/>
              </a:ext>
            </a:extLst>
          </p:cNvPr>
          <p:cNvGrpSpPr/>
          <p:nvPr/>
        </p:nvGrpSpPr>
        <p:grpSpPr>
          <a:xfrm>
            <a:off x="230199" y="880659"/>
            <a:ext cx="5683534" cy="5197315"/>
            <a:chOff x="740823" y="980122"/>
            <a:chExt cx="5683534" cy="5197315"/>
          </a:xfrm>
        </p:grpSpPr>
        <p:sp>
          <p:nvSpPr>
            <p:cNvPr id="76" name="Text Box 65">
              <a:extLst>
                <a:ext uri="{FF2B5EF4-FFF2-40B4-BE49-F238E27FC236}">
                  <a16:creationId xmlns:a16="http://schemas.microsoft.com/office/drawing/2014/main" id="{5AFFC80F-3487-C2EA-8279-6B50CF035C34}"/>
                </a:ext>
              </a:extLst>
            </p:cNvPr>
            <p:cNvSpPr txBox="1">
              <a:spLocks noChangeArrowheads="1"/>
            </p:cNvSpPr>
            <p:nvPr/>
          </p:nvSpPr>
          <p:spPr bwMode="auto">
            <a:xfrm>
              <a:off x="740823" y="1320962"/>
              <a:ext cx="3803100" cy="3165475"/>
            </a:xfrm>
            <a:prstGeom prst="rect">
              <a:avLst/>
            </a:prstGeom>
            <a:solidFill>
              <a:srgbClr val="00B0F0"/>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chemeClr val="tx1"/>
                  </a:solidFill>
                  <a:effectLst/>
                  <a:latin typeface="+mn-ea"/>
                  <a:cs typeface="Times New Roman" panose="02020603050405020304" pitchFamily="18" charset="0"/>
                </a:rPr>
                <a:t>ブルーシート</a:t>
              </a:r>
              <a:endParaRPr kumimoji="0" lang="ja-JP" altLang="ja-JP" sz="1800" b="0" i="0" u="none" strike="noStrike" cap="none" normalizeH="0" baseline="0">
                <a:ln>
                  <a:noFill/>
                </a:ln>
                <a:solidFill>
                  <a:schemeClr val="tx1"/>
                </a:solidFill>
                <a:effectLst/>
                <a:latin typeface="+mn-ea"/>
              </a:endParaRPr>
            </a:p>
          </p:txBody>
        </p:sp>
        <p:sp>
          <p:nvSpPr>
            <p:cNvPr id="77" name="Text Box 79">
              <a:extLst>
                <a:ext uri="{FF2B5EF4-FFF2-40B4-BE49-F238E27FC236}">
                  <a16:creationId xmlns:a16="http://schemas.microsoft.com/office/drawing/2014/main" id="{D6F9743F-784A-BCC1-FA07-92D28BF08A06}"/>
                </a:ext>
              </a:extLst>
            </p:cNvPr>
            <p:cNvSpPr txBox="1">
              <a:spLocks noChangeArrowheads="1"/>
            </p:cNvSpPr>
            <p:nvPr/>
          </p:nvSpPr>
          <p:spPr bwMode="auto">
            <a:xfrm>
              <a:off x="2023485" y="980122"/>
              <a:ext cx="121443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chemeClr val="tx1"/>
                  </a:solidFill>
                  <a:effectLst/>
                  <a:latin typeface="+mn-ea"/>
                  <a:cs typeface="Times New Roman" panose="02020603050405020304" pitchFamily="18" charset="0"/>
                </a:rPr>
                <a:t>＜テント＞</a:t>
              </a:r>
              <a:endParaRPr kumimoji="0" lang="ja-JP" altLang="ja-JP" sz="1800" b="0" i="0" u="none" strike="noStrike" cap="none" normalizeH="0" baseline="0" dirty="0">
                <a:ln>
                  <a:noFill/>
                </a:ln>
                <a:solidFill>
                  <a:schemeClr val="tx1"/>
                </a:solidFill>
                <a:effectLst/>
                <a:latin typeface="+mn-ea"/>
              </a:endParaRPr>
            </a:p>
          </p:txBody>
        </p:sp>
        <p:sp>
          <p:nvSpPr>
            <p:cNvPr id="78" name="Text Box 78">
              <a:extLst>
                <a:ext uri="{FF2B5EF4-FFF2-40B4-BE49-F238E27FC236}">
                  <a16:creationId xmlns:a16="http://schemas.microsoft.com/office/drawing/2014/main" id="{27D2B82F-8517-0D28-2E4F-5EB86B5B6623}"/>
                </a:ext>
              </a:extLst>
            </p:cNvPr>
            <p:cNvSpPr txBox="1">
              <a:spLocks noChangeArrowheads="1"/>
            </p:cNvSpPr>
            <p:nvPr/>
          </p:nvSpPr>
          <p:spPr bwMode="auto">
            <a:xfrm>
              <a:off x="4685335" y="1311113"/>
              <a:ext cx="1739022" cy="3165475"/>
            </a:xfrm>
            <a:prstGeom prst="rect">
              <a:avLst/>
            </a:prstGeom>
            <a:solidFill>
              <a:srgbClr val="CCCC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79" name="Text Box 77">
              <a:extLst>
                <a:ext uri="{FF2B5EF4-FFF2-40B4-BE49-F238E27FC236}">
                  <a16:creationId xmlns:a16="http://schemas.microsoft.com/office/drawing/2014/main" id="{18C1D043-FE9E-059C-BD4F-0684F13087DD}"/>
                </a:ext>
              </a:extLst>
            </p:cNvPr>
            <p:cNvSpPr txBox="1">
              <a:spLocks noChangeArrowheads="1"/>
            </p:cNvSpPr>
            <p:nvPr/>
          </p:nvSpPr>
          <p:spPr bwMode="auto">
            <a:xfrm>
              <a:off x="4947626" y="980122"/>
              <a:ext cx="1214438"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chemeClr val="tx1"/>
                  </a:solidFill>
                  <a:effectLst/>
                  <a:latin typeface="+mn-ea"/>
                  <a:cs typeface="Times New Roman" panose="02020603050405020304" pitchFamily="18" charset="0"/>
                </a:rPr>
                <a:t>＜更衣テント＞</a:t>
              </a:r>
              <a:endParaRPr kumimoji="0" lang="ja-JP" altLang="ja-JP" sz="1800" b="0" i="0" u="none" strike="noStrike" cap="none" normalizeH="0" baseline="0" dirty="0">
                <a:ln>
                  <a:noFill/>
                </a:ln>
                <a:solidFill>
                  <a:schemeClr val="tx1"/>
                </a:solidFill>
                <a:effectLst/>
                <a:latin typeface="+mn-ea"/>
              </a:endParaRPr>
            </a:p>
          </p:txBody>
        </p:sp>
        <p:sp>
          <p:nvSpPr>
            <p:cNvPr id="80" name="Text Box 76">
              <a:extLst>
                <a:ext uri="{FF2B5EF4-FFF2-40B4-BE49-F238E27FC236}">
                  <a16:creationId xmlns:a16="http://schemas.microsoft.com/office/drawing/2014/main" id="{A559F2CB-22D5-848D-4B48-399DFD2A6CF9}"/>
                </a:ext>
              </a:extLst>
            </p:cNvPr>
            <p:cNvSpPr txBox="1">
              <a:spLocks noChangeArrowheads="1"/>
            </p:cNvSpPr>
            <p:nvPr/>
          </p:nvSpPr>
          <p:spPr bwMode="auto">
            <a:xfrm>
              <a:off x="2184747" y="5075712"/>
              <a:ext cx="890587" cy="1101725"/>
            </a:xfrm>
            <a:prstGeom prst="rect">
              <a:avLst/>
            </a:prstGeom>
            <a:solidFill>
              <a:srgbClr val="D8D8D8"/>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＜ローテーブル＞</a:t>
              </a:r>
              <a:endParaRPr kumimoji="0" lang="ja-JP"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エアポンプ</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プラケース（大）</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金魚網</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白バット</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プラカップ</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15</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製氷トレイ</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ピンセット</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5</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ルーペ</a:t>
              </a:r>
              <a:r>
                <a:rPr kumimoji="0" lang="en-US" altLang="ja-JP" sz="600" dirty="0">
                  <a:latin typeface="+mn-ea"/>
                  <a:cs typeface="Times New Roman" panose="02020603050405020304" pitchFamily="18" charset="0"/>
                </a:rPr>
                <a:t>4</a:t>
              </a:r>
              <a:endParaRPr kumimoji="0" lang="en-US" altLang="ja-JP" sz="600" b="0" i="0" u="none" strike="noStrike" cap="none" normalizeH="0" baseline="0" dirty="0">
                <a:ln>
                  <a:noFill/>
                </a:ln>
                <a:solidFill>
                  <a:schemeClr val="tx1"/>
                </a:solidFill>
                <a:effectLst/>
                <a:latin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図鑑・同定資料</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2</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空バケツ</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1800" b="0" i="0" u="none" strike="noStrike" cap="none" normalizeH="0" baseline="0" dirty="0">
                <a:ln>
                  <a:noFill/>
                </a:ln>
                <a:solidFill>
                  <a:schemeClr val="tx1"/>
                </a:solidFill>
                <a:effectLst/>
                <a:latin typeface="+mn-ea"/>
              </a:endParaRPr>
            </a:p>
          </p:txBody>
        </p:sp>
        <p:sp>
          <p:nvSpPr>
            <p:cNvPr id="81" name="Text Box 75">
              <a:extLst>
                <a:ext uri="{FF2B5EF4-FFF2-40B4-BE49-F238E27FC236}">
                  <a16:creationId xmlns:a16="http://schemas.microsoft.com/office/drawing/2014/main" id="{424EF105-5003-83BF-F270-FAB632E17342}"/>
                </a:ext>
              </a:extLst>
            </p:cNvPr>
            <p:cNvSpPr txBox="1">
              <a:spLocks noChangeArrowheads="1"/>
            </p:cNvSpPr>
            <p:nvPr/>
          </p:nvSpPr>
          <p:spPr bwMode="auto">
            <a:xfrm>
              <a:off x="4721728" y="4495001"/>
              <a:ext cx="1666234" cy="296068"/>
            </a:xfrm>
            <a:prstGeom prst="rect">
              <a:avLst/>
            </a:prstGeom>
            <a:noFill/>
            <a:ln w="19050">
              <a:solidFill>
                <a:srgbClr val="000000"/>
              </a:solidFill>
              <a:prstDash val="dash"/>
              <a:miter lim="800000"/>
              <a:headEnd/>
              <a:tailEnd/>
            </a:ln>
            <a:extLst>
              <a:ext uri="{909E8E84-426E-40DD-AFC4-6F175D3DCCD1}">
                <a14:hiddenFill xmlns:a14="http://schemas.microsoft.com/office/drawing/2010/main">
                  <a:solidFill>
                    <a:srgbClr val="D8D8D8"/>
                  </a:solidFill>
                </a14:hiddenFill>
              </a:ext>
            </a:extLst>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a:ln>
                    <a:noFill/>
                  </a:ln>
                  <a:solidFill>
                    <a:schemeClr val="tx1"/>
                  </a:solidFill>
                  <a:effectLst/>
                  <a:latin typeface="+mn-ea"/>
                  <a:cs typeface="Times New Roman" panose="02020603050405020304" pitchFamily="18" charset="0"/>
                </a:rPr>
                <a:t>参加者荷物置きスペース</a:t>
              </a:r>
              <a:endParaRPr kumimoji="0" lang="ja-JP" altLang="ja-JP" sz="1800" b="0" i="0" u="none" strike="noStrike" cap="none" normalizeH="0" baseline="0">
                <a:ln>
                  <a:noFill/>
                </a:ln>
                <a:solidFill>
                  <a:schemeClr val="tx1"/>
                </a:solidFill>
                <a:effectLst/>
                <a:latin typeface="+mn-ea"/>
              </a:endParaRPr>
            </a:p>
          </p:txBody>
        </p:sp>
        <p:sp>
          <p:nvSpPr>
            <p:cNvPr id="82" name="Text Box 74">
              <a:extLst>
                <a:ext uri="{FF2B5EF4-FFF2-40B4-BE49-F238E27FC236}">
                  <a16:creationId xmlns:a16="http://schemas.microsoft.com/office/drawing/2014/main" id="{132F5D00-C44E-628D-C4BF-F7FA8384F0E5}"/>
                </a:ext>
              </a:extLst>
            </p:cNvPr>
            <p:cNvSpPr txBox="1">
              <a:spLocks noChangeArrowheads="1"/>
            </p:cNvSpPr>
            <p:nvPr/>
          </p:nvSpPr>
          <p:spPr bwMode="auto">
            <a:xfrm>
              <a:off x="3826490" y="1060052"/>
              <a:ext cx="1008856" cy="25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chemeClr val="tx1"/>
                  </a:solidFill>
                  <a:effectLst/>
                  <a:latin typeface="+mn-ea"/>
                  <a:cs typeface="Times New Roman" panose="02020603050405020304" pitchFamily="18" charset="0"/>
                </a:rPr>
                <a:t>↑道路側</a:t>
              </a:r>
              <a:endParaRPr kumimoji="0" lang="ja-JP" altLang="ja-JP" sz="1800" b="0" i="0" u="none" strike="noStrike" cap="none" normalizeH="0" baseline="0" dirty="0">
                <a:ln>
                  <a:noFill/>
                </a:ln>
                <a:solidFill>
                  <a:schemeClr val="tx1"/>
                </a:solidFill>
                <a:effectLst/>
                <a:latin typeface="+mn-ea"/>
              </a:endParaRPr>
            </a:p>
          </p:txBody>
        </p:sp>
        <p:sp>
          <p:nvSpPr>
            <p:cNvPr id="84" name="Text Box 72">
              <a:extLst>
                <a:ext uri="{FF2B5EF4-FFF2-40B4-BE49-F238E27FC236}">
                  <a16:creationId xmlns:a16="http://schemas.microsoft.com/office/drawing/2014/main" id="{F02C6460-4CD2-3BA5-DD4D-16420B24229C}"/>
                </a:ext>
              </a:extLst>
            </p:cNvPr>
            <p:cNvSpPr txBox="1">
              <a:spLocks noChangeArrowheads="1"/>
            </p:cNvSpPr>
            <p:nvPr/>
          </p:nvSpPr>
          <p:spPr bwMode="auto">
            <a:xfrm>
              <a:off x="3751506" y="5075712"/>
              <a:ext cx="890588" cy="1101725"/>
            </a:xfrm>
            <a:prstGeom prst="rect">
              <a:avLst/>
            </a:prstGeom>
            <a:solidFill>
              <a:srgbClr val="D8D8D8"/>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＜ローテーブル＞</a:t>
              </a:r>
              <a:endParaRPr kumimoji="0" lang="ja-JP"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エアポンプ</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プラケース（大）</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金魚網</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白バット</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プラカップ</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15</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製氷トレイ</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ピンセット</a:t>
              </a:r>
              <a:r>
                <a:rPr kumimoji="0" lang="en-US" altLang="ja-JP" sz="600" dirty="0">
                  <a:latin typeface="+mn-ea"/>
                  <a:cs typeface="Times New Roman" panose="02020603050405020304" pitchFamily="18" charset="0"/>
                </a:rPr>
                <a:t>4</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ルーペ</a:t>
              </a:r>
              <a:r>
                <a:rPr kumimoji="0" lang="en-US" altLang="ja-JP" sz="600" dirty="0">
                  <a:latin typeface="+mn-ea"/>
                  <a:cs typeface="Times New Roman" panose="02020603050405020304" pitchFamily="18" charset="0"/>
                </a:rPr>
                <a:t>4</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図鑑・同定資料</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2</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空バケツ</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b="0" i="0" u="none" strike="noStrike" cap="none" normalizeH="0" baseline="0" dirty="0">
                <a:ln>
                  <a:noFill/>
                </a:ln>
                <a:solidFill>
                  <a:schemeClr val="tx1"/>
                </a:solidFill>
                <a:effectLst/>
                <a:latin typeface="+mn-ea"/>
              </a:endParaRPr>
            </a:p>
          </p:txBody>
        </p:sp>
        <p:sp>
          <p:nvSpPr>
            <p:cNvPr id="85" name="Text Box 71">
              <a:extLst>
                <a:ext uri="{FF2B5EF4-FFF2-40B4-BE49-F238E27FC236}">
                  <a16:creationId xmlns:a16="http://schemas.microsoft.com/office/drawing/2014/main" id="{618C0F8F-5BEC-FC7F-26DB-2000ADCBF910}"/>
                </a:ext>
              </a:extLst>
            </p:cNvPr>
            <p:cNvSpPr txBox="1">
              <a:spLocks noChangeArrowheads="1"/>
            </p:cNvSpPr>
            <p:nvPr/>
          </p:nvSpPr>
          <p:spPr bwMode="auto">
            <a:xfrm>
              <a:off x="5366059" y="5075712"/>
              <a:ext cx="890588" cy="1101725"/>
            </a:xfrm>
            <a:prstGeom prst="rect">
              <a:avLst/>
            </a:prstGeom>
            <a:solidFill>
              <a:srgbClr val="D8D8D8"/>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＜ローテーブル＞</a:t>
              </a:r>
              <a:endParaRPr kumimoji="0" lang="ja-JP"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エアポンプ</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プラケース（大）</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金魚網</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白バット</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プラカップ</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15</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製氷トレイ</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ピンセット</a:t>
              </a:r>
              <a:r>
                <a:rPr kumimoji="0" lang="en-US" altLang="ja-JP" sz="600" dirty="0">
                  <a:latin typeface="+mn-ea"/>
                  <a:cs typeface="Times New Roman" panose="02020603050405020304" pitchFamily="18" charset="0"/>
                </a:rPr>
                <a:t>4</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ルーペ</a:t>
              </a:r>
              <a:r>
                <a:rPr kumimoji="0" lang="en-US" altLang="ja-JP" sz="600" dirty="0">
                  <a:latin typeface="+mn-ea"/>
                  <a:cs typeface="Times New Roman" panose="02020603050405020304" pitchFamily="18" charset="0"/>
                </a:rPr>
                <a:t>4</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図鑑・同定資料</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2</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空バケツ</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endParaRPr kumimoji="0" lang="en-US" altLang="ja-JP" sz="1800" b="0" i="0" u="none" strike="noStrike" cap="none" normalizeH="0" baseline="0" dirty="0">
                <a:ln>
                  <a:noFill/>
                </a:ln>
                <a:solidFill>
                  <a:schemeClr val="tx1"/>
                </a:solidFill>
                <a:effectLst/>
                <a:latin typeface="+mn-ea"/>
              </a:endParaRPr>
            </a:p>
          </p:txBody>
        </p:sp>
      </p:grpSp>
      <p:sp>
        <p:nvSpPr>
          <p:cNvPr id="61" name="AutoShape 64">
            <a:extLst>
              <a:ext uri="{FF2B5EF4-FFF2-40B4-BE49-F238E27FC236}">
                <a16:creationId xmlns:a16="http://schemas.microsoft.com/office/drawing/2014/main" id="{A5F8FA0A-30FE-7A16-4B6F-20D2AEB61D0A}"/>
              </a:ext>
            </a:extLst>
          </p:cNvPr>
          <p:cNvSpPr>
            <a:spLocks noChangeArrowheads="1"/>
          </p:cNvSpPr>
          <p:nvPr/>
        </p:nvSpPr>
        <p:spPr bwMode="auto">
          <a:xfrm>
            <a:off x="1726379" y="2485449"/>
            <a:ext cx="787400" cy="457200"/>
          </a:xfrm>
          <a:prstGeom prst="roundRect">
            <a:avLst>
              <a:gd name="adj" fmla="val 16667"/>
            </a:avLst>
          </a:prstGeom>
          <a:solidFill>
            <a:srgbClr val="D8D8D8"/>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ディスプレイ</a:t>
            </a:r>
            <a:endParaRPr kumimoji="0" lang="ja-JP"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電源器</a:t>
            </a:r>
            <a:endParaRPr kumimoji="0" lang="ja-JP" altLang="ja-JP" sz="1800" b="0" i="0" u="none" strike="noStrike" cap="none" normalizeH="0" baseline="0" dirty="0">
              <a:ln>
                <a:noFill/>
              </a:ln>
              <a:solidFill>
                <a:schemeClr val="tx1"/>
              </a:solidFill>
              <a:effectLst/>
              <a:latin typeface="+mn-ea"/>
            </a:endParaRPr>
          </a:p>
        </p:txBody>
      </p:sp>
      <p:sp>
        <p:nvSpPr>
          <p:cNvPr id="62" name="Text Box 63">
            <a:extLst>
              <a:ext uri="{FF2B5EF4-FFF2-40B4-BE49-F238E27FC236}">
                <a16:creationId xmlns:a16="http://schemas.microsoft.com/office/drawing/2014/main" id="{F1C6CBB9-DD51-9A4C-CB59-FA220D4B5725}"/>
              </a:ext>
            </a:extLst>
          </p:cNvPr>
          <p:cNvSpPr txBox="1">
            <a:spLocks noChangeArrowheads="1"/>
          </p:cNvSpPr>
          <p:nvPr/>
        </p:nvSpPr>
        <p:spPr bwMode="auto">
          <a:xfrm>
            <a:off x="2964550" y="1632881"/>
            <a:ext cx="890587" cy="1025525"/>
          </a:xfrm>
          <a:prstGeom prst="rect">
            <a:avLst/>
          </a:prstGeom>
          <a:solidFill>
            <a:srgbClr val="D8D8D8"/>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a:ln>
                  <a:noFill/>
                </a:ln>
                <a:solidFill>
                  <a:schemeClr val="tx1"/>
                </a:solidFill>
                <a:effectLst/>
                <a:latin typeface="+mn-ea"/>
                <a:cs typeface="Times New Roman" panose="02020603050405020304" pitchFamily="18" charset="0"/>
              </a:rPr>
              <a:t>＜ハイテーブル＞</a:t>
            </a:r>
            <a:endParaRPr kumimoji="0" lang="ja-JP"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a:ln>
                  <a:noFill/>
                </a:ln>
                <a:solidFill>
                  <a:schemeClr val="tx1"/>
                </a:solidFill>
                <a:effectLst/>
                <a:latin typeface="+mn-ea"/>
                <a:cs typeface="Times New Roman" panose="02020603050405020304" pitchFamily="18" charset="0"/>
              </a:rPr>
              <a:t>ノート</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PC</a:t>
            </a:r>
            <a:endParaRPr kumimoji="0" lang="en-US" altLang="ja-JP"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拡大鏡</a:t>
            </a:r>
            <a:endParaRPr kumimoji="0" lang="ja-JP" altLang="en-US" sz="600" b="0" i="0" u="none" strike="noStrike" cap="none" normalizeH="0" baseline="0" dirty="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a:ln>
                <a:noFill/>
              </a:ln>
              <a:solidFill>
                <a:schemeClr val="tx1"/>
              </a:solidFill>
              <a:effectLst/>
              <a:latin typeface="+mn-ea"/>
            </a:endParaRPr>
          </a:p>
        </p:txBody>
      </p:sp>
      <p:sp>
        <p:nvSpPr>
          <p:cNvPr id="63" name="AutoShape 62">
            <a:extLst>
              <a:ext uri="{FF2B5EF4-FFF2-40B4-BE49-F238E27FC236}">
                <a16:creationId xmlns:a16="http://schemas.microsoft.com/office/drawing/2014/main" id="{4F80A587-3401-2AB6-B48F-6E804F56DCE0}"/>
              </a:ext>
            </a:extLst>
          </p:cNvPr>
          <p:cNvSpPr>
            <a:spLocks noChangeArrowheads="1"/>
          </p:cNvSpPr>
          <p:nvPr/>
        </p:nvSpPr>
        <p:spPr bwMode="auto">
          <a:xfrm>
            <a:off x="3115363" y="4463964"/>
            <a:ext cx="588962" cy="210824"/>
          </a:xfrm>
          <a:prstGeom prst="roundRect">
            <a:avLst>
              <a:gd name="adj" fmla="val 16667"/>
            </a:avLst>
          </a:prstGeom>
          <a:solidFill>
            <a:srgbClr val="A7CAEC"/>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A1</a:t>
            </a: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ボード</a:t>
            </a:r>
            <a:endParaRPr kumimoji="0" lang="ja-JP" altLang="en-US" sz="600" b="0" i="0" u="none" strike="noStrike" cap="none" normalizeH="0" baseline="0" dirty="0">
              <a:ln>
                <a:noFill/>
              </a:ln>
              <a:solidFill>
                <a:schemeClr val="tx1"/>
              </a:solidFill>
              <a:effectLst/>
              <a:latin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a:t>
            </a:r>
            <a:r>
              <a:rPr kumimoji="0" lang="en-US" altLang="ja-JP" sz="600" b="0" i="0" u="none" strike="noStrike" cap="none" normalizeH="0" baseline="0" dirty="0">
                <a:ln>
                  <a:noFill/>
                </a:ln>
                <a:solidFill>
                  <a:schemeClr val="tx1"/>
                </a:solidFill>
                <a:effectLst/>
                <a:latin typeface="+mn-ea"/>
                <a:cs typeface="Times New Roman" panose="02020603050405020304" pitchFamily="18" charset="0"/>
              </a:rPr>
              <a:t>1</a:t>
            </a: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枚）</a:t>
            </a:r>
            <a:endParaRPr kumimoji="0" lang="ja-JP" altLang="en-US" sz="1800" b="0" i="0" u="none" strike="noStrike" cap="none" normalizeH="0" baseline="0" dirty="0">
              <a:ln>
                <a:noFill/>
              </a:ln>
              <a:solidFill>
                <a:schemeClr val="tx1"/>
              </a:solidFill>
              <a:effectLst/>
              <a:latin typeface="+mn-ea"/>
            </a:endParaRPr>
          </a:p>
        </p:txBody>
      </p:sp>
      <p:sp>
        <p:nvSpPr>
          <p:cNvPr id="88" name="テキスト ボックス 87">
            <a:extLst>
              <a:ext uri="{FF2B5EF4-FFF2-40B4-BE49-F238E27FC236}">
                <a16:creationId xmlns:a16="http://schemas.microsoft.com/office/drawing/2014/main" id="{289D3F4B-5C4C-5E51-8BE4-D9E2892837EB}"/>
              </a:ext>
            </a:extLst>
          </p:cNvPr>
          <p:cNvSpPr txBox="1"/>
          <p:nvPr/>
        </p:nvSpPr>
        <p:spPr>
          <a:xfrm>
            <a:off x="144061" y="137160"/>
            <a:ext cx="5144219" cy="369332"/>
          </a:xfrm>
          <a:prstGeom prst="rect">
            <a:avLst/>
          </a:prstGeom>
          <a:noFill/>
        </p:spPr>
        <p:txBody>
          <a:bodyPr wrap="square" rtlCol="0">
            <a:spAutoFit/>
          </a:bodyPr>
          <a:lstStyle/>
          <a:p>
            <a:r>
              <a:rPr lang="ja-JP" altLang="en-US" u="sng" dirty="0">
                <a:uFill>
                  <a:solidFill>
                    <a:schemeClr val="tx2">
                      <a:lumMod val="50000"/>
                      <a:lumOff val="50000"/>
                    </a:schemeClr>
                  </a:solidFill>
                </a:uFill>
              </a:rPr>
              <a:t>テントのレイアウト図　</a:t>
            </a:r>
            <a:r>
              <a:rPr lang="en-US" altLang="ja-JP" u="sng" dirty="0">
                <a:uFill>
                  <a:solidFill>
                    <a:schemeClr val="tx2">
                      <a:lumMod val="50000"/>
                      <a:lumOff val="50000"/>
                    </a:schemeClr>
                  </a:solidFill>
                </a:uFill>
              </a:rPr>
              <a:t> (</a:t>
            </a:r>
            <a:r>
              <a:rPr lang="ja-JP" altLang="en-US" u="sng" dirty="0">
                <a:uFill>
                  <a:solidFill>
                    <a:schemeClr val="tx2">
                      <a:lumMod val="50000"/>
                      <a:lumOff val="50000"/>
                    </a:schemeClr>
                  </a:solidFill>
                </a:uFill>
              </a:rPr>
              <a:t>参加者</a:t>
            </a:r>
            <a:r>
              <a:rPr lang="en-US" altLang="ja-JP" u="sng" dirty="0">
                <a:uFill>
                  <a:solidFill>
                    <a:schemeClr val="tx2">
                      <a:lumMod val="50000"/>
                      <a:lumOff val="50000"/>
                    </a:schemeClr>
                  </a:solidFill>
                </a:uFill>
              </a:rPr>
              <a:t>20</a:t>
            </a:r>
            <a:r>
              <a:rPr lang="ja-JP" altLang="en-US" u="sng" dirty="0">
                <a:uFill>
                  <a:solidFill>
                    <a:schemeClr val="tx2">
                      <a:lumMod val="50000"/>
                      <a:lumOff val="50000"/>
                    </a:schemeClr>
                  </a:solidFill>
                </a:uFill>
              </a:rPr>
              <a:t>名想定</a:t>
            </a:r>
            <a:r>
              <a:rPr lang="en-US" altLang="ja-JP" u="sng" dirty="0">
                <a:uFill>
                  <a:solidFill>
                    <a:schemeClr val="tx2">
                      <a:lumMod val="50000"/>
                      <a:lumOff val="50000"/>
                    </a:schemeClr>
                  </a:solidFill>
                </a:uFill>
              </a:rPr>
              <a:t>)</a:t>
            </a:r>
            <a:endParaRPr kumimoji="1" lang="ja-JP" altLang="en-US" u="sng" dirty="0">
              <a:uFill>
                <a:solidFill>
                  <a:schemeClr val="tx2">
                    <a:lumMod val="50000"/>
                    <a:lumOff val="50000"/>
                  </a:schemeClr>
                </a:solidFill>
              </a:uFill>
            </a:endParaRPr>
          </a:p>
        </p:txBody>
      </p:sp>
      <p:pic>
        <p:nvPicPr>
          <p:cNvPr id="91" name="図 90" descr="草, 屋外, テーブル, 座る が含まれている画像&#10;&#10;AI 生成コンテンツは誤りを含む可能性があります。">
            <a:extLst>
              <a:ext uri="{FF2B5EF4-FFF2-40B4-BE49-F238E27FC236}">
                <a16:creationId xmlns:a16="http://schemas.microsoft.com/office/drawing/2014/main" id="{E9FA2C27-C19B-8428-6B07-D78DDE6120D8}"/>
              </a:ext>
            </a:extLst>
          </p:cNvPr>
          <p:cNvPicPr>
            <a:picLocks noChangeAspect="1"/>
          </p:cNvPicPr>
          <p:nvPr/>
        </p:nvPicPr>
        <p:blipFill>
          <a:blip r:embed="rId3">
            <a:extLst>
              <a:ext uri="{28A0092B-C50C-407E-A947-70E740481C1C}">
                <a14:useLocalDpi xmlns:a14="http://schemas.microsoft.com/office/drawing/2010/main" val="0"/>
              </a:ext>
            </a:extLst>
          </a:blip>
          <a:srcRect t="14103"/>
          <a:stretch>
            <a:fillRect/>
          </a:stretch>
        </p:blipFill>
        <p:spPr>
          <a:xfrm>
            <a:off x="6644014" y="4632778"/>
            <a:ext cx="2608406" cy="1680414"/>
          </a:xfrm>
          <a:prstGeom prst="rect">
            <a:avLst/>
          </a:prstGeom>
          <a:ln w="19050">
            <a:noFill/>
          </a:ln>
        </p:spPr>
      </p:pic>
      <p:sp>
        <p:nvSpPr>
          <p:cNvPr id="3" name="テキスト ボックス 2">
            <a:extLst>
              <a:ext uri="{FF2B5EF4-FFF2-40B4-BE49-F238E27FC236}">
                <a16:creationId xmlns:a16="http://schemas.microsoft.com/office/drawing/2014/main" id="{89B58F49-F7AA-A7EC-0F2C-F876331AD76E}"/>
              </a:ext>
            </a:extLst>
          </p:cNvPr>
          <p:cNvSpPr txBox="1"/>
          <p:nvPr/>
        </p:nvSpPr>
        <p:spPr>
          <a:xfrm>
            <a:off x="144061" y="532389"/>
            <a:ext cx="4834339" cy="307777"/>
          </a:xfrm>
          <a:prstGeom prst="rect">
            <a:avLst/>
          </a:prstGeom>
          <a:noFill/>
        </p:spPr>
        <p:txBody>
          <a:bodyPr wrap="square" rtlCol="0">
            <a:spAutoFit/>
          </a:bodyPr>
          <a:lstStyle/>
          <a:p>
            <a:r>
              <a:rPr lang="ja-JP" altLang="en-US" sz="1400" u="sng" dirty="0"/>
              <a:t>■プログラム：生物調査②（水生生物の観察、写真撮影）</a:t>
            </a:r>
            <a:endParaRPr kumimoji="1" lang="ja-JP" altLang="en-US" sz="1400" u="sng" dirty="0"/>
          </a:p>
        </p:txBody>
      </p:sp>
      <p:sp>
        <p:nvSpPr>
          <p:cNvPr id="5" name="Oval 91">
            <a:extLst>
              <a:ext uri="{FF2B5EF4-FFF2-40B4-BE49-F238E27FC236}">
                <a16:creationId xmlns:a16="http://schemas.microsoft.com/office/drawing/2014/main" id="{E4568CB7-C9EB-499B-F37C-872A6F03DFE7}"/>
              </a:ext>
            </a:extLst>
          </p:cNvPr>
          <p:cNvSpPr>
            <a:spLocks noChangeArrowheads="1"/>
          </p:cNvSpPr>
          <p:nvPr/>
        </p:nvSpPr>
        <p:spPr bwMode="auto">
          <a:xfrm>
            <a:off x="144060" y="6220198"/>
            <a:ext cx="229291" cy="210825"/>
          </a:xfrm>
          <a:prstGeom prst="ellipse">
            <a:avLst/>
          </a:prstGeom>
          <a:solidFill>
            <a:schemeClr val="accent2"/>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6" name="Oval 91">
            <a:extLst>
              <a:ext uri="{FF2B5EF4-FFF2-40B4-BE49-F238E27FC236}">
                <a16:creationId xmlns:a16="http://schemas.microsoft.com/office/drawing/2014/main" id="{D2D62691-8153-9823-FBCC-076DF54F2D93}"/>
              </a:ext>
            </a:extLst>
          </p:cNvPr>
          <p:cNvSpPr>
            <a:spLocks noChangeArrowheads="1"/>
          </p:cNvSpPr>
          <p:nvPr/>
        </p:nvSpPr>
        <p:spPr bwMode="auto">
          <a:xfrm>
            <a:off x="144061" y="6536816"/>
            <a:ext cx="229290" cy="210824"/>
          </a:xfrm>
          <a:prstGeom prst="ellipse">
            <a:avLst/>
          </a:prstGeom>
          <a:solidFill>
            <a:schemeClr val="accent6">
              <a:lumMod val="20000"/>
              <a:lumOff val="80000"/>
            </a:schemeClr>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1" name="Text Box 66">
            <a:extLst>
              <a:ext uri="{FF2B5EF4-FFF2-40B4-BE49-F238E27FC236}">
                <a16:creationId xmlns:a16="http://schemas.microsoft.com/office/drawing/2014/main" id="{179B1224-5054-E69E-B8D8-B6753DD69E5F}"/>
              </a:ext>
            </a:extLst>
          </p:cNvPr>
          <p:cNvSpPr txBox="1">
            <a:spLocks noChangeArrowheads="1"/>
          </p:cNvSpPr>
          <p:nvPr/>
        </p:nvSpPr>
        <p:spPr bwMode="auto">
          <a:xfrm>
            <a:off x="373351" y="6474002"/>
            <a:ext cx="890587" cy="3046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800" b="0" i="0" u="none" strike="noStrike" cap="none" normalizeH="0" baseline="0" dirty="0">
                <a:ln>
                  <a:noFill/>
                </a:ln>
                <a:solidFill>
                  <a:schemeClr val="tx1"/>
                </a:solidFill>
                <a:effectLst/>
                <a:latin typeface="Arial" panose="020B0604020202020204" pitchFamily="34" charset="0"/>
              </a:rPr>
              <a:t>参加者</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2" name="Text Box 66">
            <a:extLst>
              <a:ext uri="{FF2B5EF4-FFF2-40B4-BE49-F238E27FC236}">
                <a16:creationId xmlns:a16="http://schemas.microsoft.com/office/drawing/2014/main" id="{9D998B3C-7DC8-6A74-220C-3C8CBC5C43D1}"/>
              </a:ext>
            </a:extLst>
          </p:cNvPr>
          <p:cNvSpPr txBox="1">
            <a:spLocks noChangeArrowheads="1"/>
          </p:cNvSpPr>
          <p:nvPr/>
        </p:nvSpPr>
        <p:spPr bwMode="auto">
          <a:xfrm>
            <a:off x="365056" y="6193008"/>
            <a:ext cx="890587" cy="3046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800" b="0" i="0" u="none" strike="noStrike" cap="none" normalizeH="0" baseline="0" dirty="0">
                <a:ln>
                  <a:noFill/>
                </a:ln>
                <a:solidFill>
                  <a:schemeClr val="tx1"/>
                </a:solidFill>
                <a:effectLst/>
                <a:latin typeface="Arial" panose="020B0604020202020204" pitchFamily="34" charset="0"/>
              </a:rPr>
              <a:t>説明者</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3" name="Oval 91">
            <a:extLst>
              <a:ext uri="{FF2B5EF4-FFF2-40B4-BE49-F238E27FC236}">
                <a16:creationId xmlns:a16="http://schemas.microsoft.com/office/drawing/2014/main" id="{28C0285D-7B89-9F4E-F796-819903001F0E}"/>
              </a:ext>
            </a:extLst>
          </p:cNvPr>
          <p:cNvSpPr>
            <a:spLocks noChangeArrowheads="1"/>
          </p:cNvSpPr>
          <p:nvPr/>
        </p:nvSpPr>
        <p:spPr bwMode="auto">
          <a:xfrm>
            <a:off x="2017103" y="6229981"/>
            <a:ext cx="229291" cy="210825"/>
          </a:xfrm>
          <a:prstGeom prst="ellipse">
            <a:avLst/>
          </a:prstGeom>
          <a:solidFill>
            <a:schemeClr val="accent2"/>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5" name="Oval 91">
            <a:extLst>
              <a:ext uri="{FF2B5EF4-FFF2-40B4-BE49-F238E27FC236}">
                <a16:creationId xmlns:a16="http://schemas.microsoft.com/office/drawing/2014/main" id="{54E5F7B2-BA9A-C4E2-D6E2-5BB07BE575E7}"/>
              </a:ext>
            </a:extLst>
          </p:cNvPr>
          <p:cNvSpPr>
            <a:spLocks noChangeArrowheads="1"/>
          </p:cNvSpPr>
          <p:nvPr/>
        </p:nvSpPr>
        <p:spPr bwMode="auto">
          <a:xfrm>
            <a:off x="3571530" y="6193008"/>
            <a:ext cx="229291" cy="210825"/>
          </a:xfrm>
          <a:prstGeom prst="ellipse">
            <a:avLst/>
          </a:prstGeom>
          <a:solidFill>
            <a:schemeClr val="accent2"/>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6" name="Oval 91">
            <a:extLst>
              <a:ext uri="{FF2B5EF4-FFF2-40B4-BE49-F238E27FC236}">
                <a16:creationId xmlns:a16="http://schemas.microsoft.com/office/drawing/2014/main" id="{3F040D62-7E2B-E4C1-FCD9-637D7C070677}"/>
              </a:ext>
            </a:extLst>
          </p:cNvPr>
          <p:cNvSpPr>
            <a:spLocks noChangeArrowheads="1"/>
          </p:cNvSpPr>
          <p:nvPr/>
        </p:nvSpPr>
        <p:spPr bwMode="auto">
          <a:xfrm>
            <a:off x="5186083" y="6220198"/>
            <a:ext cx="229291" cy="210825"/>
          </a:xfrm>
          <a:prstGeom prst="ellipse">
            <a:avLst/>
          </a:prstGeom>
          <a:solidFill>
            <a:schemeClr val="accent2"/>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9" name="Oval 91">
            <a:extLst>
              <a:ext uri="{FF2B5EF4-FFF2-40B4-BE49-F238E27FC236}">
                <a16:creationId xmlns:a16="http://schemas.microsoft.com/office/drawing/2014/main" id="{B0FA813F-9D9B-DC40-0F2D-203C76EEFC04}"/>
              </a:ext>
            </a:extLst>
          </p:cNvPr>
          <p:cNvSpPr>
            <a:spLocks noChangeArrowheads="1"/>
          </p:cNvSpPr>
          <p:nvPr/>
        </p:nvSpPr>
        <p:spPr bwMode="auto">
          <a:xfrm>
            <a:off x="1390331" y="5049284"/>
            <a:ext cx="229290" cy="210824"/>
          </a:xfrm>
          <a:prstGeom prst="ellipse">
            <a:avLst/>
          </a:prstGeom>
          <a:solidFill>
            <a:schemeClr val="accent6">
              <a:lumMod val="20000"/>
              <a:lumOff val="80000"/>
            </a:schemeClr>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 name="Oval 91">
            <a:extLst>
              <a:ext uri="{FF2B5EF4-FFF2-40B4-BE49-F238E27FC236}">
                <a16:creationId xmlns:a16="http://schemas.microsoft.com/office/drawing/2014/main" id="{D7FA3D77-792D-21FB-0F56-3E945ACAC0C9}"/>
              </a:ext>
            </a:extLst>
          </p:cNvPr>
          <p:cNvSpPr>
            <a:spLocks noChangeArrowheads="1"/>
          </p:cNvSpPr>
          <p:nvPr/>
        </p:nvSpPr>
        <p:spPr bwMode="auto">
          <a:xfrm>
            <a:off x="1386787" y="5425677"/>
            <a:ext cx="229290" cy="210824"/>
          </a:xfrm>
          <a:prstGeom prst="ellipse">
            <a:avLst/>
          </a:prstGeom>
          <a:solidFill>
            <a:schemeClr val="accent6">
              <a:lumMod val="20000"/>
              <a:lumOff val="80000"/>
            </a:schemeClr>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1" name="Oval 91">
            <a:extLst>
              <a:ext uri="{FF2B5EF4-FFF2-40B4-BE49-F238E27FC236}">
                <a16:creationId xmlns:a16="http://schemas.microsoft.com/office/drawing/2014/main" id="{8A3CB152-B52C-7A9B-0215-6AD9E5F92154}"/>
              </a:ext>
            </a:extLst>
          </p:cNvPr>
          <p:cNvSpPr>
            <a:spLocks noChangeArrowheads="1"/>
          </p:cNvSpPr>
          <p:nvPr/>
        </p:nvSpPr>
        <p:spPr bwMode="auto">
          <a:xfrm>
            <a:off x="1390331" y="5828083"/>
            <a:ext cx="229290" cy="210824"/>
          </a:xfrm>
          <a:prstGeom prst="ellipse">
            <a:avLst/>
          </a:prstGeom>
          <a:solidFill>
            <a:schemeClr val="accent6">
              <a:lumMod val="20000"/>
              <a:lumOff val="80000"/>
            </a:schemeClr>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2" name="Oval 91">
            <a:extLst>
              <a:ext uri="{FF2B5EF4-FFF2-40B4-BE49-F238E27FC236}">
                <a16:creationId xmlns:a16="http://schemas.microsoft.com/office/drawing/2014/main" id="{D59FAC6B-0FA5-977E-BA60-94EBFD236780}"/>
              </a:ext>
            </a:extLst>
          </p:cNvPr>
          <p:cNvSpPr>
            <a:spLocks noChangeArrowheads="1"/>
          </p:cNvSpPr>
          <p:nvPr/>
        </p:nvSpPr>
        <p:spPr bwMode="auto">
          <a:xfrm>
            <a:off x="2621644" y="5049284"/>
            <a:ext cx="229290" cy="210824"/>
          </a:xfrm>
          <a:prstGeom prst="ellipse">
            <a:avLst/>
          </a:prstGeom>
          <a:solidFill>
            <a:schemeClr val="accent6">
              <a:lumMod val="20000"/>
              <a:lumOff val="80000"/>
            </a:schemeClr>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3" name="Oval 91">
            <a:extLst>
              <a:ext uri="{FF2B5EF4-FFF2-40B4-BE49-F238E27FC236}">
                <a16:creationId xmlns:a16="http://schemas.microsoft.com/office/drawing/2014/main" id="{ECB0D550-4957-9A43-5094-56134BE41D8D}"/>
              </a:ext>
            </a:extLst>
          </p:cNvPr>
          <p:cNvSpPr>
            <a:spLocks noChangeArrowheads="1"/>
          </p:cNvSpPr>
          <p:nvPr/>
        </p:nvSpPr>
        <p:spPr bwMode="auto">
          <a:xfrm>
            <a:off x="2618100" y="5425677"/>
            <a:ext cx="229290" cy="210824"/>
          </a:xfrm>
          <a:prstGeom prst="ellipse">
            <a:avLst/>
          </a:prstGeom>
          <a:solidFill>
            <a:schemeClr val="accent6">
              <a:lumMod val="20000"/>
              <a:lumOff val="80000"/>
            </a:schemeClr>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4" name="Oval 91">
            <a:extLst>
              <a:ext uri="{FF2B5EF4-FFF2-40B4-BE49-F238E27FC236}">
                <a16:creationId xmlns:a16="http://schemas.microsoft.com/office/drawing/2014/main" id="{D9830EE7-8C4D-E0D7-481D-7AD35BE524DE}"/>
              </a:ext>
            </a:extLst>
          </p:cNvPr>
          <p:cNvSpPr>
            <a:spLocks noChangeArrowheads="1"/>
          </p:cNvSpPr>
          <p:nvPr/>
        </p:nvSpPr>
        <p:spPr bwMode="auto">
          <a:xfrm>
            <a:off x="2621644" y="5828083"/>
            <a:ext cx="229290" cy="210824"/>
          </a:xfrm>
          <a:prstGeom prst="ellipse">
            <a:avLst/>
          </a:prstGeom>
          <a:solidFill>
            <a:schemeClr val="accent6">
              <a:lumMod val="20000"/>
              <a:lumOff val="80000"/>
            </a:schemeClr>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5" name="Oval 91">
            <a:extLst>
              <a:ext uri="{FF2B5EF4-FFF2-40B4-BE49-F238E27FC236}">
                <a16:creationId xmlns:a16="http://schemas.microsoft.com/office/drawing/2014/main" id="{13CFC7F8-4F37-0702-4687-F283E5F84B2C}"/>
              </a:ext>
            </a:extLst>
          </p:cNvPr>
          <p:cNvSpPr>
            <a:spLocks noChangeArrowheads="1"/>
          </p:cNvSpPr>
          <p:nvPr/>
        </p:nvSpPr>
        <p:spPr bwMode="auto">
          <a:xfrm>
            <a:off x="2964550" y="5049284"/>
            <a:ext cx="229290" cy="210824"/>
          </a:xfrm>
          <a:prstGeom prst="ellipse">
            <a:avLst/>
          </a:prstGeom>
          <a:solidFill>
            <a:schemeClr val="accent6">
              <a:lumMod val="20000"/>
              <a:lumOff val="80000"/>
            </a:schemeClr>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6" name="Oval 91">
            <a:extLst>
              <a:ext uri="{FF2B5EF4-FFF2-40B4-BE49-F238E27FC236}">
                <a16:creationId xmlns:a16="http://schemas.microsoft.com/office/drawing/2014/main" id="{97AD6098-B931-67DC-6DBB-BD98DF52199A}"/>
              </a:ext>
            </a:extLst>
          </p:cNvPr>
          <p:cNvSpPr>
            <a:spLocks noChangeArrowheads="1"/>
          </p:cNvSpPr>
          <p:nvPr/>
        </p:nvSpPr>
        <p:spPr bwMode="auto">
          <a:xfrm>
            <a:off x="2961006" y="5425677"/>
            <a:ext cx="229290" cy="210824"/>
          </a:xfrm>
          <a:prstGeom prst="ellipse">
            <a:avLst/>
          </a:prstGeom>
          <a:solidFill>
            <a:schemeClr val="accent6">
              <a:lumMod val="20000"/>
              <a:lumOff val="80000"/>
            </a:schemeClr>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7" name="Oval 91">
            <a:extLst>
              <a:ext uri="{FF2B5EF4-FFF2-40B4-BE49-F238E27FC236}">
                <a16:creationId xmlns:a16="http://schemas.microsoft.com/office/drawing/2014/main" id="{053544C2-6A30-F54B-9289-43FE2E038A25}"/>
              </a:ext>
            </a:extLst>
          </p:cNvPr>
          <p:cNvSpPr>
            <a:spLocks noChangeArrowheads="1"/>
          </p:cNvSpPr>
          <p:nvPr/>
        </p:nvSpPr>
        <p:spPr bwMode="auto">
          <a:xfrm>
            <a:off x="2964550" y="5828083"/>
            <a:ext cx="229290" cy="210824"/>
          </a:xfrm>
          <a:prstGeom prst="ellipse">
            <a:avLst/>
          </a:prstGeom>
          <a:solidFill>
            <a:schemeClr val="accent6">
              <a:lumMod val="20000"/>
              <a:lumOff val="80000"/>
            </a:schemeClr>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8" name="Oval 91">
            <a:extLst>
              <a:ext uri="{FF2B5EF4-FFF2-40B4-BE49-F238E27FC236}">
                <a16:creationId xmlns:a16="http://schemas.microsoft.com/office/drawing/2014/main" id="{C9B45F09-D759-CFFF-7716-F979417771CE}"/>
              </a:ext>
            </a:extLst>
          </p:cNvPr>
          <p:cNvSpPr>
            <a:spLocks noChangeArrowheads="1"/>
          </p:cNvSpPr>
          <p:nvPr/>
        </p:nvSpPr>
        <p:spPr bwMode="auto">
          <a:xfrm>
            <a:off x="4194707" y="5049284"/>
            <a:ext cx="229290" cy="210824"/>
          </a:xfrm>
          <a:prstGeom prst="ellipse">
            <a:avLst/>
          </a:prstGeom>
          <a:solidFill>
            <a:schemeClr val="accent6">
              <a:lumMod val="20000"/>
              <a:lumOff val="80000"/>
            </a:schemeClr>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9" name="Oval 91">
            <a:extLst>
              <a:ext uri="{FF2B5EF4-FFF2-40B4-BE49-F238E27FC236}">
                <a16:creationId xmlns:a16="http://schemas.microsoft.com/office/drawing/2014/main" id="{B58A7C28-01FD-92B8-021C-E464681D46C4}"/>
              </a:ext>
            </a:extLst>
          </p:cNvPr>
          <p:cNvSpPr>
            <a:spLocks noChangeArrowheads="1"/>
          </p:cNvSpPr>
          <p:nvPr/>
        </p:nvSpPr>
        <p:spPr bwMode="auto">
          <a:xfrm>
            <a:off x="4191163" y="5425677"/>
            <a:ext cx="229290" cy="210824"/>
          </a:xfrm>
          <a:prstGeom prst="ellipse">
            <a:avLst/>
          </a:prstGeom>
          <a:solidFill>
            <a:schemeClr val="accent6">
              <a:lumMod val="20000"/>
              <a:lumOff val="80000"/>
            </a:schemeClr>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30" name="Oval 91">
            <a:extLst>
              <a:ext uri="{FF2B5EF4-FFF2-40B4-BE49-F238E27FC236}">
                <a16:creationId xmlns:a16="http://schemas.microsoft.com/office/drawing/2014/main" id="{F0C3242C-F34E-5912-BDE7-E024CF011693}"/>
              </a:ext>
            </a:extLst>
          </p:cNvPr>
          <p:cNvSpPr>
            <a:spLocks noChangeArrowheads="1"/>
          </p:cNvSpPr>
          <p:nvPr/>
        </p:nvSpPr>
        <p:spPr bwMode="auto">
          <a:xfrm>
            <a:off x="4194707" y="5828083"/>
            <a:ext cx="229290" cy="210824"/>
          </a:xfrm>
          <a:prstGeom prst="ellipse">
            <a:avLst/>
          </a:prstGeom>
          <a:solidFill>
            <a:schemeClr val="accent6">
              <a:lumMod val="20000"/>
              <a:lumOff val="80000"/>
            </a:schemeClr>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31" name="Oval 91">
            <a:extLst>
              <a:ext uri="{FF2B5EF4-FFF2-40B4-BE49-F238E27FC236}">
                <a16:creationId xmlns:a16="http://schemas.microsoft.com/office/drawing/2014/main" id="{B938DEA8-7E36-B7B0-B828-9D7AA520042E}"/>
              </a:ext>
            </a:extLst>
          </p:cNvPr>
          <p:cNvSpPr>
            <a:spLocks noChangeArrowheads="1"/>
          </p:cNvSpPr>
          <p:nvPr/>
        </p:nvSpPr>
        <p:spPr bwMode="auto">
          <a:xfrm>
            <a:off x="4567471" y="5049284"/>
            <a:ext cx="229290" cy="210824"/>
          </a:xfrm>
          <a:prstGeom prst="ellipse">
            <a:avLst/>
          </a:prstGeom>
          <a:solidFill>
            <a:schemeClr val="accent6">
              <a:lumMod val="20000"/>
              <a:lumOff val="80000"/>
            </a:schemeClr>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32" name="Oval 91">
            <a:extLst>
              <a:ext uri="{FF2B5EF4-FFF2-40B4-BE49-F238E27FC236}">
                <a16:creationId xmlns:a16="http://schemas.microsoft.com/office/drawing/2014/main" id="{E62824A8-7C07-83C8-FDAB-57B164D45486}"/>
              </a:ext>
            </a:extLst>
          </p:cNvPr>
          <p:cNvSpPr>
            <a:spLocks noChangeArrowheads="1"/>
          </p:cNvSpPr>
          <p:nvPr/>
        </p:nvSpPr>
        <p:spPr bwMode="auto">
          <a:xfrm>
            <a:off x="4563927" y="5425677"/>
            <a:ext cx="229290" cy="210824"/>
          </a:xfrm>
          <a:prstGeom prst="ellipse">
            <a:avLst/>
          </a:prstGeom>
          <a:solidFill>
            <a:schemeClr val="accent6">
              <a:lumMod val="20000"/>
              <a:lumOff val="80000"/>
            </a:schemeClr>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33" name="Oval 91">
            <a:extLst>
              <a:ext uri="{FF2B5EF4-FFF2-40B4-BE49-F238E27FC236}">
                <a16:creationId xmlns:a16="http://schemas.microsoft.com/office/drawing/2014/main" id="{FE5E3CC0-BC90-F683-2AF5-964A84CDA9D1}"/>
              </a:ext>
            </a:extLst>
          </p:cNvPr>
          <p:cNvSpPr>
            <a:spLocks noChangeArrowheads="1"/>
          </p:cNvSpPr>
          <p:nvPr/>
        </p:nvSpPr>
        <p:spPr bwMode="auto">
          <a:xfrm>
            <a:off x="4567471" y="5828083"/>
            <a:ext cx="229290" cy="210824"/>
          </a:xfrm>
          <a:prstGeom prst="ellipse">
            <a:avLst/>
          </a:prstGeom>
          <a:solidFill>
            <a:schemeClr val="accent6">
              <a:lumMod val="20000"/>
              <a:lumOff val="80000"/>
            </a:schemeClr>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34" name="Oval 91">
            <a:extLst>
              <a:ext uri="{FF2B5EF4-FFF2-40B4-BE49-F238E27FC236}">
                <a16:creationId xmlns:a16="http://schemas.microsoft.com/office/drawing/2014/main" id="{E795084A-FF9C-4EB1-A3C3-14CAF2B877EF}"/>
              </a:ext>
            </a:extLst>
          </p:cNvPr>
          <p:cNvSpPr>
            <a:spLocks noChangeArrowheads="1"/>
          </p:cNvSpPr>
          <p:nvPr/>
        </p:nvSpPr>
        <p:spPr bwMode="auto">
          <a:xfrm>
            <a:off x="5808440" y="5058513"/>
            <a:ext cx="229290" cy="210824"/>
          </a:xfrm>
          <a:prstGeom prst="ellipse">
            <a:avLst/>
          </a:prstGeom>
          <a:solidFill>
            <a:schemeClr val="accent6">
              <a:lumMod val="20000"/>
              <a:lumOff val="80000"/>
            </a:schemeClr>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35" name="Oval 91">
            <a:extLst>
              <a:ext uri="{FF2B5EF4-FFF2-40B4-BE49-F238E27FC236}">
                <a16:creationId xmlns:a16="http://schemas.microsoft.com/office/drawing/2014/main" id="{8569377A-962E-7A62-DC9C-B0779CC91731}"/>
              </a:ext>
            </a:extLst>
          </p:cNvPr>
          <p:cNvSpPr>
            <a:spLocks noChangeArrowheads="1"/>
          </p:cNvSpPr>
          <p:nvPr/>
        </p:nvSpPr>
        <p:spPr bwMode="auto">
          <a:xfrm>
            <a:off x="5804896" y="5434906"/>
            <a:ext cx="229290" cy="210824"/>
          </a:xfrm>
          <a:prstGeom prst="ellipse">
            <a:avLst/>
          </a:prstGeom>
          <a:solidFill>
            <a:schemeClr val="accent6">
              <a:lumMod val="20000"/>
              <a:lumOff val="80000"/>
            </a:schemeClr>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36" name="Oval 91">
            <a:extLst>
              <a:ext uri="{FF2B5EF4-FFF2-40B4-BE49-F238E27FC236}">
                <a16:creationId xmlns:a16="http://schemas.microsoft.com/office/drawing/2014/main" id="{44FCF16B-2B76-6F33-F269-82E4B117243F}"/>
              </a:ext>
            </a:extLst>
          </p:cNvPr>
          <p:cNvSpPr>
            <a:spLocks noChangeArrowheads="1"/>
          </p:cNvSpPr>
          <p:nvPr/>
        </p:nvSpPr>
        <p:spPr bwMode="auto">
          <a:xfrm>
            <a:off x="5808440" y="5837312"/>
            <a:ext cx="229290" cy="210824"/>
          </a:xfrm>
          <a:prstGeom prst="ellipse">
            <a:avLst/>
          </a:prstGeom>
          <a:solidFill>
            <a:schemeClr val="accent6">
              <a:lumMod val="20000"/>
              <a:lumOff val="80000"/>
            </a:schemeClr>
          </a:solidFill>
          <a:ln w="9525">
            <a:solidFill>
              <a:srgbClr val="000000"/>
            </a:solidFill>
            <a:round/>
            <a:headEnd/>
            <a:tailEnd/>
          </a:ln>
        </p:spPr>
        <p:txBody>
          <a:bodyPr vert="horz" wrap="square" lIns="74295" tIns="8890" rIns="74295"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pic>
        <p:nvPicPr>
          <p:cNvPr id="8" name="図 7" descr="芝生の上にいろいろな家&#10;&#10;AI 生成コンテンツは誤りを含む可能性があります。">
            <a:extLst>
              <a:ext uri="{FF2B5EF4-FFF2-40B4-BE49-F238E27FC236}">
                <a16:creationId xmlns:a16="http://schemas.microsoft.com/office/drawing/2014/main" id="{47DB867A-0161-BC1F-C087-578BA6B031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5822" y="935616"/>
            <a:ext cx="4263256" cy="3197442"/>
          </a:xfrm>
          <a:prstGeom prst="rect">
            <a:avLst/>
          </a:prstGeom>
        </p:spPr>
      </p:pic>
      <p:sp>
        <p:nvSpPr>
          <p:cNvPr id="7" name="テキスト ボックス 6">
            <a:extLst>
              <a:ext uri="{FF2B5EF4-FFF2-40B4-BE49-F238E27FC236}">
                <a16:creationId xmlns:a16="http://schemas.microsoft.com/office/drawing/2014/main" id="{77366266-A5FC-8704-C5BE-19CAE6706CDB}"/>
              </a:ext>
            </a:extLst>
          </p:cNvPr>
          <p:cNvSpPr txBox="1"/>
          <p:nvPr/>
        </p:nvSpPr>
        <p:spPr>
          <a:xfrm>
            <a:off x="7930717" y="4133058"/>
            <a:ext cx="2608406" cy="253916"/>
          </a:xfrm>
          <a:prstGeom prst="rect">
            <a:avLst/>
          </a:prstGeom>
          <a:noFill/>
        </p:spPr>
        <p:txBody>
          <a:bodyPr wrap="none" rtlCol="0">
            <a:spAutoFit/>
          </a:bodyPr>
          <a:lstStyle/>
          <a:p>
            <a:pPr algn="ctr"/>
            <a:r>
              <a:rPr kumimoji="1" lang="ja-JP" altLang="en-US" sz="1050" dirty="0"/>
              <a:t>レイアウトの全体象</a:t>
            </a:r>
            <a:r>
              <a:rPr kumimoji="1" lang="en-US" altLang="ja-JP" sz="1050" dirty="0"/>
              <a:t>【</a:t>
            </a:r>
            <a:r>
              <a:rPr kumimoji="1" lang="ja-JP" altLang="en-US" sz="1050" dirty="0"/>
              <a:t>川側からの撮影</a:t>
            </a:r>
            <a:r>
              <a:rPr kumimoji="1" lang="en-US" altLang="ja-JP" sz="1050" dirty="0"/>
              <a:t>】</a:t>
            </a:r>
            <a:endParaRPr kumimoji="1" lang="ja-JP" altLang="en-US" sz="1050" dirty="0"/>
          </a:p>
        </p:txBody>
      </p:sp>
      <p:sp>
        <p:nvSpPr>
          <p:cNvPr id="10" name="正方形/長方形 9">
            <a:extLst>
              <a:ext uri="{FF2B5EF4-FFF2-40B4-BE49-F238E27FC236}">
                <a16:creationId xmlns:a16="http://schemas.microsoft.com/office/drawing/2014/main" id="{84C2E958-1A0B-48F2-1203-88ABE6672DB5}"/>
              </a:ext>
            </a:extLst>
          </p:cNvPr>
          <p:cNvSpPr/>
          <p:nvPr/>
        </p:nvSpPr>
        <p:spPr>
          <a:xfrm>
            <a:off x="8856278" y="1505495"/>
            <a:ext cx="999810" cy="23845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ysClr val="windowText" lastClr="000000"/>
                </a:solidFill>
              </a:rPr>
              <a:t>テント</a:t>
            </a:r>
          </a:p>
        </p:txBody>
      </p:sp>
      <p:sp>
        <p:nvSpPr>
          <p:cNvPr id="14" name="正方形/長方形 13">
            <a:extLst>
              <a:ext uri="{FF2B5EF4-FFF2-40B4-BE49-F238E27FC236}">
                <a16:creationId xmlns:a16="http://schemas.microsoft.com/office/drawing/2014/main" id="{C1EAB05C-CA47-772F-4D4A-25874B3F2F0E}"/>
              </a:ext>
            </a:extLst>
          </p:cNvPr>
          <p:cNvSpPr/>
          <p:nvPr/>
        </p:nvSpPr>
        <p:spPr>
          <a:xfrm>
            <a:off x="10282257" y="1620189"/>
            <a:ext cx="999810" cy="23845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更衣</a:t>
            </a:r>
            <a:r>
              <a:rPr kumimoji="1" lang="ja-JP" altLang="en-US" sz="1200" dirty="0">
                <a:solidFill>
                  <a:sysClr val="windowText" lastClr="000000"/>
                </a:solidFill>
              </a:rPr>
              <a:t>テント</a:t>
            </a:r>
          </a:p>
        </p:txBody>
      </p:sp>
      <p:sp>
        <p:nvSpPr>
          <p:cNvPr id="17" name="正方形/長方形 16">
            <a:extLst>
              <a:ext uri="{FF2B5EF4-FFF2-40B4-BE49-F238E27FC236}">
                <a16:creationId xmlns:a16="http://schemas.microsoft.com/office/drawing/2014/main" id="{ABA1E5F4-0248-9648-C1FF-29903806AD68}"/>
              </a:ext>
            </a:extLst>
          </p:cNvPr>
          <p:cNvSpPr/>
          <p:nvPr/>
        </p:nvSpPr>
        <p:spPr>
          <a:xfrm>
            <a:off x="7454363" y="3782140"/>
            <a:ext cx="1153583" cy="27615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生物観察機材</a:t>
            </a:r>
            <a:endParaRPr kumimoji="1" lang="ja-JP" altLang="en-US" sz="1200" dirty="0">
              <a:solidFill>
                <a:sysClr val="windowText" lastClr="000000"/>
              </a:solidFill>
            </a:endParaRPr>
          </a:p>
        </p:txBody>
      </p:sp>
      <p:sp>
        <p:nvSpPr>
          <p:cNvPr id="18" name="正方形/長方形 17">
            <a:extLst>
              <a:ext uri="{FF2B5EF4-FFF2-40B4-BE49-F238E27FC236}">
                <a16:creationId xmlns:a16="http://schemas.microsoft.com/office/drawing/2014/main" id="{76A3BBA3-3CA2-094A-9CF3-31F87D484DCA}"/>
              </a:ext>
            </a:extLst>
          </p:cNvPr>
          <p:cNvSpPr/>
          <p:nvPr/>
        </p:nvSpPr>
        <p:spPr>
          <a:xfrm>
            <a:off x="10645448" y="2811791"/>
            <a:ext cx="999810" cy="41064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ysClr val="windowText" lastClr="000000"/>
                </a:solidFill>
              </a:rPr>
              <a:t>リヤカー</a:t>
            </a:r>
            <a:endParaRPr kumimoji="1" lang="en-US" altLang="ja-JP" sz="1200" dirty="0">
              <a:solidFill>
                <a:sysClr val="windowText" lastClr="000000"/>
              </a:solidFill>
            </a:endParaRPr>
          </a:p>
          <a:p>
            <a:pPr algn="ctr"/>
            <a:r>
              <a:rPr lang="en-US" altLang="ja-JP" sz="1050" dirty="0">
                <a:solidFill>
                  <a:sysClr val="windowText" lastClr="000000"/>
                </a:solidFill>
              </a:rPr>
              <a:t>※</a:t>
            </a:r>
            <a:r>
              <a:rPr lang="ja-JP" altLang="en-US" sz="1050" dirty="0">
                <a:solidFill>
                  <a:sysClr val="windowText" lastClr="000000"/>
                </a:solidFill>
              </a:rPr>
              <a:t>機材運搬用</a:t>
            </a:r>
            <a:endParaRPr kumimoji="1" lang="ja-JP" altLang="en-US" sz="1200" dirty="0">
              <a:solidFill>
                <a:sysClr val="windowText" lastClr="000000"/>
              </a:solidFill>
            </a:endParaRPr>
          </a:p>
        </p:txBody>
      </p:sp>
      <p:pic>
        <p:nvPicPr>
          <p:cNvPr id="38" name="図 37" descr="設計図&#10;&#10;AI 生成コンテンツは誤りを含む可能性があります。">
            <a:extLst>
              <a:ext uri="{FF2B5EF4-FFF2-40B4-BE49-F238E27FC236}">
                <a16:creationId xmlns:a16="http://schemas.microsoft.com/office/drawing/2014/main" id="{7280E776-6C29-A845-A996-05B856F8AD7E}"/>
              </a:ext>
            </a:extLst>
          </p:cNvPr>
          <p:cNvPicPr>
            <a:picLocks noChangeAspect="1"/>
          </p:cNvPicPr>
          <p:nvPr/>
        </p:nvPicPr>
        <p:blipFill>
          <a:blip r:embed="rId5">
            <a:extLst>
              <a:ext uri="{28A0092B-C50C-407E-A947-70E740481C1C}">
                <a14:useLocalDpi xmlns:a14="http://schemas.microsoft.com/office/drawing/2010/main" val="0"/>
              </a:ext>
            </a:extLst>
          </a:blip>
          <a:srcRect l="7965"/>
          <a:stretch>
            <a:fillRect/>
          </a:stretch>
        </p:blipFill>
        <p:spPr>
          <a:xfrm>
            <a:off x="9334971" y="4632778"/>
            <a:ext cx="2749452" cy="1680414"/>
          </a:xfrm>
          <a:prstGeom prst="rect">
            <a:avLst/>
          </a:prstGeom>
        </p:spPr>
      </p:pic>
      <p:sp>
        <p:nvSpPr>
          <p:cNvPr id="39" name="テキスト ボックス 38">
            <a:extLst>
              <a:ext uri="{FF2B5EF4-FFF2-40B4-BE49-F238E27FC236}">
                <a16:creationId xmlns:a16="http://schemas.microsoft.com/office/drawing/2014/main" id="{155284AB-07B5-87DF-8BBB-64D863A997AB}"/>
              </a:ext>
            </a:extLst>
          </p:cNvPr>
          <p:cNvSpPr txBox="1"/>
          <p:nvPr/>
        </p:nvSpPr>
        <p:spPr>
          <a:xfrm>
            <a:off x="6853468" y="6313848"/>
            <a:ext cx="2204450" cy="253916"/>
          </a:xfrm>
          <a:prstGeom prst="rect">
            <a:avLst/>
          </a:prstGeom>
          <a:noFill/>
        </p:spPr>
        <p:txBody>
          <a:bodyPr wrap="none" rtlCol="0">
            <a:spAutoFit/>
          </a:bodyPr>
          <a:lstStyle/>
          <a:p>
            <a:pPr algn="ctr"/>
            <a:r>
              <a:rPr kumimoji="1" lang="ja-JP" altLang="en-US" sz="1050" dirty="0"/>
              <a:t>生物観察用テーブル（準備時点）</a:t>
            </a:r>
          </a:p>
        </p:txBody>
      </p:sp>
      <p:sp>
        <p:nvSpPr>
          <p:cNvPr id="40" name="テキスト ボックス 39">
            <a:extLst>
              <a:ext uri="{FF2B5EF4-FFF2-40B4-BE49-F238E27FC236}">
                <a16:creationId xmlns:a16="http://schemas.microsoft.com/office/drawing/2014/main" id="{582A3851-490F-8F79-19B7-830DBEA2437E}"/>
              </a:ext>
            </a:extLst>
          </p:cNvPr>
          <p:cNvSpPr txBox="1"/>
          <p:nvPr/>
        </p:nvSpPr>
        <p:spPr>
          <a:xfrm>
            <a:off x="9607472" y="6313848"/>
            <a:ext cx="2204450" cy="253916"/>
          </a:xfrm>
          <a:prstGeom prst="rect">
            <a:avLst/>
          </a:prstGeom>
          <a:noFill/>
        </p:spPr>
        <p:txBody>
          <a:bodyPr wrap="none" rtlCol="0">
            <a:spAutoFit/>
          </a:bodyPr>
          <a:lstStyle/>
          <a:p>
            <a:pPr algn="ctr"/>
            <a:r>
              <a:rPr kumimoji="1" lang="ja-JP" altLang="en-US" sz="1050" dirty="0"/>
              <a:t>生物観察用テーブル（観察時点）</a:t>
            </a:r>
          </a:p>
        </p:txBody>
      </p:sp>
    </p:spTree>
    <p:extLst>
      <p:ext uri="{BB962C8B-B14F-4D97-AF65-F5344CB8AC3E}">
        <p14:creationId xmlns:p14="http://schemas.microsoft.com/office/powerpoint/2010/main" val="210558576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0D4CFCA943F18C4D89A0A8963F788F3D" ma:contentTypeVersion="14" ma:contentTypeDescription="新しいドキュメントを作成します。" ma:contentTypeScope="" ma:versionID="f89ec43e866b080c33a05ef203de92ec">
  <xsd:schema xmlns:xsd="http://www.w3.org/2001/XMLSchema" xmlns:xs="http://www.w3.org/2001/XMLSchema" xmlns:p="http://schemas.microsoft.com/office/2006/metadata/properties" xmlns:ns2="b7c4b60e-284d-46e1-8be0-c004bed3d492" xmlns:ns3="cda7ca9d-041f-4b53-b8c7-d4b05a471310" targetNamespace="http://schemas.microsoft.com/office/2006/metadata/properties" ma:root="true" ma:fieldsID="861d3b58121f7260bbd80186e3c1de99" ns2:_="" ns3:_="">
    <xsd:import namespace="b7c4b60e-284d-46e1-8be0-c004bed3d492"/>
    <xsd:import namespace="cda7ca9d-041f-4b53-b8c7-d4b05a47131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Location" minOccurs="0"/>
                <xsd:element ref="ns2:MediaLengthInSeconds"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c4b60e-284d-46e1-8be0-c004bed3d492"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description="" ma:hidden="true" ma:indexed="true" ma:internalName="MediaServiceDateTaken" ma:readOnly="true">
      <xsd:simpleType>
        <xsd:restriction base="dms:Text"/>
      </xsd:simpleType>
    </xsd:element>
    <xsd:element name="MediaServiceObjectDetectorVersions" ma:index="15" nillable="true" ma:displayName="MediaServiceObjectDetectorVersions" ma:description=""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descrip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a7ca9d-041f-4b53-b8c7-d4b05a47131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3a7fb0bc-b3df-449d-86fb-195fbedf5851}" ma:internalName="TaxCatchAll" ma:showField="CatchAllData" ma:web="cda7ca9d-041f-4b53-b8c7-d4b05a4713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da7ca9d-041f-4b53-b8c7-d4b05a471310" xsi:nil="true"/>
    <lcf76f155ced4ddcb4097134ff3c332f xmlns="b7c4b60e-284d-46e1-8be0-c004bed3d49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4C1B3C-52F4-45BB-B0C7-397555A848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c4b60e-284d-46e1-8be0-c004bed3d492"/>
    <ds:schemaRef ds:uri="cda7ca9d-041f-4b53-b8c7-d4b05a4713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8FA500-3A41-4A27-9A42-8DD7191D9B60}">
  <ds:schemaRefs>
    <ds:schemaRef ds:uri="http://purl.org/dc/dcmitype/"/>
    <ds:schemaRef ds:uri="http://schemas.microsoft.com/office/infopath/2007/PartnerControls"/>
    <ds:schemaRef ds:uri="http://purl.org/dc/terms/"/>
    <ds:schemaRef ds:uri="http://schemas.microsoft.com/office/2006/metadata/properties"/>
    <ds:schemaRef ds:uri="cda7ca9d-041f-4b53-b8c7-d4b05a471310"/>
    <ds:schemaRef ds:uri="http://schemas.microsoft.com/office/2006/documentManagement/types"/>
    <ds:schemaRef ds:uri="http://www.w3.org/XML/1998/namespace"/>
    <ds:schemaRef ds:uri="http://schemas.openxmlformats.org/package/2006/metadata/core-properties"/>
    <ds:schemaRef ds:uri="b7c4b60e-284d-46e1-8be0-c004bed3d492"/>
    <ds:schemaRef ds:uri="http://purl.org/dc/elements/1.1/"/>
  </ds:schemaRefs>
</ds:datastoreItem>
</file>

<file path=customXml/itemProps3.xml><?xml version="1.0" encoding="utf-8"?>
<ds:datastoreItem xmlns:ds="http://schemas.openxmlformats.org/officeDocument/2006/customXml" ds:itemID="{17EAC83A-4ECA-42F9-98A4-2DF4ED15E2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239</TotalTime>
  <Words>668</Words>
  <Application>Microsoft Macintosh PowerPoint</Application>
  <PresentationFormat>ワイド画面</PresentationFormat>
  <Paragraphs>156</Paragraphs>
  <Slides>4</Slides>
  <Notes>2</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vt:i4>
      </vt:variant>
    </vt:vector>
  </HeadingPairs>
  <TitlesOfParts>
    <vt:vector size="9" baseType="lpstr">
      <vt:lpstr>游ゴシック</vt:lpstr>
      <vt:lpstr>游ゴシック Light</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実施計画書・別紙1【調査時の人員配置】　</dc:title>
  <dc:subject/>
  <dc:creator>環境省</dc:creator>
  <cp:keywords/>
  <dc:description/>
  <cp:lastModifiedBy>LSI_sasaki</cp:lastModifiedBy>
  <cp:revision>18</cp:revision>
  <dcterms:created xsi:type="dcterms:W3CDTF">2025-09-19T01:00:24Z</dcterms:created>
  <dcterms:modified xsi:type="dcterms:W3CDTF">2026-01-06T07:08:53Z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0x0101000D4CFCA943F18C4D89A0A8963F788F3D</vt:lpwstr>
  </property>
  <property fmtid="{D5CDD505-2E9C-101B-9397-08002B2CF9AE}" pid="3" name="MediaServiceImageTags">
    <vt:lpwstr/>
  </property>
</Properties>
</file>