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0"/>
  </p:notesMasterIdLst>
  <p:sldIdLst>
    <p:sldId id="256" r:id="rId5"/>
    <p:sldId id="257" r:id="rId6"/>
    <p:sldId id="258" r:id="rId7"/>
    <p:sldId id="259" r:id="rId8"/>
    <p:sldId id="262" r:id="rId9"/>
  </p:sldIdLst>
  <p:sldSz cx="9144000" cy="6858000" type="screen4x3"/>
  <p:notesSz cx="68580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FED8E6F-617F-7CBE-ECF0-9C37B8722417}" name="髙橋 仁(TAKAHASHI Hitoshi)" initials="仁髙" userId="S::HITOSHI2_TAKAHASHI@env.go.jp::6dce5517-6a03-4693-98fc-39c2c2168a55" providerId="AD"/>
  <p188:author id="{0CFE1BC9-4B59-72F9-1A4B-CC8E19DCFD30}" name="百瀬 嘉則(MOMOSE Yoshinori)" initials="嘉百" userId="S::YOSHINORI_MOMOSE@env.go.jp::3266b556-43e6-4a44-bc1d-86e740ffa55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D687D6-7E5F-4F5B-8736-DE5C0D453D87}" v="4" dt="2026-08-22T06:15:12.8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118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17" Type="http://schemas.microsoft.com/office/2018/10/relationships/authors" Target="author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瀬戸内 大樹(SETOUCHI Daiki)" userId="a6fc7f63-d12e-4aae-bdde-f1b7feb4699d" providerId="ADAL" clId="{9E147FD3-F835-4254-AFD5-71D99709740F}"/>
    <pc:docChg chg="custSel modSld">
      <pc:chgData name="瀬戸内 大樹(SETOUCHI Daiki)" userId="a6fc7f63-d12e-4aae-bdde-f1b7feb4699d" providerId="ADAL" clId="{9E147FD3-F835-4254-AFD5-71D99709740F}" dt="2026-08-22T06:15:15.826" v="59" actId="27636"/>
      <pc:docMkLst>
        <pc:docMk/>
      </pc:docMkLst>
      <pc:sldChg chg="modNotesTx">
        <pc:chgData name="瀬戸内 大樹(SETOUCHI Daiki)" userId="a6fc7f63-d12e-4aae-bdde-f1b7feb4699d" providerId="ADAL" clId="{9E147FD3-F835-4254-AFD5-71D99709740F}" dt="2026-08-22T06:13:44.908" v="0" actId="20577"/>
        <pc:sldMkLst>
          <pc:docMk/>
          <pc:sldMk cId="0" sldId="256"/>
        </pc:sldMkLst>
      </pc:sldChg>
      <pc:sldChg chg="modSp mod modNotesTx">
        <pc:chgData name="瀬戸内 大樹(SETOUCHI Daiki)" userId="a6fc7f63-d12e-4aae-bdde-f1b7feb4699d" providerId="ADAL" clId="{9E147FD3-F835-4254-AFD5-71D99709740F}" dt="2026-08-22T06:15:15.826" v="59" actId="27636"/>
        <pc:sldMkLst>
          <pc:docMk/>
          <pc:sldMk cId="0" sldId="257"/>
        </pc:sldMkLst>
        <pc:spChg chg="mod">
          <ac:chgData name="瀬戸内 大樹(SETOUCHI Daiki)" userId="a6fc7f63-d12e-4aae-bdde-f1b7feb4699d" providerId="ADAL" clId="{9E147FD3-F835-4254-AFD5-71D99709740F}" dt="2026-08-22T06:15:15.826" v="59" actId="27636"/>
          <ac:spMkLst>
            <pc:docMk/>
            <pc:sldMk cId="0" sldId="257"/>
            <ac:spMk id="3" creationId="{00000000-0000-0000-0000-000000000000}"/>
          </ac:spMkLst>
        </pc:spChg>
      </pc:sldChg>
      <pc:sldChg chg="modNotesTx">
        <pc:chgData name="瀬戸内 大樹(SETOUCHI Daiki)" userId="a6fc7f63-d12e-4aae-bdde-f1b7feb4699d" providerId="ADAL" clId="{9E147FD3-F835-4254-AFD5-71D99709740F}" dt="2026-08-22T06:13:53.757" v="2" actId="20577"/>
        <pc:sldMkLst>
          <pc:docMk/>
          <pc:sldMk cId="0" sldId="258"/>
        </pc:sldMkLst>
      </pc:sldChg>
      <pc:sldChg chg="modNotesTx">
        <pc:chgData name="瀬戸内 大樹(SETOUCHI Daiki)" userId="a6fc7f63-d12e-4aae-bdde-f1b7feb4699d" providerId="ADAL" clId="{9E147FD3-F835-4254-AFD5-71D99709740F}" dt="2026-08-22T06:13:56.870" v="3" actId="20577"/>
        <pc:sldMkLst>
          <pc:docMk/>
          <pc:sldMk cId="0" sldId="259"/>
        </pc:sldMkLst>
      </pc:sldChg>
      <pc:sldChg chg="modNotesTx">
        <pc:chgData name="瀬戸内 大樹(SETOUCHI Daiki)" userId="a6fc7f63-d12e-4aae-bdde-f1b7feb4699d" providerId="ADAL" clId="{9E147FD3-F835-4254-AFD5-71D99709740F}" dt="2026-08-22T06:14:02.696" v="4" actId="20577"/>
        <pc:sldMkLst>
          <pc:docMk/>
          <pc:sldMk cId="1349645272" sldId="26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8/24/2026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CBACFF-B9D9-3CEF-68EA-094C39A75D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CBAE21-3C12-0FC7-A444-33C01181BFA7}"/>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F2F8E411-17F5-00A5-65BB-23C35A86327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2333A97-3069-16F5-919D-1A67F1DB8A1A}"/>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5960483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1" cy="1"/>
          <a:chOff x="0" y="0"/>
          <a:chExt cx="1" cy="1"/>
        </a:xfrm>
      </p:grpSpPr>
      <p:sp>
        <p:nvSpPr>
          <p:cNvPr id="2" name="Text 0"/>
          <p:cNvSpPr/>
          <p:nvPr/>
        </p:nvSpPr>
        <p:spPr>
          <a:xfrm>
            <a:off x="109728" y="169164"/>
            <a:ext cx="438912" cy="384048"/>
          </a:xfrm>
          <a:prstGeom prst="rect">
            <a:avLst/>
          </a:prstGeom>
          <a:noFill/>
          <a:ln/>
        </p:spPr>
        <p:txBody>
          <a:bodyPr wrap="square" lIns="0" tIns="0" rIns="0" bIns="0" rtlCol="0" anchor="t">
            <a:normAutofit fontScale="92500" lnSpcReduction="20000"/>
          </a:bodyPr>
          <a:lstStyle/>
          <a:p>
            <a:pPr marL="0" indent="0" algn="l">
              <a:buNone/>
            </a:pPr>
            <a:r>
              <a:rPr lang="en-US" sz="3100">
                <a:solidFill>
                  <a:srgbClr val="000000"/>
                </a:solidFill>
                <a:latin typeface="Yu Gothic" pitchFamily="34" charset="0"/>
                <a:ea typeface="Yu Gothic" pitchFamily="34" charset="-122"/>
                <a:cs typeface="Yu Gothic" pitchFamily="34" charset="-120"/>
              </a:rPr>
              <a:t>①</a:t>
            </a:r>
            <a:endParaRPr lang="en-US" sz="3100"/>
          </a:p>
        </p:txBody>
      </p:sp>
      <p:sp>
        <p:nvSpPr>
          <p:cNvPr id="3" name="Text 1"/>
          <p:cNvSpPr/>
          <p:nvPr/>
        </p:nvSpPr>
        <p:spPr>
          <a:xfrm>
            <a:off x="548640" y="132588"/>
            <a:ext cx="4770120" cy="438912"/>
          </a:xfrm>
          <a:prstGeom prst="rect">
            <a:avLst/>
          </a:prstGeom>
          <a:noFill/>
          <a:ln/>
        </p:spPr>
        <p:txBody>
          <a:bodyPr wrap="square" lIns="0" tIns="0" rIns="0" bIns="0" rtlCol="0" anchor="t">
            <a:normAutofit lnSpcReduction="10000"/>
          </a:bodyPr>
          <a:lstStyle/>
          <a:p>
            <a:pPr marL="0" indent="0" algn="l">
              <a:buNone/>
            </a:pPr>
            <a:r>
              <a:rPr lang="en-US" sz="3000" b="1" u="sng" dirty="0" err="1">
                <a:latin typeface="Yu Gothic" pitchFamily="34" charset="0"/>
                <a:ea typeface="Yu Gothic" pitchFamily="34" charset="-122"/>
                <a:cs typeface="Yu Gothic" pitchFamily="34" charset="-120"/>
              </a:rPr>
              <a:t>公費解体</a:t>
            </a:r>
            <a:r>
              <a:rPr lang="ja-JP" altLang="en-US" sz="3000" b="1" u="sng" dirty="0">
                <a:latin typeface="Yu Gothic" pitchFamily="34" charset="0"/>
                <a:ea typeface="Yu Gothic" pitchFamily="34" charset="-122"/>
                <a:cs typeface="Yu Gothic" pitchFamily="34" charset="-120"/>
              </a:rPr>
              <a:t>・撤去</a:t>
            </a:r>
            <a:r>
              <a:rPr lang="ja-JP" altLang="en-US" sz="3000" dirty="0">
                <a:latin typeface="Yu Gothic" pitchFamily="34" charset="0"/>
                <a:ea typeface="Yu Gothic" pitchFamily="34" charset="-122"/>
                <a:cs typeface="Yu Gothic" pitchFamily="34" charset="-120"/>
              </a:rPr>
              <a:t>とは</a:t>
            </a:r>
            <a:endParaRPr lang="en-US" sz="3000" dirty="0"/>
          </a:p>
        </p:txBody>
      </p:sp>
      <p:sp>
        <p:nvSpPr>
          <p:cNvPr id="5" name="Shape 3"/>
          <p:cNvSpPr/>
          <p:nvPr/>
        </p:nvSpPr>
        <p:spPr>
          <a:xfrm>
            <a:off x="0" y="621792"/>
            <a:ext cx="9144000" cy="1"/>
          </a:xfrm>
          <a:prstGeom prst="line">
            <a:avLst/>
          </a:prstGeom>
          <a:noFill/>
          <a:ln w="50800">
            <a:solidFill>
              <a:srgbClr val="ED7D31"/>
            </a:solidFill>
            <a:prstDash val="solid"/>
          </a:ln>
        </p:spPr>
        <p:txBody>
          <a:bodyPr/>
          <a:lstStyle/>
          <a:p>
            <a:endParaRPr lang="ja-JP" altLang="en-US"/>
          </a:p>
        </p:txBody>
      </p:sp>
      <p:sp>
        <p:nvSpPr>
          <p:cNvPr id="8" name="Text 6"/>
          <p:cNvSpPr/>
          <p:nvPr/>
        </p:nvSpPr>
        <p:spPr>
          <a:xfrm>
            <a:off x="278892" y="877823"/>
            <a:ext cx="8586216" cy="1337268"/>
          </a:xfrm>
          <a:prstGeom prst="rect">
            <a:avLst/>
          </a:prstGeom>
          <a:noFill/>
          <a:ln/>
        </p:spPr>
        <p:txBody>
          <a:bodyPr wrap="square" lIns="0" tIns="0" rIns="0" bIns="0" rtlCol="0" anchor="t">
            <a:normAutofit lnSpcReduction="10000"/>
          </a:bodyPr>
          <a:lstStyle/>
          <a:p>
            <a:pPr marL="0" indent="0" algn="l">
              <a:buNone/>
            </a:pPr>
            <a:r>
              <a:rPr lang="ja-JP" altLang="en-US" sz="2400" dirty="0">
                <a:solidFill>
                  <a:srgbClr val="000000"/>
                </a:solidFill>
                <a:latin typeface="Yu Gothic" pitchFamily="34" charset="0"/>
                <a:ea typeface="Yu Gothic" pitchFamily="34" charset="-122"/>
                <a:cs typeface="Yu Gothic" pitchFamily="34" charset="-120"/>
              </a:rPr>
              <a:t>○○（災害名）</a:t>
            </a:r>
            <a:r>
              <a:rPr lang="en-US" sz="2400" dirty="0" err="1">
                <a:solidFill>
                  <a:srgbClr val="000000"/>
                </a:solidFill>
                <a:latin typeface="Yu Gothic" pitchFamily="34" charset="0"/>
                <a:ea typeface="Yu Gothic" pitchFamily="34" charset="-122"/>
                <a:cs typeface="Yu Gothic" pitchFamily="34" charset="-120"/>
              </a:rPr>
              <a:t>により損壊した被災家屋等について</a:t>
            </a:r>
            <a:r>
              <a:rPr lang="en-US" sz="2400" dirty="0">
                <a:solidFill>
                  <a:srgbClr val="000000"/>
                </a:solidFill>
                <a:latin typeface="Yu Gothic" pitchFamily="34" charset="0"/>
                <a:ea typeface="Yu Gothic" pitchFamily="34" charset="-122"/>
                <a:cs typeface="Yu Gothic" pitchFamily="34" charset="-120"/>
              </a:rPr>
              <a:t>、</a:t>
            </a:r>
          </a:p>
          <a:p>
            <a:pPr marL="0" indent="0" algn="l">
              <a:buNone/>
            </a:pPr>
            <a:r>
              <a:rPr lang="en-US" sz="2400" dirty="0" err="1">
                <a:solidFill>
                  <a:srgbClr val="000000"/>
                </a:solidFill>
                <a:latin typeface="Yu Gothic" pitchFamily="34" charset="0"/>
                <a:ea typeface="Yu Gothic" pitchFamily="34" charset="-122"/>
                <a:cs typeface="Yu Gothic" pitchFamily="34" charset="-120"/>
              </a:rPr>
              <a:t>当該物件所有者</a:t>
            </a:r>
            <a:r>
              <a:rPr lang="ja-JP" altLang="en-US" sz="2400" dirty="0">
                <a:solidFill>
                  <a:srgbClr val="000000"/>
                </a:solidFill>
                <a:latin typeface="Yu Gothic" pitchFamily="34" charset="0"/>
                <a:ea typeface="Yu Gothic" pitchFamily="34" charset="-122"/>
                <a:cs typeface="Yu Gothic" pitchFamily="34" charset="-120"/>
              </a:rPr>
              <a:t>様</a:t>
            </a:r>
            <a:r>
              <a:rPr lang="en-US" sz="2400" dirty="0" err="1">
                <a:solidFill>
                  <a:srgbClr val="000000"/>
                </a:solidFill>
                <a:latin typeface="Yu Gothic" pitchFamily="34" charset="0"/>
                <a:ea typeface="Yu Gothic" pitchFamily="34" charset="-122"/>
                <a:cs typeface="Yu Gothic" pitchFamily="34" charset="-120"/>
              </a:rPr>
              <a:t>の申請に基づき</a:t>
            </a:r>
            <a:r>
              <a:rPr lang="en-US" sz="2400" dirty="0">
                <a:solidFill>
                  <a:srgbClr val="000000"/>
                </a:solidFill>
                <a:latin typeface="Yu Gothic" pitchFamily="34" charset="0"/>
                <a:ea typeface="Yu Gothic" pitchFamily="34" charset="-122"/>
                <a:cs typeface="Yu Gothic" pitchFamily="34" charset="-120"/>
              </a:rPr>
              <a:t>、</a:t>
            </a:r>
          </a:p>
          <a:p>
            <a:pPr marL="0" indent="0" algn="l">
              <a:buNone/>
            </a:pPr>
            <a:r>
              <a:rPr lang="ja-JP" altLang="en-US" sz="2400" b="1" u="sng" dirty="0">
                <a:solidFill>
                  <a:srgbClr val="FF0000"/>
                </a:solidFill>
                <a:latin typeface="Yu Gothic" pitchFamily="34" charset="0"/>
                <a:ea typeface="Yu Gothic" pitchFamily="34" charset="-122"/>
                <a:cs typeface="Yu Gothic" pitchFamily="34" charset="-120"/>
              </a:rPr>
              <a:t>本市が所有者様に代わって、災害廃棄物として解体及び撤去</a:t>
            </a:r>
            <a:endParaRPr lang="en-US" altLang="ja-JP" sz="2400" b="1" u="sng" dirty="0">
              <a:solidFill>
                <a:srgbClr val="FF0000"/>
              </a:solidFill>
              <a:latin typeface="Yu Gothic" pitchFamily="34" charset="0"/>
              <a:ea typeface="Yu Gothic" pitchFamily="34" charset="-122"/>
              <a:cs typeface="Yu Gothic" pitchFamily="34" charset="-120"/>
            </a:endParaRPr>
          </a:p>
          <a:p>
            <a:pPr marL="0" indent="0" algn="l">
              <a:buNone/>
            </a:pPr>
            <a:r>
              <a:rPr lang="ja-JP" altLang="en-US" sz="2400" dirty="0">
                <a:solidFill>
                  <a:srgbClr val="000000"/>
                </a:solidFill>
                <a:latin typeface="Yu Gothic" pitchFamily="34" charset="0"/>
                <a:ea typeface="Yu Gothic" pitchFamily="34" charset="-122"/>
                <a:cs typeface="Yu Gothic" pitchFamily="34" charset="-120"/>
              </a:rPr>
              <a:t>する制度です。</a:t>
            </a:r>
            <a:endParaRPr lang="en-US" sz="2400" dirty="0"/>
          </a:p>
        </p:txBody>
      </p:sp>
      <p:sp>
        <p:nvSpPr>
          <p:cNvPr id="12" name="Text 10"/>
          <p:cNvSpPr/>
          <p:nvPr/>
        </p:nvSpPr>
        <p:spPr>
          <a:xfrm>
            <a:off x="329184" y="2314393"/>
            <a:ext cx="5577840" cy="356616"/>
          </a:xfrm>
          <a:prstGeom prst="rect">
            <a:avLst/>
          </a:prstGeom>
          <a:noFill/>
          <a:ln/>
        </p:spPr>
        <p:txBody>
          <a:bodyPr wrap="square" lIns="0" tIns="0" rIns="0" bIns="0" rtlCol="0" anchor="t">
            <a:normAutofit/>
          </a:bodyPr>
          <a:lstStyle/>
          <a:p>
            <a:pPr marL="0" indent="0" algn="l">
              <a:buNone/>
            </a:pPr>
            <a:r>
              <a:rPr lang="en-US" sz="1900" b="1" u="sng">
                <a:solidFill>
                  <a:srgbClr val="000000"/>
                </a:solidFill>
                <a:latin typeface="Yu Gothic" pitchFamily="34" charset="0"/>
                <a:ea typeface="Yu Gothic" pitchFamily="34" charset="-122"/>
                <a:cs typeface="Yu Gothic" pitchFamily="34" charset="-120"/>
              </a:rPr>
              <a:t>※</a:t>
            </a:r>
            <a:r>
              <a:rPr lang="en-US" sz="1900" b="1" u="sng" err="1">
                <a:solidFill>
                  <a:srgbClr val="000000"/>
                </a:solidFill>
                <a:latin typeface="Yu Gothic" pitchFamily="34" charset="0"/>
                <a:ea typeface="Yu Gothic" pitchFamily="34" charset="-122"/>
                <a:cs typeface="Yu Gothic" pitchFamily="34" charset="-120"/>
              </a:rPr>
              <a:t>所有者</a:t>
            </a:r>
            <a:r>
              <a:rPr lang="ja-JP" altLang="en-US" sz="1900" b="1" u="sng">
                <a:solidFill>
                  <a:srgbClr val="000000"/>
                </a:solidFill>
                <a:latin typeface="Yu Gothic" pitchFamily="34" charset="0"/>
                <a:ea typeface="Yu Gothic" pitchFamily="34" charset="-122"/>
                <a:cs typeface="Yu Gothic" pitchFamily="34" charset="-120"/>
              </a:rPr>
              <a:t>様</a:t>
            </a:r>
            <a:r>
              <a:rPr lang="en-US" sz="1900" b="1" u="sng" err="1">
                <a:solidFill>
                  <a:srgbClr val="000000"/>
                </a:solidFill>
                <a:latin typeface="Yu Gothic" pitchFamily="34" charset="0"/>
                <a:ea typeface="Yu Gothic" pitchFamily="34" charset="-122"/>
                <a:cs typeface="Yu Gothic" pitchFamily="34" charset="-120"/>
              </a:rPr>
              <a:t>の費用はかかりません</a:t>
            </a:r>
            <a:r>
              <a:rPr lang="en-US" sz="1900" b="1" u="sng">
                <a:solidFill>
                  <a:srgbClr val="000000"/>
                </a:solidFill>
                <a:latin typeface="Yu Gothic" pitchFamily="34" charset="0"/>
                <a:ea typeface="Yu Gothic" pitchFamily="34" charset="-122"/>
                <a:cs typeface="Yu Gothic" pitchFamily="34" charset="-120"/>
              </a:rPr>
              <a:t>。</a:t>
            </a:r>
            <a:endParaRPr lang="en-US" sz="1900"/>
          </a:p>
        </p:txBody>
      </p:sp>
      <p:sp>
        <p:nvSpPr>
          <p:cNvPr id="13" name="Text 11"/>
          <p:cNvSpPr/>
          <p:nvPr/>
        </p:nvSpPr>
        <p:spPr>
          <a:xfrm>
            <a:off x="548640" y="2702129"/>
            <a:ext cx="8138160" cy="444129"/>
          </a:xfrm>
          <a:prstGeom prst="rect">
            <a:avLst/>
          </a:prstGeom>
          <a:noFill/>
          <a:ln/>
        </p:spPr>
        <p:txBody>
          <a:bodyPr wrap="square" lIns="0" tIns="0" rIns="0" bIns="0" rtlCol="0" anchor="t">
            <a:normAutofit fontScale="85000" lnSpcReduction="10000"/>
          </a:bodyPr>
          <a:lstStyle/>
          <a:p>
            <a:pPr marL="0" indent="0" algn="l">
              <a:buNone/>
            </a:pPr>
            <a:r>
              <a:rPr lang="ja-JP" altLang="en-US" sz="2000" u="sng" dirty="0">
                <a:solidFill>
                  <a:srgbClr val="000000"/>
                </a:solidFill>
                <a:latin typeface="Yu Gothic" pitchFamily="34" charset="0"/>
                <a:ea typeface="Yu Gothic" pitchFamily="34" charset="-122"/>
                <a:cs typeface="Yu Gothic" pitchFamily="34" charset="-120"/>
              </a:rPr>
              <a:t>（制</a:t>
            </a:r>
            <a:r>
              <a:rPr lang="en-US" sz="2000" u="sng" dirty="0" err="1">
                <a:solidFill>
                  <a:srgbClr val="000000"/>
                </a:solidFill>
                <a:latin typeface="Yu Gothic" pitchFamily="34" charset="0"/>
                <a:ea typeface="Yu Gothic" pitchFamily="34" charset="-122"/>
                <a:cs typeface="Yu Gothic" pitchFamily="34" charset="-120"/>
              </a:rPr>
              <a:t>度上、対象外の費用を除く</a:t>
            </a:r>
            <a:r>
              <a:rPr lang="en-US" sz="2000" u="sng" dirty="0">
                <a:solidFill>
                  <a:srgbClr val="000000"/>
                </a:solidFill>
                <a:latin typeface="Yu Gothic" pitchFamily="34" charset="0"/>
                <a:ea typeface="Yu Gothic" pitchFamily="34" charset="-122"/>
                <a:cs typeface="Yu Gothic" pitchFamily="34" charset="-120"/>
              </a:rPr>
              <a:t>）→②</a:t>
            </a:r>
            <a:r>
              <a:rPr lang="en-US" sz="2000" u="sng" dirty="0" err="1">
                <a:solidFill>
                  <a:srgbClr val="000000"/>
                </a:solidFill>
                <a:latin typeface="Yu Gothic" pitchFamily="34" charset="0"/>
                <a:ea typeface="Yu Gothic" pitchFamily="34" charset="-122"/>
                <a:cs typeface="Yu Gothic" pitchFamily="34" charset="-120"/>
              </a:rPr>
              <a:t>公費解体の▲条件ありを参照してください</a:t>
            </a:r>
            <a:r>
              <a:rPr lang="en-US" sz="2000" u="sng" dirty="0">
                <a:solidFill>
                  <a:srgbClr val="000000"/>
                </a:solidFill>
                <a:latin typeface="Yu Gothic" pitchFamily="34" charset="0"/>
                <a:ea typeface="Yu Gothic" pitchFamily="34" charset="-122"/>
                <a:cs typeface="Yu Gothic" pitchFamily="34" charset="-120"/>
              </a:rPr>
              <a:t>。</a:t>
            </a:r>
            <a:endParaRPr lang="en-US" sz="1050" dirty="0"/>
          </a:p>
        </p:txBody>
      </p:sp>
      <p:sp>
        <p:nvSpPr>
          <p:cNvPr id="14" name="Text 12"/>
          <p:cNvSpPr/>
          <p:nvPr/>
        </p:nvSpPr>
        <p:spPr>
          <a:xfrm>
            <a:off x="309372" y="3093444"/>
            <a:ext cx="7818120" cy="858054"/>
          </a:xfrm>
          <a:prstGeom prst="rect">
            <a:avLst/>
          </a:prstGeom>
          <a:noFill/>
          <a:ln/>
        </p:spPr>
        <p:txBody>
          <a:bodyPr wrap="square" lIns="0" tIns="0" rIns="0" bIns="0" rtlCol="0" anchor="t">
            <a:normAutofit/>
          </a:bodyPr>
          <a:lstStyle/>
          <a:p>
            <a:pPr marL="0" indent="0" algn="l">
              <a:buNone/>
            </a:pPr>
            <a:r>
              <a:rPr lang="en-US" sz="1800" u="sng">
                <a:solidFill>
                  <a:srgbClr val="000000"/>
                </a:solidFill>
                <a:latin typeface="Yu Gothic" pitchFamily="34" charset="0"/>
                <a:ea typeface="Yu Gothic" pitchFamily="34" charset="-122"/>
                <a:cs typeface="Yu Gothic" pitchFamily="34" charset="-120"/>
              </a:rPr>
              <a:t>※中小企業基本法第２条に規定する中小企業者も対象です。</a:t>
            </a:r>
          </a:p>
          <a:p>
            <a:pPr marL="0" indent="0" algn="l">
              <a:buNone/>
            </a:pPr>
            <a:r>
              <a:rPr lang="ja-JP" altLang="en-US" sz="1800"/>
              <a:t>　（中小企業に該当するか不明な場合は、事前にご相談ください）</a:t>
            </a:r>
            <a:endParaRPr lang="en-US" sz="1800"/>
          </a:p>
        </p:txBody>
      </p:sp>
      <p:pic>
        <p:nvPicPr>
          <p:cNvPr id="15" name="Image 0" descr="/mnt/data/_8717/img/im-000.png"/>
          <p:cNvPicPr>
            <a:picLocks noChangeAspect="1"/>
          </p:cNvPicPr>
          <p:nvPr/>
        </p:nvPicPr>
        <p:blipFill>
          <a:blip r:embed="rId3"/>
          <a:stretch>
            <a:fillRect/>
          </a:stretch>
        </p:blipFill>
        <p:spPr>
          <a:xfrm>
            <a:off x="868680" y="3820728"/>
            <a:ext cx="1828800" cy="1828800"/>
          </a:xfrm>
          <a:prstGeom prst="rect">
            <a:avLst/>
          </a:prstGeom>
        </p:spPr>
      </p:pic>
      <p:sp>
        <p:nvSpPr>
          <p:cNvPr id="16" name="Text 13"/>
          <p:cNvSpPr/>
          <p:nvPr/>
        </p:nvSpPr>
        <p:spPr>
          <a:xfrm>
            <a:off x="2692908" y="4479096"/>
            <a:ext cx="502920" cy="384048"/>
          </a:xfrm>
          <a:prstGeom prst="rect">
            <a:avLst/>
          </a:prstGeom>
          <a:noFill/>
          <a:ln/>
        </p:spPr>
        <p:txBody>
          <a:bodyPr wrap="square" lIns="0" tIns="0" rIns="0" bIns="0" rtlCol="0" anchor="t">
            <a:normAutofit fontScale="92500" lnSpcReduction="20000"/>
          </a:bodyPr>
          <a:lstStyle/>
          <a:p>
            <a:pPr marL="0" indent="0" algn="l">
              <a:buNone/>
            </a:pPr>
            <a:r>
              <a:rPr lang="en-US" sz="3000" b="1">
                <a:solidFill>
                  <a:srgbClr val="4472C4"/>
                </a:solidFill>
                <a:latin typeface="Yu Gothic" pitchFamily="34" charset="0"/>
                <a:ea typeface="Yu Gothic" pitchFamily="34" charset="-122"/>
                <a:cs typeface="Yu Gothic" pitchFamily="34" charset="-120"/>
              </a:rPr>
              <a:t>→</a:t>
            </a:r>
            <a:endParaRPr lang="en-US" sz="3000"/>
          </a:p>
        </p:txBody>
      </p:sp>
      <p:pic>
        <p:nvPicPr>
          <p:cNvPr id="17" name="Image 1" descr="/mnt/data/_8717/img/im-002.png"/>
          <p:cNvPicPr>
            <a:picLocks noChangeAspect="1"/>
          </p:cNvPicPr>
          <p:nvPr/>
        </p:nvPicPr>
        <p:blipFill>
          <a:blip r:embed="rId4"/>
          <a:stretch>
            <a:fillRect/>
          </a:stretch>
        </p:blipFill>
        <p:spPr>
          <a:xfrm>
            <a:off x="3360420" y="3813827"/>
            <a:ext cx="2423160" cy="1806026"/>
          </a:xfrm>
          <a:prstGeom prst="rect">
            <a:avLst/>
          </a:prstGeom>
        </p:spPr>
      </p:pic>
      <p:sp>
        <p:nvSpPr>
          <p:cNvPr id="18" name="Text 14"/>
          <p:cNvSpPr/>
          <p:nvPr/>
        </p:nvSpPr>
        <p:spPr>
          <a:xfrm>
            <a:off x="5710428" y="4479096"/>
            <a:ext cx="502920" cy="384048"/>
          </a:xfrm>
          <a:prstGeom prst="rect">
            <a:avLst/>
          </a:prstGeom>
          <a:noFill/>
          <a:ln/>
        </p:spPr>
        <p:txBody>
          <a:bodyPr wrap="square" lIns="0" tIns="0" rIns="0" bIns="0" rtlCol="0" anchor="t">
            <a:normAutofit fontScale="92500" lnSpcReduction="20000"/>
          </a:bodyPr>
          <a:lstStyle/>
          <a:p>
            <a:pPr marL="0" indent="0" algn="l">
              <a:buNone/>
            </a:pPr>
            <a:r>
              <a:rPr lang="en-US" sz="3000" b="1">
                <a:solidFill>
                  <a:srgbClr val="4472C4"/>
                </a:solidFill>
                <a:latin typeface="Yu Gothic" pitchFamily="34" charset="0"/>
                <a:ea typeface="Yu Gothic" pitchFamily="34" charset="-122"/>
                <a:cs typeface="Yu Gothic" pitchFamily="34" charset="-120"/>
              </a:rPr>
              <a:t>→</a:t>
            </a:r>
            <a:endParaRPr lang="en-US" sz="3000"/>
          </a:p>
        </p:txBody>
      </p:sp>
      <p:pic>
        <p:nvPicPr>
          <p:cNvPr id="19" name="Image 2" descr="/mnt/data/_8717/img/im-004.png"/>
          <p:cNvPicPr>
            <a:picLocks noChangeAspect="1"/>
          </p:cNvPicPr>
          <p:nvPr/>
        </p:nvPicPr>
        <p:blipFill>
          <a:blip r:embed="rId5"/>
          <a:stretch>
            <a:fillRect/>
          </a:stretch>
        </p:blipFill>
        <p:spPr>
          <a:xfrm>
            <a:off x="6469380" y="4007141"/>
            <a:ext cx="2057400" cy="1465118"/>
          </a:xfrm>
          <a:prstGeom prst="rect">
            <a:avLst/>
          </a:prstGeom>
        </p:spPr>
      </p:pic>
      <p:sp>
        <p:nvSpPr>
          <p:cNvPr id="6" name="Text 12">
            <a:extLst>
              <a:ext uri="{FF2B5EF4-FFF2-40B4-BE49-F238E27FC236}">
                <a16:creationId xmlns:a16="http://schemas.microsoft.com/office/drawing/2014/main" id="{7977BB4F-66F3-1CDA-3EA3-0E16D17D9EF7}"/>
              </a:ext>
            </a:extLst>
          </p:cNvPr>
          <p:cNvSpPr/>
          <p:nvPr/>
        </p:nvSpPr>
        <p:spPr>
          <a:xfrm>
            <a:off x="278892" y="5720937"/>
            <a:ext cx="8499348" cy="858054"/>
          </a:xfrm>
          <a:prstGeom prst="rect">
            <a:avLst/>
          </a:prstGeom>
          <a:noFill/>
          <a:ln/>
        </p:spPr>
        <p:txBody>
          <a:bodyPr wrap="square" lIns="0" tIns="0" rIns="0" bIns="0" rtlCol="0" anchor="t">
            <a:normAutofit/>
          </a:bodyPr>
          <a:lstStyle/>
          <a:p>
            <a:pPr marL="0" indent="0" algn="l">
              <a:buNone/>
            </a:pPr>
            <a:r>
              <a:rPr lang="ja-JP" altLang="en-US" sz="1600" b="1" dirty="0">
                <a:solidFill>
                  <a:srgbClr val="FF0000"/>
                </a:solidFill>
                <a:latin typeface="Yu Gothic" pitchFamily="34" charset="0"/>
                <a:ea typeface="Yu Gothic" pitchFamily="34" charset="-122"/>
                <a:cs typeface="Yu Gothic" pitchFamily="34" charset="-120"/>
              </a:rPr>
              <a:t>解体ではなく、修繕を希望される方向けの支援制度もございます。</a:t>
            </a:r>
            <a:endParaRPr lang="en-US" altLang="ja-JP" sz="1600" b="1" dirty="0">
              <a:solidFill>
                <a:srgbClr val="FF0000"/>
              </a:solidFill>
              <a:latin typeface="Yu Gothic" pitchFamily="34" charset="0"/>
              <a:ea typeface="Yu Gothic" pitchFamily="34" charset="-122"/>
              <a:cs typeface="Yu Gothic" pitchFamily="34" charset="-120"/>
            </a:endParaRPr>
          </a:p>
          <a:p>
            <a:pPr marL="0" indent="0" algn="l">
              <a:buNone/>
            </a:pPr>
            <a:r>
              <a:rPr lang="ja-JP" altLang="en-US" sz="1600" dirty="0">
                <a:latin typeface="Yu Gothic" pitchFamily="34" charset="0"/>
                <a:ea typeface="Yu Gothic" pitchFamily="34" charset="-122"/>
                <a:cs typeface="Yu Gothic" pitchFamily="34" charset="-120"/>
              </a:rPr>
              <a:t>詳細については、市（町）のホームページをご覧いただくかご相談ください。</a:t>
            </a:r>
            <a:endParaRPr lang="en-US" sz="1600" dirty="0"/>
          </a:p>
        </p:txBody>
      </p:sp>
      <p:sp>
        <p:nvSpPr>
          <p:cNvPr id="9" name="Shape 12">
            <a:extLst>
              <a:ext uri="{FF2B5EF4-FFF2-40B4-BE49-F238E27FC236}">
                <a16:creationId xmlns:a16="http://schemas.microsoft.com/office/drawing/2014/main" id="{55B0BABE-90A8-8354-DFDB-620458C132C3}"/>
              </a:ext>
            </a:extLst>
          </p:cNvPr>
          <p:cNvSpPr/>
          <p:nvPr/>
        </p:nvSpPr>
        <p:spPr>
          <a:xfrm>
            <a:off x="5318760" y="6306721"/>
            <a:ext cx="2788920" cy="438912"/>
          </a:xfrm>
          <a:prstGeom prst="roundRect">
            <a:avLst>
              <a:gd name="adj" fmla="val 6250"/>
            </a:avLst>
          </a:prstGeom>
          <a:solidFill>
            <a:srgbClr val="FFFFFF"/>
          </a:solidFill>
          <a:ln w="12700">
            <a:solidFill>
              <a:srgbClr val="808080"/>
            </a:solidFill>
            <a:prstDash val="solid"/>
          </a:ln>
        </p:spPr>
        <p:txBody>
          <a:bodyPr/>
          <a:lstStyle/>
          <a:p>
            <a:endParaRPr lang="ja-JP" altLang="en-US"/>
          </a:p>
        </p:txBody>
      </p:sp>
      <p:sp>
        <p:nvSpPr>
          <p:cNvPr id="11" name="Text 13">
            <a:extLst>
              <a:ext uri="{FF2B5EF4-FFF2-40B4-BE49-F238E27FC236}">
                <a16:creationId xmlns:a16="http://schemas.microsoft.com/office/drawing/2014/main" id="{B65AF9BF-F992-9902-D573-929B108BCACE}"/>
              </a:ext>
            </a:extLst>
          </p:cNvPr>
          <p:cNvSpPr/>
          <p:nvPr/>
        </p:nvSpPr>
        <p:spPr>
          <a:xfrm>
            <a:off x="5647944" y="6416449"/>
            <a:ext cx="2176272" cy="201168"/>
          </a:xfrm>
          <a:prstGeom prst="rect">
            <a:avLst/>
          </a:prstGeom>
          <a:noFill/>
          <a:ln/>
        </p:spPr>
        <p:txBody>
          <a:bodyPr wrap="square" lIns="0" tIns="0" rIns="0" bIns="0" rtlCol="0" anchor="t">
            <a:normAutofit/>
          </a:bodyPr>
          <a:lstStyle/>
          <a:p>
            <a:pPr marL="0" indent="0" algn="ctr">
              <a:buNone/>
            </a:pPr>
            <a:r>
              <a:rPr lang="ja-JP" altLang="en-US" sz="1300" dirty="0">
                <a:solidFill>
                  <a:srgbClr val="000000"/>
                </a:solidFill>
                <a:latin typeface="Yu Gothic" pitchFamily="34" charset="0"/>
                <a:ea typeface="Yu Gothic" pitchFamily="34" charset="-122"/>
                <a:cs typeface="Yu Gothic" pitchFamily="34" charset="-120"/>
              </a:rPr>
              <a:t>●●</a:t>
            </a:r>
            <a:r>
              <a:rPr lang="en-US" sz="1300" dirty="0">
                <a:solidFill>
                  <a:srgbClr val="000000"/>
                </a:solidFill>
                <a:latin typeface="Yu Gothic" pitchFamily="34" charset="0"/>
                <a:ea typeface="Yu Gothic" pitchFamily="34" charset="-122"/>
                <a:cs typeface="Yu Gothic" pitchFamily="34" charset="-120"/>
              </a:rPr>
              <a:t>市　</a:t>
            </a:r>
            <a:r>
              <a:rPr lang="ja-JP" altLang="en-US" sz="1300" dirty="0">
                <a:solidFill>
                  <a:srgbClr val="000000"/>
                </a:solidFill>
                <a:latin typeface="Yu Gothic" pitchFamily="34" charset="0"/>
                <a:ea typeface="Yu Gothic" pitchFamily="34" charset="-122"/>
                <a:cs typeface="Yu Gothic" pitchFamily="34" charset="-120"/>
              </a:rPr>
              <a:t>●●</a:t>
            </a:r>
            <a:endParaRPr lang="en-US" sz="1300" dirty="0"/>
          </a:p>
        </p:txBody>
      </p:sp>
      <p:sp>
        <p:nvSpPr>
          <p:cNvPr id="21" name="Shape 14">
            <a:extLst>
              <a:ext uri="{FF2B5EF4-FFF2-40B4-BE49-F238E27FC236}">
                <a16:creationId xmlns:a16="http://schemas.microsoft.com/office/drawing/2014/main" id="{B4594569-DC01-1726-84A2-A8BF628FD7BB}"/>
              </a:ext>
            </a:extLst>
          </p:cNvPr>
          <p:cNvSpPr/>
          <p:nvPr/>
        </p:nvSpPr>
        <p:spPr>
          <a:xfrm>
            <a:off x="8208264" y="6306721"/>
            <a:ext cx="768096" cy="438912"/>
          </a:xfrm>
          <a:prstGeom prst="roundRect">
            <a:avLst>
              <a:gd name="adj" fmla="val 6250"/>
            </a:avLst>
          </a:prstGeom>
          <a:solidFill>
            <a:srgbClr val="E7E6E6"/>
          </a:solidFill>
          <a:ln w="12700">
            <a:solidFill>
              <a:srgbClr val="808080"/>
            </a:solidFill>
            <a:prstDash val="solid"/>
          </a:ln>
        </p:spPr>
        <p:txBody>
          <a:bodyPr/>
          <a:lstStyle/>
          <a:p>
            <a:endParaRPr lang="ja-JP" altLang="en-US"/>
          </a:p>
        </p:txBody>
      </p:sp>
      <p:sp>
        <p:nvSpPr>
          <p:cNvPr id="23" name="Text 15">
            <a:extLst>
              <a:ext uri="{FF2B5EF4-FFF2-40B4-BE49-F238E27FC236}">
                <a16:creationId xmlns:a16="http://schemas.microsoft.com/office/drawing/2014/main" id="{0A573EA8-2E55-CDD2-6AAC-27522D54F32F}"/>
              </a:ext>
            </a:extLst>
          </p:cNvPr>
          <p:cNvSpPr/>
          <p:nvPr/>
        </p:nvSpPr>
        <p:spPr>
          <a:xfrm>
            <a:off x="8345424" y="6416449"/>
            <a:ext cx="475488" cy="201168"/>
          </a:xfrm>
          <a:prstGeom prst="rect">
            <a:avLst/>
          </a:prstGeom>
          <a:noFill/>
          <a:ln/>
        </p:spPr>
        <p:txBody>
          <a:bodyPr wrap="square" lIns="0" tIns="0" rIns="0" bIns="0" rtlCol="0" anchor="t">
            <a:normAutofit/>
          </a:bodyPr>
          <a:lstStyle/>
          <a:p>
            <a:pPr marL="0" indent="0" algn="ctr">
              <a:buNone/>
            </a:pPr>
            <a:r>
              <a:rPr lang="en-US" sz="1300">
                <a:solidFill>
                  <a:srgbClr val="000000"/>
                </a:solidFill>
                <a:latin typeface="Yu Gothic" pitchFamily="34" charset="0"/>
                <a:ea typeface="Yu Gothic" pitchFamily="34" charset="-122"/>
                <a:cs typeface="Yu Gothic" pitchFamily="34" charset="-120"/>
              </a:rPr>
              <a:t>検索</a:t>
            </a:r>
            <a:endParaRPr lang="en-US" sz="1300"/>
          </a:p>
        </p:txBody>
      </p:sp>
      <p:sp>
        <p:nvSpPr>
          <p:cNvPr id="25" name="Text 11">
            <a:extLst>
              <a:ext uri="{FF2B5EF4-FFF2-40B4-BE49-F238E27FC236}">
                <a16:creationId xmlns:a16="http://schemas.microsoft.com/office/drawing/2014/main" id="{ADDDFC37-1C6F-0D15-DECA-F51CD0DC73AF}"/>
              </a:ext>
            </a:extLst>
          </p:cNvPr>
          <p:cNvSpPr/>
          <p:nvPr/>
        </p:nvSpPr>
        <p:spPr>
          <a:xfrm>
            <a:off x="1082040" y="6291072"/>
            <a:ext cx="3535680" cy="566928"/>
          </a:xfrm>
          <a:prstGeom prst="rect">
            <a:avLst/>
          </a:prstGeom>
          <a:noFill/>
          <a:ln/>
        </p:spPr>
        <p:txBody>
          <a:bodyPr wrap="square" lIns="0" tIns="0" rIns="0" bIns="0" rtlCol="0" anchor="t">
            <a:normAutofit/>
          </a:bodyPr>
          <a:lstStyle/>
          <a:p>
            <a:pPr marL="0" indent="0" algn="l">
              <a:buNone/>
            </a:pPr>
            <a:r>
              <a:rPr lang="ja-JP" altLang="en-US" sz="1600" dirty="0">
                <a:solidFill>
                  <a:srgbClr val="000000"/>
                </a:solidFill>
                <a:latin typeface="Yu Gothic" pitchFamily="34" charset="0"/>
                <a:ea typeface="Yu Gothic" pitchFamily="34" charset="-122"/>
                <a:cs typeface="Yu Gothic" pitchFamily="34" charset="-120"/>
              </a:rPr>
              <a:t>相談先：○○市○○課</a:t>
            </a:r>
            <a:endParaRPr lang="en-US" altLang="ja-JP" sz="1600" dirty="0">
              <a:solidFill>
                <a:srgbClr val="000000"/>
              </a:solidFill>
              <a:latin typeface="Yu Gothic" pitchFamily="34" charset="0"/>
              <a:ea typeface="Yu Gothic" pitchFamily="34" charset="-122"/>
              <a:cs typeface="Yu Gothic" pitchFamily="34" charset="-120"/>
            </a:endParaRPr>
          </a:p>
          <a:p>
            <a:pPr marL="0" indent="0" algn="l">
              <a:buNone/>
            </a:pPr>
            <a:r>
              <a:rPr lang="ja-JP" altLang="en-US" sz="1600" dirty="0">
                <a:solidFill>
                  <a:srgbClr val="000000"/>
                </a:solidFill>
                <a:latin typeface="Yu Gothic" pitchFamily="34" charset="0"/>
                <a:ea typeface="Yu Gothic" pitchFamily="34" charset="-122"/>
                <a:cs typeface="Yu Gothic" pitchFamily="34" charset="-120"/>
              </a:rPr>
              <a:t>　　　　</a:t>
            </a:r>
            <a:r>
              <a:rPr lang="en-US" altLang="ja-JP" sz="1600" dirty="0">
                <a:solidFill>
                  <a:srgbClr val="000000"/>
                </a:solidFill>
                <a:latin typeface="Yu Gothic" pitchFamily="34" charset="0"/>
                <a:ea typeface="Yu Gothic" pitchFamily="34" charset="-122"/>
                <a:cs typeface="Yu Gothic" pitchFamily="34" charset="-120"/>
              </a:rPr>
              <a:t>XXXX-XX</a:t>
            </a:r>
            <a:r>
              <a:rPr lang="ja-JP" altLang="en-US" sz="1600" dirty="0">
                <a:solidFill>
                  <a:srgbClr val="000000"/>
                </a:solidFill>
                <a:latin typeface="Yu Gothic" pitchFamily="34" charset="0"/>
                <a:ea typeface="Yu Gothic" pitchFamily="34" charset="-122"/>
                <a:cs typeface="Yu Gothic" pitchFamily="34" charset="-120"/>
              </a:rPr>
              <a:t>－</a:t>
            </a:r>
            <a:r>
              <a:rPr lang="en-US" altLang="ja-JP" sz="1600" dirty="0">
                <a:solidFill>
                  <a:srgbClr val="000000"/>
                </a:solidFill>
                <a:latin typeface="Yu Gothic" pitchFamily="34" charset="0"/>
                <a:ea typeface="Yu Gothic" pitchFamily="34" charset="-122"/>
                <a:cs typeface="Yu Gothic" pitchFamily="34" charset="-120"/>
              </a:rPr>
              <a:t>XXXX</a:t>
            </a:r>
            <a:endParaRPr lang="en-US"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1" cy="1"/>
          <a:chOff x="0" y="0"/>
          <a:chExt cx="1" cy="1"/>
        </a:xfrm>
      </p:grpSpPr>
      <p:sp>
        <p:nvSpPr>
          <p:cNvPr id="2" name="Text 0"/>
          <p:cNvSpPr/>
          <p:nvPr/>
        </p:nvSpPr>
        <p:spPr>
          <a:xfrm>
            <a:off x="64008" y="163068"/>
            <a:ext cx="438912" cy="384048"/>
          </a:xfrm>
          <a:prstGeom prst="rect">
            <a:avLst/>
          </a:prstGeom>
          <a:noFill/>
          <a:ln/>
        </p:spPr>
        <p:txBody>
          <a:bodyPr wrap="square" lIns="0" tIns="0" rIns="0" bIns="0" rtlCol="0" anchor="t">
            <a:normAutofit fontScale="92500" lnSpcReduction="20000"/>
          </a:bodyPr>
          <a:lstStyle/>
          <a:p>
            <a:pPr marL="0" indent="0" algn="l">
              <a:buNone/>
            </a:pPr>
            <a:r>
              <a:rPr lang="en-US" sz="3100">
                <a:solidFill>
                  <a:srgbClr val="000000"/>
                </a:solidFill>
                <a:latin typeface="Yu Gothic" pitchFamily="34" charset="0"/>
                <a:ea typeface="Yu Gothic" pitchFamily="34" charset="-122"/>
                <a:cs typeface="Yu Gothic" pitchFamily="34" charset="-120"/>
              </a:rPr>
              <a:t>②</a:t>
            </a:r>
            <a:endParaRPr lang="en-US" sz="3100"/>
          </a:p>
        </p:txBody>
      </p:sp>
      <p:sp>
        <p:nvSpPr>
          <p:cNvPr id="3" name="Text 1"/>
          <p:cNvSpPr/>
          <p:nvPr/>
        </p:nvSpPr>
        <p:spPr>
          <a:xfrm>
            <a:off x="502920" y="91440"/>
            <a:ext cx="5791200" cy="438912"/>
          </a:xfrm>
          <a:prstGeom prst="rect">
            <a:avLst/>
          </a:prstGeom>
          <a:noFill/>
          <a:ln/>
        </p:spPr>
        <p:txBody>
          <a:bodyPr wrap="square" lIns="0" tIns="0" rIns="0" bIns="0" rtlCol="0" anchor="t">
            <a:normAutofit lnSpcReduction="10000"/>
          </a:bodyPr>
          <a:lstStyle/>
          <a:p>
            <a:r>
              <a:rPr lang="en-US" altLang="ja-JP" sz="3000" b="1" u="sng" dirty="0" err="1">
                <a:latin typeface="Yu Gothic" pitchFamily="34" charset="0"/>
                <a:ea typeface="Yu Gothic" pitchFamily="34" charset="-122"/>
                <a:cs typeface="Yu Gothic" pitchFamily="34" charset="-120"/>
              </a:rPr>
              <a:t>公費解体</a:t>
            </a:r>
            <a:r>
              <a:rPr lang="ja-JP" altLang="en-US" sz="3000" b="1" u="sng" dirty="0">
                <a:latin typeface="Yu Gothic" pitchFamily="34" charset="0"/>
                <a:ea typeface="Yu Gothic" pitchFamily="34" charset="-122"/>
                <a:cs typeface="Yu Gothic" pitchFamily="34" charset="-120"/>
              </a:rPr>
              <a:t>・撤去</a:t>
            </a:r>
            <a:r>
              <a:rPr lang="en-US" altLang="ja-JP" sz="3000" dirty="0" err="1">
                <a:solidFill>
                  <a:srgbClr val="000000"/>
                </a:solidFill>
                <a:latin typeface="Yu Gothic" pitchFamily="34" charset="0"/>
                <a:ea typeface="Yu Gothic" pitchFamily="34" charset="-122"/>
                <a:cs typeface="Yu Gothic" pitchFamily="34" charset="-120"/>
              </a:rPr>
              <a:t>の対象となる</a:t>
            </a:r>
            <a:r>
              <a:rPr lang="ja-JP" altLang="en-US" sz="3000" dirty="0">
                <a:solidFill>
                  <a:srgbClr val="000000"/>
                </a:solidFill>
                <a:latin typeface="Yu Gothic" pitchFamily="34" charset="0"/>
                <a:ea typeface="Yu Gothic" pitchFamily="34" charset="-122"/>
                <a:cs typeface="Yu Gothic" pitchFamily="34" charset="-120"/>
              </a:rPr>
              <a:t>建物</a:t>
            </a:r>
            <a:endParaRPr lang="en-US" altLang="ja-JP" sz="3000" dirty="0"/>
          </a:p>
          <a:p>
            <a:pPr marL="0" indent="0" algn="l">
              <a:buNone/>
            </a:pPr>
            <a:endParaRPr lang="en-US" sz="3000" dirty="0"/>
          </a:p>
        </p:txBody>
      </p:sp>
      <p:sp>
        <p:nvSpPr>
          <p:cNvPr id="5" name="Shape 3"/>
          <p:cNvSpPr/>
          <p:nvPr/>
        </p:nvSpPr>
        <p:spPr>
          <a:xfrm>
            <a:off x="0" y="621792"/>
            <a:ext cx="9144000" cy="1"/>
          </a:xfrm>
          <a:prstGeom prst="line">
            <a:avLst/>
          </a:prstGeom>
          <a:noFill/>
          <a:ln w="50800">
            <a:solidFill>
              <a:srgbClr val="ED7D31"/>
            </a:solidFill>
            <a:prstDash val="solid"/>
          </a:ln>
        </p:spPr>
        <p:txBody>
          <a:bodyPr/>
          <a:lstStyle/>
          <a:p>
            <a:endParaRPr lang="ja-JP" altLang="en-US"/>
          </a:p>
        </p:txBody>
      </p:sp>
      <p:sp>
        <p:nvSpPr>
          <p:cNvPr id="6" name="Text 4"/>
          <p:cNvSpPr/>
          <p:nvPr/>
        </p:nvSpPr>
        <p:spPr>
          <a:xfrm>
            <a:off x="201168" y="795528"/>
            <a:ext cx="2240280" cy="292608"/>
          </a:xfrm>
          <a:prstGeom prst="rect">
            <a:avLst/>
          </a:prstGeom>
          <a:noFill/>
          <a:ln/>
        </p:spPr>
        <p:txBody>
          <a:bodyPr wrap="square" lIns="0" tIns="0" rIns="0" bIns="0" rtlCol="0" anchor="t">
            <a:normAutofit/>
          </a:bodyPr>
          <a:lstStyle/>
          <a:p>
            <a:pPr marL="0" indent="0" algn="l">
              <a:buNone/>
            </a:pPr>
            <a:r>
              <a:rPr lang="en-US" sz="1800" b="1">
                <a:solidFill>
                  <a:srgbClr val="000000"/>
                </a:solidFill>
                <a:latin typeface="Yu Gothic" pitchFamily="34" charset="0"/>
                <a:ea typeface="Yu Gothic" pitchFamily="34" charset="-122"/>
                <a:cs typeface="Yu Gothic" pitchFamily="34" charset="-120"/>
              </a:rPr>
              <a:t>●対象となるもの</a:t>
            </a:r>
            <a:endParaRPr lang="en-US" sz="1800"/>
          </a:p>
        </p:txBody>
      </p:sp>
      <p:sp>
        <p:nvSpPr>
          <p:cNvPr id="7" name="Text 5"/>
          <p:cNvSpPr/>
          <p:nvPr/>
        </p:nvSpPr>
        <p:spPr>
          <a:xfrm>
            <a:off x="438912" y="1216153"/>
            <a:ext cx="8606028" cy="1783461"/>
          </a:xfrm>
          <a:prstGeom prst="rect">
            <a:avLst/>
          </a:prstGeom>
          <a:noFill/>
          <a:ln/>
        </p:spPr>
        <p:txBody>
          <a:bodyPr wrap="square" lIns="0" tIns="0" rIns="0" bIns="0" rtlCol="0" anchor="t">
            <a:normAutofit/>
          </a:bodyPr>
          <a:lstStyle/>
          <a:p>
            <a:r>
              <a:rPr lang="en-US" sz="1900" dirty="0">
                <a:solidFill>
                  <a:srgbClr val="000000"/>
                </a:solidFill>
                <a:latin typeface="Yu Gothic" pitchFamily="34" charset="0"/>
                <a:ea typeface="Yu Gothic" pitchFamily="34" charset="-122"/>
                <a:cs typeface="Yu Gothic" pitchFamily="34" charset="-120"/>
              </a:rPr>
              <a:t>□ </a:t>
            </a:r>
            <a:r>
              <a:rPr lang="en-US" sz="1900" dirty="0" err="1">
                <a:solidFill>
                  <a:srgbClr val="000000"/>
                </a:solidFill>
                <a:latin typeface="Yu Gothic" pitchFamily="34" charset="0"/>
                <a:ea typeface="Yu Gothic" pitchFamily="34" charset="-122"/>
                <a:cs typeface="Yu Gothic" pitchFamily="34" charset="-120"/>
              </a:rPr>
              <a:t>り災証明書（または被災証明書）で</a:t>
            </a:r>
            <a:endParaRPr lang="en-US" sz="1900" dirty="0">
              <a:solidFill>
                <a:srgbClr val="000000"/>
              </a:solidFill>
              <a:latin typeface="Yu Gothic" pitchFamily="34" charset="0"/>
              <a:ea typeface="Yu Gothic" pitchFamily="34" charset="-122"/>
              <a:cs typeface="Yu Gothic" pitchFamily="34" charset="-120"/>
            </a:endParaRPr>
          </a:p>
          <a:p>
            <a:r>
              <a:rPr lang="ja-JP" altLang="en-US" sz="1900" b="1" dirty="0">
                <a:solidFill>
                  <a:srgbClr val="000000"/>
                </a:solidFill>
                <a:latin typeface="Yu Gothic" pitchFamily="34" charset="0"/>
                <a:ea typeface="Yu Gothic" pitchFamily="34" charset="-122"/>
                <a:cs typeface="Yu Gothic" pitchFamily="34" charset="-120"/>
              </a:rPr>
              <a:t>　・</a:t>
            </a:r>
            <a:r>
              <a:rPr lang="en-US" altLang="ja-JP" sz="1900" b="1" dirty="0">
                <a:solidFill>
                  <a:srgbClr val="000000"/>
                </a:solidFill>
                <a:latin typeface="Yu Gothic" pitchFamily="34" charset="0"/>
                <a:ea typeface="Yu Gothic" pitchFamily="34" charset="-122"/>
                <a:cs typeface="Yu Gothic" pitchFamily="34" charset="-120"/>
              </a:rPr>
              <a:t>「</a:t>
            </a:r>
            <a:r>
              <a:rPr lang="en-US" altLang="ja-JP" sz="1900" b="1" dirty="0" err="1">
                <a:solidFill>
                  <a:srgbClr val="000000"/>
                </a:solidFill>
                <a:latin typeface="Yu Gothic" pitchFamily="34" charset="0"/>
                <a:ea typeface="Yu Gothic" pitchFamily="34" charset="-122"/>
                <a:cs typeface="Yu Gothic" pitchFamily="34" charset="-120"/>
              </a:rPr>
              <a:t>全壊</a:t>
            </a:r>
            <a:r>
              <a:rPr lang="en-US" altLang="ja-JP" sz="1900" b="1" dirty="0">
                <a:solidFill>
                  <a:srgbClr val="000000"/>
                </a:solidFill>
                <a:latin typeface="Yu Gothic" pitchFamily="34" charset="0"/>
                <a:ea typeface="Yu Gothic" pitchFamily="34" charset="-122"/>
                <a:cs typeface="Yu Gothic" pitchFamily="34" charset="-120"/>
              </a:rPr>
              <a:t>」</a:t>
            </a:r>
          </a:p>
          <a:p>
            <a:r>
              <a:rPr lang="ja-JP" altLang="en-US" sz="1900" b="1" dirty="0">
                <a:solidFill>
                  <a:srgbClr val="000000"/>
                </a:solidFill>
                <a:latin typeface="Yu Gothic" pitchFamily="34" charset="0"/>
                <a:ea typeface="Yu Gothic" pitchFamily="34" charset="-122"/>
                <a:cs typeface="Yu Gothic" pitchFamily="34" charset="-120"/>
              </a:rPr>
              <a:t>　・</a:t>
            </a:r>
            <a:r>
              <a:rPr lang="en-US" altLang="ja-JP" sz="1900" b="1" dirty="0">
                <a:solidFill>
                  <a:srgbClr val="000000"/>
                </a:solidFill>
                <a:latin typeface="Yu Gothic" pitchFamily="34" charset="0"/>
                <a:ea typeface="Yu Gothic" pitchFamily="34" charset="-122"/>
                <a:cs typeface="Yu Gothic" pitchFamily="34" charset="-120"/>
              </a:rPr>
              <a:t>「</a:t>
            </a:r>
            <a:r>
              <a:rPr lang="en-US" altLang="ja-JP" sz="1900" b="1" dirty="0" err="1">
                <a:solidFill>
                  <a:srgbClr val="000000"/>
                </a:solidFill>
                <a:latin typeface="Yu Gothic" pitchFamily="34" charset="0"/>
                <a:ea typeface="Yu Gothic" pitchFamily="34" charset="-122"/>
                <a:cs typeface="Yu Gothic" pitchFamily="34" charset="-120"/>
              </a:rPr>
              <a:t>大規模半壊</a:t>
            </a:r>
            <a:r>
              <a:rPr lang="en-US" altLang="ja-JP" sz="1900" b="1" dirty="0">
                <a:solidFill>
                  <a:srgbClr val="000000"/>
                </a:solidFill>
                <a:latin typeface="Yu Gothic" pitchFamily="34" charset="0"/>
                <a:ea typeface="Yu Gothic" pitchFamily="34" charset="-122"/>
                <a:cs typeface="Yu Gothic" pitchFamily="34" charset="-120"/>
              </a:rPr>
              <a:t>」</a:t>
            </a:r>
          </a:p>
          <a:p>
            <a:r>
              <a:rPr lang="ja-JP" altLang="en-US" sz="1900" b="1" dirty="0">
                <a:solidFill>
                  <a:srgbClr val="000000"/>
                </a:solidFill>
                <a:latin typeface="Yu Gothic" pitchFamily="34" charset="0"/>
                <a:ea typeface="Yu Gothic" pitchFamily="34" charset="-122"/>
                <a:cs typeface="Yu Gothic" pitchFamily="34" charset="-120"/>
              </a:rPr>
              <a:t>　・</a:t>
            </a:r>
            <a:r>
              <a:rPr lang="en-US" altLang="ja-JP" sz="1900" b="1" dirty="0">
                <a:solidFill>
                  <a:srgbClr val="000000"/>
                </a:solidFill>
                <a:latin typeface="Yu Gothic" pitchFamily="34" charset="0"/>
                <a:ea typeface="Yu Gothic" pitchFamily="34" charset="-122"/>
                <a:cs typeface="Yu Gothic" pitchFamily="34" charset="-120"/>
              </a:rPr>
              <a:t>「</a:t>
            </a:r>
            <a:r>
              <a:rPr lang="en-US" altLang="ja-JP" sz="1900" b="1" dirty="0" err="1">
                <a:solidFill>
                  <a:srgbClr val="000000"/>
                </a:solidFill>
                <a:latin typeface="Yu Gothic" pitchFamily="34" charset="0"/>
                <a:ea typeface="Yu Gothic" pitchFamily="34" charset="-122"/>
                <a:cs typeface="Yu Gothic" pitchFamily="34" charset="-120"/>
              </a:rPr>
              <a:t>中規模半壊</a:t>
            </a:r>
            <a:r>
              <a:rPr lang="en-US" altLang="ja-JP" sz="1900" b="1" dirty="0">
                <a:solidFill>
                  <a:srgbClr val="000000"/>
                </a:solidFill>
                <a:latin typeface="Yu Gothic" pitchFamily="34" charset="0"/>
                <a:ea typeface="Yu Gothic" pitchFamily="34" charset="-122"/>
                <a:cs typeface="Yu Gothic" pitchFamily="34" charset="-120"/>
              </a:rPr>
              <a:t>」</a:t>
            </a:r>
          </a:p>
          <a:p>
            <a:r>
              <a:rPr lang="ja-JP" altLang="en-US" sz="1900" b="1" dirty="0">
                <a:solidFill>
                  <a:srgbClr val="000000"/>
                </a:solidFill>
                <a:latin typeface="Yu Gothic" pitchFamily="34" charset="0"/>
                <a:ea typeface="Yu Gothic" pitchFamily="34" charset="-122"/>
                <a:cs typeface="Yu Gothic" pitchFamily="34" charset="-120"/>
              </a:rPr>
              <a:t>　・</a:t>
            </a:r>
            <a:r>
              <a:rPr lang="en-US" altLang="ja-JP" sz="1900" b="1" dirty="0">
                <a:solidFill>
                  <a:srgbClr val="000000"/>
                </a:solidFill>
                <a:latin typeface="Yu Gothic" pitchFamily="34" charset="0"/>
                <a:ea typeface="Yu Gothic" pitchFamily="34" charset="-122"/>
                <a:cs typeface="Yu Gothic" pitchFamily="34" charset="-120"/>
              </a:rPr>
              <a:t>「</a:t>
            </a:r>
            <a:r>
              <a:rPr lang="en-US" altLang="ja-JP" sz="1900" b="1" dirty="0" err="1">
                <a:solidFill>
                  <a:srgbClr val="000000"/>
                </a:solidFill>
                <a:latin typeface="Yu Gothic" pitchFamily="34" charset="0"/>
                <a:ea typeface="Yu Gothic" pitchFamily="34" charset="-122"/>
                <a:cs typeface="Yu Gothic" pitchFamily="34" charset="-120"/>
              </a:rPr>
              <a:t>半壊</a:t>
            </a:r>
            <a:r>
              <a:rPr lang="en-US" altLang="ja-JP" sz="1900" b="1" dirty="0">
                <a:solidFill>
                  <a:srgbClr val="000000"/>
                </a:solidFill>
                <a:latin typeface="Yu Gothic" pitchFamily="34" charset="0"/>
                <a:ea typeface="Yu Gothic" pitchFamily="34" charset="-122"/>
                <a:cs typeface="Yu Gothic" pitchFamily="34" charset="-120"/>
              </a:rPr>
              <a:t>」</a:t>
            </a:r>
          </a:p>
          <a:p>
            <a:r>
              <a:rPr lang="ja-JP" altLang="en-US" sz="1900" dirty="0">
                <a:solidFill>
                  <a:srgbClr val="000000"/>
                </a:solidFill>
                <a:latin typeface="Yu Gothic" pitchFamily="34" charset="0"/>
                <a:ea typeface="Yu Gothic" pitchFamily="34" charset="-122"/>
                <a:cs typeface="Yu Gothic" pitchFamily="34" charset="-120"/>
              </a:rPr>
              <a:t>　</a:t>
            </a:r>
            <a:r>
              <a:rPr lang="en-US" altLang="ja-JP" sz="1900" dirty="0" err="1">
                <a:solidFill>
                  <a:srgbClr val="000000"/>
                </a:solidFill>
                <a:latin typeface="Yu Gothic" pitchFamily="34" charset="0"/>
                <a:ea typeface="Yu Gothic" pitchFamily="34" charset="-122"/>
                <a:cs typeface="Yu Gothic" pitchFamily="34" charset="-120"/>
              </a:rPr>
              <a:t>と判定された</a:t>
            </a:r>
            <a:r>
              <a:rPr lang="en-US" altLang="ja-JP" sz="1900" b="1" dirty="0" err="1">
                <a:solidFill>
                  <a:srgbClr val="000000"/>
                </a:solidFill>
                <a:latin typeface="Yu Gothic" pitchFamily="34" charset="0"/>
                <a:ea typeface="Yu Gothic" pitchFamily="34" charset="-122"/>
                <a:cs typeface="Yu Gothic" pitchFamily="34" charset="-120"/>
              </a:rPr>
              <a:t>家屋、納屋、店舗、倉庫等</a:t>
            </a:r>
            <a:r>
              <a:rPr lang="en-US" altLang="ja-JP" sz="1900" dirty="0" err="1">
                <a:solidFill>
                  <a:srgbClr val="000000"/>
                </a:solidFill>
                <a:latin typeface="Yu Gothic" pitchFamily="34" charset="0"/>
                <a:ea typeface="Yu Gothic" pitchFamily="34" charset="-122"/>
                <a:cs typeface="Yu Gothic" pitchFamily="34" charset="-120"/>
              </a:rPr>
              <a:t>とその</a:t>
            </a:r>
            <a:r>
              <a:rPr lang="en-US" altLang="ja-JP" sz="1900" b="1" dirty="0" err="1">
                <a:solidFill>
                  <a:srgbClr val="000000"/>
                </a:solidFill>
                <a:latin typeface="Yu Gothic" pitchFamily="34" charset="0"/>
                <a:ea typeface="Yu Gothic" pitchFamily="34" charset="-122"/>
                <a:cs typeface="Yu Gothic" pitchFamily="34" charset="-120"/>
              </a:rPr>
              <a:t>基礎</a:t>
            </a:r>
            <a:endParaRPr lang="en-US" altLang="ja-JP" sz="1900" dirty="0"/>
          </a:p>
          <a:p>
            <a:endParaRPr lang="en-US" altLang="ja-JP" sz="1600" dirty="0"/>
          </a:p>
          <a:p>
            <a:endParaRPr lang="en-US" altLang="ja-JP" sz="1600" dirty="0"/>
          </a:p>
          <a:p>
            <a:endParaRPr lang="en-US" altLang="ja-JP" sz="1600" dirty="0"/>
          </a:p>
          <a:p>
            <a:endParaRPr lang="en-US" altLang="ja-JP" sz="1600" dirty="0"/>
          </a:p>
          <a:p>
            <a:endParaRPr lang="en-US" altLang="ja-JP" sz="1600" dirty="0"/>
          </a:p>
          <a:p>
            <a:pPr marL="0" indent="0" algn="l">
              <a:buNone/>
            </a:pPr>
            <a:endParaRPr lang="en-US" sz="1600" dirty="0"/>
          </a:p>
        </p:txBody>
      </p:sp>
      <p:sp>
        <p:nvSpPr>
          <p:cNvPr id="14" name="Text 12"/>
          <p:cNvSpPr/>
          <p:nvPr/>
        </p:nvSpPr>
        <p:spPr>
          <a:xfrm>
            <a:off x="219456" y="3300987"/>
            <a:ext cx="4023360" cy="310896"/>
          </a:xfrm>
          <a:prstGeom prst="rect">
            <a:avLst/>
          </a:prstGeom>
          <a:noFill/>
          <a:ln/>
        </p:spPr>
        <p:txBody>
          <a:bodyPr wrap="square" lIns="0" tIns="0" rIns="0" bIns="0" rtlCol="0" anchor="t">
            <a:normAutofit/>
          </a:bodyPr>
          <a:lstStyle/>
          <a:p>
            <a:pPr marL="0" indent="0" algn="l">
              <a:buNone/>
            </a:pPr>
            <a:r>
              <a:rPr lang="en-US" sz="1800" b="1">
                <a:solidFill>
                  <a:srgbClr val="000000"/>
                </a:solidFill>
                <a:latin typeface="Yu Gothic" pitchFamily="34" charset="0"/>
                <a:ea typeface="Yu Gothic" pitchFamily="34" charset="-122"/>
                <a:cs typeface="Yu Gothic" pitchFamily="34" charset="-120"/>
              </a:rPr>
              <a:t>▲条件あり（現地調査で判断）</a:t>
            </a:r>
            <a:endParaRPr lang="en-US" sz="1800"/>
          </a:p>
        </p:txBody>
      </p:sp>
      <p:sp>
        <p:nvSpPr>
          <p:cNvPr id="15" name="Text 13"/>
          <p:cNvSpPr/>
          <p:nvPr/>
        </p:nvSpPr>
        <p:spPr>
          <a:xfrm>
            <a:off x="438912" y="3798193"/>
            <a:ext cx="5257800" cy="310896"/>
          </a:xfrm>
          <a:prstGeom prst="rect">
            <a:avLst/>
          </a:prstGeom>
          <a:noFill/>
          <a:ln/>
        </p:spPr>
        <p:txBody>
          <a:bodyPr wrap="square" lIns="0" tIns="0" rIns="0" bIns="0" rtlCol="0" anchor="t">
            <a:normAutofit/>
          </a:bodyPr>
          <a:lstStyle/>
          <a:p>
            <a:pPr marL="0" indent="0" algn="l">
              <a:buNone/>
            </a:pPr>
            <a:r>
              <a:rPr lang="en-US" b="1">
                <a:solidFill>
                  <a:srgbClr val="000000"/>
                </a:solidFill>
                <a:latin typeface="Yu Gothic" pitchFamily="34" charset="0"/>
                <a:ea typeface="Yu Gothic" pitchFamily="34" charset="-122"/>
                <a:cs typeface="Yu Gothic" pitchFamily="34" charset="-120"/>
              </a:rPr>
              <a:t>□ 家屋に付属する浄化槽・便槽など</a:t>
            </a:r>
            <a:endParaRPr lang="en-US"/>
          </a:p>
        </p:txBody>
      </p:sp>
      <p:sp>
        <p:nvSpPr>
          <p:cNvPr id="16" name="Text 14"/>
          <p:cNvSpPr/>
          <p:nvPr/>
        </p:nvSpPr>
        <p:spPr>
          <a:xfrm>
            <a:off x="740664" y="4273681"/>
            <a:ext cx="6748272" cy="292608"/>
          </a:xfrm>
          <a:prstGeom prst="rect">
            <a:avLst/>
          </a:prstGeom>
          <a:noFill/>
          <a:ln/>
        </p:spPr>
        <p:txBody>
          <a:bodyPr wrap="square" lIns="0" tIns="0" rIns="0" bIns="0" rtlCol="0" anchor="t">
            <a:normAutofit/>
          </a:bodyPr>
          <a:lstStyle/>
          <a:p>
            <a:pPr marL="0" indent="0" algn="l">
              <a:buNone/>
            </a:pPr>
            <a:r>
              <a:rPr lang="en-US" sz="1400">
                <a:solidFill>
                  <a:srgbClr val="000000"/>
                </a:solidFill>
                <a:latin typeface="Yu Gothic" pitchFamily="34" charset="0"/>
                <a:ea typeface="Yu Gothic" pitchFamily="34" charset="-122"/>
                <a:cs typeface="Yu Gothic" pitchFamily="34" charset="-120"/>
              </a:rPr>
              <a:t>※ 住宅と一体的に解体する場合のみ対象となります。</a:t>
            </a:r>
            <a:endParaRPr lang="en-US" sz="1400"/>
          </a:p>
        </p:txBody>
      </p:sp>
      <p:sp>
        <p:nvSpPr>
          <p:cNvPr id="17" name="Text 15"/>
          <p:cNvSpPr/>
          <p:nvPr/>
        </p:nvSpPr>
        <p:spPr>
          <a:xfrm>
            <a:off x="729996" y="4742309"/>
            <a:ext cx="7635240" cy="292608"/>
          </a:xfrm>
          <a:prstGeom prst="rect">
            <a:avLst/>
          </a:prstGeom>
          <a:noFill/>
          <a:ln/>
        </p:spPr>
        <p:txBody>
          <a:bodyPr wrap="square" lIns="0" tIns="0" rIns="0" bIns="0" rtlCol="0" anchor="t">
            <a:normAutofit/>
          </a:bodyPr>
          <a:lstStyle/>
          <a:p>
            <a:pPr marL="0" indent="0" algn="l">
              <a:buNone/>
            </a:pPr>
            <a:r>
              <a:rPr lang="en-US" sz="1400">
                <a:solidFill>
                  <a:srgbClr val="000000"/>
                </a:solidFill>
                <a:latin typeface="Yu Gothic" pitchFamily="34" charset="0"/>
                <a:ea typeface="Yu Gothic" pitchFamily="34" charset="-122"/>
                <a:cs typeface="Yu Gothic" pitchFamily="34" charset="-120"/>
              </a:rPr>
              <a:t>※ 敷地等の状況により解体・撤去できない場合もあります。</a:t>
            </a:r>
            <a:endParaRPr lang="en-US" sz="1400"/>
          </a:p>
        </p:txBody>
      </p:sp>
      <p:sp>
        <p:nvSpPr>
          <p:cNvPr id="18" name="Text 16"/>
          <p:cNvSpPr/>
          <p:nvPr/>
        </p:nvSpPr>
        <p:spPr>
          <a:xfrm>
            <a:off x="438912" y="5974153"/>
            <a:ext cx="6583680" cy="310896"/>
          </a:xfrm>
          <a:prstGeom prst="rect">
            <a:avLst/>
          </a:prstGeom>
          <a:noFill/>
          <a:ln/>
        </p:spPr>
        <p:txBody>
          <a:bodyPr wrap="square" lIns="0" tIns="0" rIns="0" bIns="0" rtlCol="0" anchor="t">
            <a:normAutofit/>
          </a:bodyPr>
          <a:lstStyle/>
          <a:p>
            <a:pPr marL="0" indent="0" algn="l">
              <a:buNone/>
            </a:pPr>
            <a:r>
              <a:rPr lang="en-US" b="1">
                <a:solidFill>
                  <a:srgbClr val="000000"/>
                </a:solidFill>
                <a:latin typeface="Yu Gothic" pitchFamily="34" charset="0"/>
                <a:ea typeface="Yu Gothic" pitchFamily="34" charset="-122"/>
                <a:cs typeface="Yu Gothic" pitchFamily="34" charset="-120"/>
              </a:rPr>
              <a:t>□ ブロック塀、庭木、庭石、カーポートなど</a:t>
            </a:r>
            <a:endParaRPr lang="en-US"/>
          </a:p>
        </p:txBody>
      </p:sp>
      <p:sp>
        <p:nvSpPr>
          <p:cNvPr id="19" name="Text 17"/>
          <p:cNvSpPr/>
          <p:nvPr/>
        </p:nvSpPr>
        <p:spPr>
          <a:xfrm>
            <a:off x="729996" y="6375693"/>
            <a:ext cx="6400800" cy="292608"/>
          </a:xfrm>
          <a:prstGeom prst="rect">
            <a:avLst/>
          </a:prstGeom>
          <a:noFill/>
          <a:ln/>
        </p:spPr>
        <p:txBody>
          <a:bodyPr wrap="square" lIns="0" tIns="0" rIns="0" bIns="0" rtlCol="0" anchor="t">
            <a:normAutofit/>
          </a:bodyPr>
          <a:lstStyle/>
          <a:p>
            <a:pPr marL="0" indent="0" algn="l">
              <a:buNone/>
            </a:pPr>
            <a:r>
              <a:rPr lang="en-US" sz="1400">
                <a:solidFill>
                  <a:srgbClr val="000000"/>
                </a:solidFill>
                <a:latin typeface="Yu Gothic" pitchFamily="34" charset="0"/>
                <a:ea typeface="Yu Gothic" pitchFamily="34" charset="-122"/>
                <a:cs typeface="Yu Gothic" pitchFamily="34" charset="-120"/>
              </a:rPr>
              <a:t>※ </a:t>
            </a:r>
            <a:r>
              <a:rPr lang="en-US" sz="1400" err="1">
                <a:solidFill>
                  <a:srgbClr val="000000"/>
                </a:solidFill>
                <a:latin typeface="Yu Gothic" pitchFamily="34" charset="0"/>
                <a:ea typeface="Yu Gothic" pitchFamily="34" charset="-122"/>
                <a:cs typeface="Yu Gothic" pitchFamily="34" charset="-120"/>
              </a:rPr>
              <a:t>解体工事に支障がある場合、対象となります</a:t>
            </a:r>
            <a:r>
              <a:rPr lang="en-US" sz="1400">
                <a:solidFill>
                  <a:srgbClr val="000000"/>
                </a:solidFill>
                <a:latin typeface="Yu Gothic" pitchFamily="34" charset="0"/>
                <a:ea typeface="Yu Gothic" pitchFamily="34" charset="-122"/>
                <a:cs typeface="Yu Gothic" pitchFamily="34" charset="-120"/>
              </a:rPr>
              <a:t>。</a:t>
            </a:r>
            <a:endParaRPr lang="en-US" sz="1400"/>
          </a:p>
        </p:txBody>
      </p:sp>
      <p:sp>
        <p:nvSpPr>
          <p:cNvPr id="11" name="テキスト ボックス 10">
            <a:extLst>
              <a:ext uri="{FF2B5EF4-FFF2-40B4-BE49-F238E27FC236}">
                <a16:creationId xmlns:a16="http://schemas.microsoft.com/office/drawing/2014/main" id="{5CCD4D20-EA0F-59BE-AC32-E732BC2DCACA}"/>
              </a:ext>
            </a:extLst>
          </p:cNvPr>
          <p:cNvSpPr txBox="1"/>
          <p:nvPr/>
        </p:nvSpPr>
        <p:spPr>
          <a:xfrm>
            <a:off x="602643" y="5034917"/>
            <a:ext cx="8442297" cy="923330"/>
          </a:xfrm>
          <a:prstGeom prst="rect">
            <a:avLst/>
          </a:prstGeom>
          <a:noFill/>
        </p:spPr>
        <p:txBody>
          <a:bodyPr wrap="square" rtlCol="0">
            <a:spAutoFit/>
          </a:bodyPr>
          <a:lstStyle/>
          <a:p>
            <a:r>
              <a:rPr kumimoji="1" lang="en-US" altLang="ja-JP" sz="1400"/>
              <a:t>【</a:t>
            </a:r>
            <a:r>
              <a:rPr kumimoji="1" lang="ja-JP" altLang="en-US" sz="1400"/>
              <a:t>ご留意事項</a:t>
            </a:r>
            <a:r>
              <a:rPr kumimoji="1" lang="en-US" altLang="ja-JP" sz="1400"/>
              <a:t>】</a:t>
            </a:r>
          </a:p>
          <a:p>
            <a:r>
              <a:rPr kumimoji="1" lang="ja-JP" altLang="en-US" sz="1400"/>
              <a:t>　住宅と一体的に浄化槽・便槽を解体する場合は、事前の汲み取りは所有者様のご負担で実施頂くこと</a:t>
            </a:r>
            <a:endParaRPr kumimoji="1" lang="en-US" altLang="ja-JP" sz="1400"/>
          </a:p>
          <a:p>
            <a:r>
              <a:rPr kumimoji="1" lang="ja-JP" altLang="en-US" sz="1400"/>
              <a:t>　なります。</a:t>
            </a:r>
            <a:endParaRPr kumimoji="1" lang="en-US" altLang="ja-JP" sz="1400"/>
          </a:p>
          <a:p>
            <a:r>
              <a:rPr kumimoji="1" lang="ja-JP" altLang="en-US" sz="1200"/>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1" cy="1"/>
          <a:chOff x="0" y="0"/>
          <a:chExt cx="1" cy="1"/>
        </a:xfrm>
      </p:grpSpPr>
      <p:sp>
        <p:nvSpPr>
          <p:cNvPr id="2" name="Text 0"/>
          <p:cNvSpPr/>
          <p:nvPr/>
        </p:nvSpPr>
        <p:spPr>
          <a:xfrm>
            <a:off x="68580" y="187452"/>
            <a:ext cx="438912" cy="384048"/>
          </a:xfrm>
          <a:prstGeom prst="rect">
            <a:avLst/>
          </a:prstGeom>
          <a:noFill/>
          <a:ln/>
        </p:spPr>
        <p:txBody>
          <a:bodyPr wrap="square" lIns="0" tIns="0" rIns="0" bIns="0" rtlCol="0" anchor="t">
            <a:normAutofit fontScale="92500" lnSpcReduction="20000"/>
          </a:bodyPr>
          <a:lstStyle/>
          <a:p>
            <a:pPr marL="0" indent="0" algn="l">
              <a:buNone/>
            </a:pPr>
            <a:r>
              <a:rPr lang="en-US" sz="3100">
                <a:solidFill>
                  <a:srgbClr val="000000"/>
                </a:solidFill>
                <a:latin typeface="Yu Gothic" pitchFamily="34" charset="0"/>
                <a:ea typeface="Yu Gothic" pitchFamily="34" charset="-122"/>
                <a:cs typeface="Yu Gothic" pitchFamily="34" charset="-120"/>
              </a:rPr>
              <a:t>③</a:t>
            </a:r>
            <a:endParaRPr lang="en-US" sz="3100"/>
          </a:p>
        </p:txBody>
      </p:sp>
      <p:sp>
        <p:nvSpPr>
          <p:cNvPr id="3" name="Text 1"/>
          <p:cNvSpPr/>
          <p:nvPr/>
        </p:nvSpPr>
        <p:spPr>
          <a:xfrm>
            <a:off x="502920" y="91440"/>
            <a:ext cx="6830568" cy="438912"/>
          </a:xfrm>
          <a:prstGeom prst="rect">
            <a:avLst/>
          </a:prstGeom>
          <a:noFill/>
          <a:ln/>
        </p:spPr>
        <p:txBody>
          <a:bodyPr wrap="square" lIns="0" tIns="0" rIns="0" bIns="0" rtlCol="0" anchor="t">
            <a:normAutofit fontScale="92500"/>
          </a:bodyPr>
          <a:lstStyle/>
          <a:p>
            <a:r>
              <a:rPr lang="en-US" altLang="ja-JP" sz="3000" b="1" u="sng" err="1">
                <a:latin typeface="Yu Gothic" pitchFamily="34" charset="0"/>
                <a:ea typeface="Yu Gothic" pitchFamily="34" charset="-122"/>
                <a:cs typeface="Yu Gothic" pitchFamily="34" charset="-120"/>
              </a:rPr>
              <a:t>公費解体</a:t>
            </a:r>
            <a:r>
              <a:rPr lang="ja-JP" altLang="en-US" sz="3000" b="1" u="sng">
                <a:latin typeface="Yu Gothic" pitchFamily="34" charset="0"/>
                <a:ea typeface="Yu Gothic" pitchFamily="34" charset="-122"/>
                <a:cs typeface="Yu Gothic" pitchFamily="34" charset="-120"/>
              </a:rPr>
              <a:t>・撤去</a:t>
            </a:r>
            <a:r>
              <a:rPr lang="ja-JP" altLang="en-US" sz="3000">
                <a:latin typeface="Yu Gothic" pitchFamily="34" charset="0"/>
                <a:ea typeface="Yu Gothic" pitchFamily="34" charset="-122"/>
                <a:cs typeface="Yu Gothic" pitchFamily="34" charset="-120"/>
              </a:rPr>
              <a:t>　受付～解体までの流れ</a:t>
            </a:r>
            <a:endParaRPr lang="en-US" sz="3000"/>
          </a:p>
        </p:txBody>
      </p:sp>
      <p:sp>
        <p:nvSpPr>
          <p:cNvPr id="5" name="Shape 3"/>
          <p:cNvSpPr/>
          <p:nvPr/>
        </p:nvSpPr>
        <p:spPr>
          <a:xfrm>
            <a:off x="0" y="621792"/>
            <a:ext cx="9144000" cy="1"/>
          </a:xfrm>
          <a:prstGeom prst="line">
            <a:avLst/>
          </a:prstGeom>
          <a:noFill/>
          <a:ln w="50800">
            <a:solidFill>
              <a:srgbClr val="ED7D31"/>
            </a:solidFill>
            <a:prstDash val="solid"/>
          </a:ln>
        </p:spPr>
        <p:txBody>
          <a:bodyPr/>
          <a:lstStyle/>
          <a:p>
            <a:endParaRPr lang="ja-JP" altLang="en-US"/>
          </a:p>
        </p:txBody>
      </p:sp>
      <p:sp>
        <p:nvSpPr>
          <p:cNvPr id="6" name="Shape 4"/>
          <p:cNvSpPr/>
          <p:nvPr/>
        </p:nvSpPr>
        <p:spPr>
          <a:xfrm>
            <a:off x="146304" y="1234440"/>
            <a:ext cx="694944" cy="4069080"/>
          </a:xfrm>
          <a:prstGeom prst="roundRect">
            <a:avLst>
              <a:gd name="adj" fmla="val 7895"/>
            </a:avLst>
          </a:prstGeom>
          <a:solidFill>
            <a:srgbClr val="FFD966"/>
          </a:solidFill>
          <a:ln w="12700">
            <a:solidFill>
              <a:srgbClr val="FFD966"/>
            </a:solidFill>
            <a:prstDash val="solid"/>
          </a:ln>
        </p:spPr>
        <p:txBody>
          <a:bodyPr/>
          <a:lstStyle/>
          <a:p>
            <a:endParaRPr lang="ja-JP" altLang="en-US"/>
          </a:p>
        </p:txBody>
      </p:sp>
      <p:sp>
        <p:nvSpPr>
          <p:cNvPr id="7" name="Text 5"/>
          <p:cNvSpPr/>
          <p:nvPr/>
        </p:nvSpPr>
        <p:spPr>
          <a:xfrm>
            <a:off x="329184" y="1554480"/>
            <a:ext cx="310896" cy="256032"/>
          </a:xfrm>
          <a:prstGeom prst="rect">
            <a:avLst/>
          </a:prstGeom>
          <a:noFill/>
          <a:ln/>
        </p:spPr>
        <p:txBody>
          <a:bodyPr wrap="square" lIns="0" tIns="0" rIns="0" bIns="0" rtlCol="0" anchor="t">
            <a:noAutofit/>
          </a:bodyPr>
          <a:lstStyle/>
          <a:p>
            <a:pPr marL="0" indent="0" algn="ctr">
              <a:buNone/>
            </a:pPr>
            <a:r>
              <a:rPr lang="en-US">
                <a:solidFill>
                  <a:srgbClr val="000000"/>
                </a:solidFill>
                <a:latin typeface="Yu Gothic" pitchFamily="34" charset="0"/>
                <a:ea typeface="Yu Gothic" pitchFamily="34" charset="-122"/>
                <a:cs typeface="Yu Gothic" pitchFamily="34" charset="-120"/>
              </a:rPr>
              <a:t>⑴</a:t>
            </a:r>
            <a:endParaRPr lang="en-US"/>
          </a:p>
        </p:txBody>
      </p:sp>
      <p:sp>
        <p:nvSpPr>
          <p:cNvPr id="8" name="Text 6"/>
          <p:cNvSpPr/>
          <p:nvPr/>
        </p:nvSpPr>
        <p:spPr>
          <a:xfrm>
            <a:off x="347472" y="2075688"/>
            <a:ext cx="292608" cy="2487168"/>
          </a:xfrm>
          <a:prstGeom prst="rect">
            <a:avLst/>
          </a:prstGeom>
          <a:noFill/>
          <a:ln/>
        </p:spPr>
        <p:txBody>
          <a:bodyPr wrap="square" lIns="0" tIns="0" rIns="0" bIns="0" rtlCol="0" anchor="ctr">
            <a:normAutofit/>
          </a:bodyPr>
          <a:lstStyle/>
          <a:p>
            <a:pPr marL="0" indent="0" algn="ctr">
              <a:buNone/>
            </a:pPr>
            <a:r>
              <a:rPr lang="en-US" dirty="0">
                <a:solidFill>
                  <a:srgbClr val="000000"/>
                </a:solidFill>
                <a:latin typeface="Yu Gothic" pitchFamily="34" charset="0"/>
                <a:ea typeface="Yu Gothic" pitchFamily="34" charset="-122"/>
                <a:cs typeface="Yu Gothic" pitchFamily="34" charset="-120"/>
              </a:rPr>
              <a:t>必</a:t>
            </a:r>
            <a:endParaRPr lang="en-US" dirty="0"/>
          </a:p>
          <a:p>
            <a:pPr marL="0" indent="0" algn="ctr">
              <a:buNone/>
            </a:pPr>
            <a:r>
              <a:rPr lang="en-US" dirty="0">
                <a:solidFill>
                  <a:srgbClr val="000000"/>
                </a:solidFill>
                <a:latin typeface="Yu Gothic" pitchFamily="34" charset="0"/>
                <a:ea typeface="Yu Gothic" pitchFamily="34" charset="-122"/>
                <a:cs typeface="Yu Gothic" pitchFamily="34" charset="-120"/>
              </a:rPr>
              <a:t>要</a:t>
            </a:r>
            <a:endParaRPr lang="en-US" dirty="0"/>
          </a:p>
          <a:p>
            <a:pPr marL="0" indent="0" algn="ctr">
              <a:buNone/>
            </a:pPr>
            <a:r>
              <a:rPr lang="en-US" dirty="0">
                <a:solidFill>
                  <a:srgbClr val="000000"/>
                </a:solidFill>
                <a:latin typeface="Yu Gothic" pitchFamily="34" charset="0"/>
                <a:ea typeface="Yu Gothic" pitchFamily="34" charset="-122"/>
                <a:cs typeface="Yu Gothic" pitchFamily="34" charset="-120"/>
              </a:rPr>
              <a:t>書</a:t>
            </a:r>
            <a:endParaRPr lang="en-US" dirty="0"/>
          </a:p>
          <a:p>
            <a:pPr marL="0" indent="0" algn="ctr">
              <a:buNone/>
            </a:pPr>
            <a:r>
              <a:rPr lang="en-US" dirty="0">
                <a:solidFill>
                  <a:srgbClr val="000000"/>
                </a:solidFill>
                <a:latin typeface="Yu Gothic" pitchFamily="34" charset="0"/>
                <a:ea typeface="Yu Gothic" pitchFamily="34" charset="-122"/>
                <a:cs typeface="Yu Gothic" pitchFamily="34" charset="-120"/>
              </a:rPr>
              <a:t>類</a:t>
            </a:r>
            <a:endParaRPr lang="en-US" dirty="0"/>
          </a:p>
          <a:p>
            <a:pPr marL="0" indent="0" algn="ctr">
              <a:buNone/>
            </a:pPr>
            <a:r>
              <a:rPr lang="en-US" dirty="0">
                <a:solidFill>
                  <a:srgbClr val="000000"/>
                </a:solidFill>
                <a:latin typeface="Yu Gothic" pitchFamily="34" charset="0"/>
                <a:ea typeface="Yu Gothic" pitchFamily="34" charset="-122"/>
                <a:cs typeface="Yu Gothic" pitchFamily="34" charset="-120"/>
              </a:rPr>
              <a:t>の</a:t>
            </a:r>
            <a:endParaRPr lang="en-US" dirty="0"/>
          </a:p>
          <a:p>
            <a:pPr marL="0" indent="0" algn="ctr">
              <a:buNone/>
            </a:pPr>
            <a:r>
              <a:rPr lang="en-US" dirty="0">
                <a:solidFill>
                  <a:srgbClr val="000000"/>
                </a:solidFill>
                <a:latin typeface="Yu Gothic" pitchFamily="34" charset="0"/>
                <a:ea typeface="Yu Gothic" pitchFamily="34" charset="-122"/>
                <a:cs typeface="Yu Gothic" pitchFamily="34" charset="-120"/>
              </a:rPr>
              <a:t>準</a:t>
            </a:r>
            <a:endParaRPr lang="en-US" dirty="0"/>
          </a:p>
          <a:p>
            <a:pPr marL="0" indent="0" algn="ctr">
              <a:buNone/>
            </a:pPr>
            <a:r>
              <a:rPr lang="en-US" dirty="0">
                <a:solidFill>
                  <a:srgbClr val="000000"/>
                </a:solidFill>
                <a:latin typeface="Yu Gothic" pitchFamily="34" charset="0"/>
                <a:ea typeface="Yu Gothic" pitchFamily="34" charset="-122"/>
                <a:cs typeface="Yu Gothic" pitchFamily="34" charset="-120"/>
              </a:rPr>
              <a:t>備</a:t>
            </a:r>
            <a:endParaRPr lang="en-US" dirty="0"/>
          </a:p>
        </p:txBody>
      </p:sp>
      <p:sp>
        <p:nvSpPr>
          <p:cNvPr id="9" name="Text 7"/>
          <p:cNvSpPr/>
          <p:nvPr/>
        </p:nvSpPr>
        <p:spPr>
          <a:xfrm>
            <a:off x="896112" y="3017520"/>
            <a:ext cx="274320" cy="320040"/>
          </a:xfrm>
          <a:prstGeom prst="rect">
            <a:avLst/>
          </a:prstGeom>
          <a:noFill/>
          <a:ln/>
        </p:spPr>
        <p:txBody>
          <a:bodyPr wrap="square" lIns="0" tIns="0" rIns="0" bIns="0" rtlCol="0" anchor="t">
            <a:noAutofit/>
          </a:bodyPr>
          <a:lstStyle/>
          <a:p>
            <a:pPr marL="0" indent="0" algn="l">
              <a:buNone/>
            </a:pPr>
            <a:r>
              <a:rPr lang="en-US" sz="2800">
                <a:solidFill>
                  <a:srgbClr val="808080"/>
                </a:solidFill>
                <a:latin typeface="Yu Gothic" pitchFamily="34" charset="0"/>
                <a:ea typeface="Yu Gothic" pitchFamily="34" charset="-122"/>
                <a:cs typeface="Yu Gothic" pitchFamily="34" charset="-120"/>
              </a:rPr>
              <a:t>▶</a:t>
            </a:r>
            <a:endParaRPr lang="en-US" sz="2800"/>
          </a:p>
        </p:txBody>
      </p:sp>
      <p:sp>
        <p:nvSpPr>
          <p:cNvPr id="10" name="Shape 8"/>
          <p:cNvSpPr/>
          <p:nvPr/>
        </p:nvSpPr>
        <p:spPr>
          <a:xfrm>
            <a:off x="1261872" y="1234440"/>
            <a:ext cx="694944" cy="4069080"/>
          </a:xfrm>
          <a:prstGeom prst="roundRect">
            <a:avLst>
              <a:gd name="adj" fmla="val 7895"/>
            </a:avLst>
          </a:prstGeom>
          <a:solidFill>
            <a:srgbClr val="FFD966"/>
          </a:solidFill>
          <a:ln w="12700">
            <a:solidFill>
              <a:srgbClr val="FFD966"/>
            </a:solidFill>
            <a:prstDash val="solid"/>
          </a:ln>
        </p:spPr>
        <p:txBody>
          <a:bodyPr/>
          <a:lstStyle/>
          <a:p>
            <a:endParaRPr lang="ja-JP" altLang="en-US"/>
          </a:p>
        </p:txBody>
      </p:sp>
      <p:sp>
        <p:nvSpPr>
          <p:cNvPr id="11" name="Text 9"/>
          <p:cNvSpPr/>
          <p:nvPr/>
        </p:nvSpPr>
        <p:spPr>
          <a:xfrm>
            <a:off x="1444752" y="1554480"/>
            <a:ext cx="310896" cy="256032"/>
          </a:xfrm>
          <a:prstGeom prst="rect">
            <a:avLst/>
          </a:prstGeom>
          <a:noFill/>
          <a:ln/>
        </p:spPr>
        <p:txBody>
          <a:bodyPr wrap="square" lIns="0" tIns="0" rIns="0" bIns="0" rtlCol="0" anchor="t">
            <a:noAutofit/>
          </a:bodyPr>
          <a:lstStyle/>
          <a:p>
            <a:pPr marL="0" indent="0" algn="ctr">
              <a:buNone/>
            </a:pPr>
            <a:r>
              <a:rPr lang="en-US">
                <a:solidFill>
                  <a:srgbClr val="000000"/>
                </a:solidFill>
                <a:latin typeface="Yu Gothic" pitchFamily="34" charset="0"/>
                <a:ea typeface="Yu Gothic" pitchFamily="34" charset="-122"/>
                <a:cs typeface="Yu Gothic" pitchFamily="34" charset="-120"/>
              </a:rPr>
              <a:t>⑵</a:t>
            </a:r>
            <a:endParaRPr lang="en-US"/>
          </a:p>
        </p:txBody>
      </p:sp>
      <p:sp>
        <p:nvSpPr>
          <p:cNvPr id="12" name="Text 10"/>
          <p:cNvSpPr/>
          <p:nvPr/>
        </p:nvSpPr>
        <p:spPr>
          <a:xfrm>
            <a:off x="1463040" y="2075688"/>
            <a:ext cx="292608" cy="2487168"/>
          </a:xfrm>
          <a:prstGeom prst="rect">
            <a:avLst/>
          </a:prstGeom>
          <a:noFill/>
          <a:ln/>
        </p:spPr>
        <p:txBody>
          <a:bodyPr wrap="square" lIns="0" tIns="0" rIns="0" bIns="0" rtlCol="0" anchor="ctr">
            <a:normAutofit/>
          </a:bodyPr>
          <a:lstStyle/>
          <a:p>
            <a:pPr marL="0" indent="0" algn="ctr">
              <a:buNone/>
            </a:pPr>
            <a:r>
              <a:rPr lang="en-US">
                <a:solidFill>
                  <a:srgbClr val="000000"/>
                </a:solidFill>
                <a:latin typeface="Yu Gothic" pitchFamily="34" charset="0"/>
                <a:ea typeface="Yu Gothic" pitchFamily="34" charset="-122"/>
                <a:cs typeface="Yu Gothic" pitchFamily="34" charset="-120"/>
              </a:rPr>
              <a:t>受</a:t>
            </a:r>
            <a:endParaRPr lang="en-US"/>
          </a:p>
          <a:p>
            <a:pPr marL="0" indent="0" algn="ctr">
              <a:buNone/>
            </a:pPr>
            <a:r>
              <a:rPr lang="en-US">
                <a:solidFill>
                  <a:srgbClr val="000000"/>
                </a:solidFill>
                <a:latin typeface="Yu Gothic" pitchFamily="34" charset="0"/>
                <a:ea typeface="Yu Gothic" pitchFamily="34" charset="-122"/>
                <a:cs typeface="Yu Gothic" pitchFamily="34" charset="-120"/>
              </a:rPr>
              <a:t>付</a:t>
            </a:r>
            <a:endParaRPr lang="en-US"/>
          </a:p>
          <a:p>
            <a:pPr marL="0" indent="0" algn="ctr">
              <a:buNone/>
            </a:pPr>
            <a:r>
              <a:rPr lang="en-US">
                <a:solidFill>
                  <a:srgbClr val="000000"/>
                </a:solidFill>
                <a:latin typeface="Yu Gothic" pitchFamily="34" charset="0"/>
                <a:ea typeface="Yu Gothic" pitchFamily="34" charset="-122"/>
                <a:cs typeface="Yu Gothic" pitchFamily="34" charset="-120"/>
              </a:rPr>
              <a:t>・</a:t>
            </a:r>
            <a:endParaRPr lang="en-US"/>
          </a:p>
          <a:p>
            <a:pPr marL="0" indent="0" algn="ctr">
              <a:buNone/>
            </a:pPr>
            <a:r>
              <a:rPr lang="en-US">
                <a:solidFill>
                  <a:srgbClr val="000000"/>
                </a:solidFill>
                <a:latin typeface="Yu Gothic" pitchFamily="34" charset="0"/>
                <a:ea typeface="Yu Gothic" pitchFamily="34" charset="-122"/>
                <a:cs typeface="Yu Gothic" pitchFamily="34" charset="-120"/>
              </a:rPr>
              <a:t>審</a:t>
            </a:r>
            <a:endParaRPr lang="en-US"/>
          </a:p>
          <a:p>
            <a:pPr marL="0" indent="0" algn="ctr">
              <a:buNone/>
            </a:pPr>
            <a:r>
              <a:rPr lang="en-US">
                <a:solidFill>
                  <a:srgbClr val="000000"/>
                </a:solidFill>
                <a:latin typeface="Yu Gothic" pitchFamily="34" charset="0"/>
                <a:ea typeface="Yu Gothic" pitchFamily="34" charset="-122"/>
                <a:cs typeface="Yu Gothic" pitchFamily="34" charset="-120"/>
              </a:rPr>
              <a:t>査</a:t>
            </a:r>
            <a:endParaRPr lang="en-US"/>
          </a:p>
        </p:txBody>
      </p:sp>
      <p:sp>
        <p:nvSpPr>
          <p:cNvPr id="13" name="Text 11"/>
          <p:cNvSpPr/>
          <p:nvPr/>
        </p:nvSpPr>
        <p:spPr>
          <a:xfrm>
            <a:off x="2011680" y="3017520"/>
            <a:ext cx="274320" cy="320040"/>
          </a:xfrm>
          <a:prstGeom prst="rect">
            <a:avLst/>
          </a:prstGeom>
          <a:noFill/>
          <a:ln/>
        </p:spPr>
        <p:txBody>
          <a:bodyPr wrap="square" lIns="0" tIns="0" rIns="0" bIns="0" rtlCol="0" anchor="t">
            <a:noAutofit/>
          </a:bodyPr>
          <a:lstStyle/>
          <a:p>
            <a:pPr marL="0" indent="0" algn="l">
              <a:buNone/>
            </a:pPr>
            <a:r>
              <a:rPr lang="en-US" sz="2800">
                <a:solidFill>
                  <a:srgbClr val="808080"/>
                </a:solidFill>
                <a:latin typeface="Yu Gothic" pitchFamily="34" charset="0"/>
                <a:ea typeface="Yu Gothic" pitchFamily="34" charset="-122"/>
                <a:cs typeface="Yu Gothic" pitchFamily="34" charset="-120"/>
              </a:rPr>
              <a:t>▶</a:t>
            </a:r>
            <a:endParaRPr lang="en-US" sz="2800"/>
          </a:p>
        </p:txBody>
      </p:sp>
      <p:sp>
        <p:nvSpPr>
          <p:cNvPr id="14" name="Shape 12"/>
          <p:cNvSpPr/>
          <p:nvPr/>
        </p:nvSpPr>
        <p:spPr>
          <a:xfrm>
            <a:off x="2377440" y="1234440"/>
            <a:ext cx="694944" cy="4069080"/>
          </a:xfrm>
          <a:prstGeom prst="roundRect">
            <a:avLst>
              <a:gd name="adj" fmla="val 7895"/>
            </a:avLst>
          </a:prstGeom>
          <a:solidFill>
            <a:srgbClr val="FFD966"/>
          </a:solidFill>
          <a:ln w="12700">
            <a:solidFill>
              <a:srgbClr val="FFD966"/>
            </a:solidFill>
            <a:prstDash val="solid"/>
          </a:ln>
        </p:spPr>
        <p:txBody>
          <a:bodyPr/>
          <a:lstStyle/>
          <a:p>
            <a:endParaRPr lang="ja-JP" altLang="en-US"/>
          </a:p>
        </p:txBody>
      </p:sp>
      <p:sp>
        <p:nvSpPr>
          <p:cNvPr id="15" name="Text 13"/>
          <p:cNvSpPr/>
          <p:nvPr/>
        </p:nvSpPr>
        <p:spPr>
          <a:xfrm>
            <a:off x="2560320" y="1554480"/>
            <a:ext cx="310896" cy="256032"/>
          </a:xfrm>
          <a:prstGeom prst="rect">
            <a:avLst/>
          </a:prstGeom>
          <a:noFill/>
          <a:ln/>
        </p:spPr>
        <p:txBody>
          <a:bodyPr wrap="square" lIns="0" tIns="0" rIns="0" bIns="0" rtlCol="0" anchor="t">
            <a:noAutofit/>
          </a:bodyPr>
          <a:lstStyle/>
          <a:p>
            <a:pPr marL="0" indent="0" algn="ctr">
              <a:buNone/>
            </a:pPr>
            <a:r>
              <a:rPr lang="en-US">
                <a:solidFill>
                  <a:srgbClr val="000000"/>
                </a:solidFill>
                <a:latin typeface="Yu Gothic" pitchFamily="34" charset="0"/>
                <a:ea typeface="Yu Gothic" pitchFamily="34" charset="-122"/>
                <a:cs typeface="Yu Gothic" pitchFamily="34" charset="-120"/>
              </a:rPr>
              <a:t>⑶</a:t>
            </a:r>
            <a:endParaRPr lang="en-US"/>
          </a:p>
        </p:txBody>
      </p:sp>
      <p:sp>
        <p:nvSpPr>
          <p:cNvPr id="16" name="Text 14"/>
          <p:cNvSpPr/>
          <p:nvPr/>
        </p:nvSpPr>
        <p:spPr>
          <a:xfrm>
            <a:off x="2578608" y="2075688"/>
            <a:ext cx="292608" cy="2487168"/>
          </a:xfrm>
          <a:prstGeom prst="rect">
            <a:avLst/>
          </a:prstGeom>
          <a:noFill/>
          <a:ln/>
        </p:spPr>
        <p:txBody>
          <a:bodyPr wrap="square" lIns="0" tIns="0" rIns="0" bIns="0" rtlCol="0" anchor="ctr">
            <a:normAutofit/>
          </a:bodyPr>
          <a:lstStyle/>
          <a:p>
            <a:pPr marL="0" indent="0" algn="ctr">
              <a:buNone/>
            </a:pPr>
            <a:r>
              <a:rPr lang="en-US">
                <a:solidFill>
                  <a:srgbClr val="000000"/>
                </a:solidFill>
                <a:latin typeface="Yu Gothic" pitchFamily="34" charset="0"/>
                <a:ea typeface="Yu Gothic" pitchFamily="34" charset="-122"/>
                <a:cs typeface="Yu Gothic" pitchFamily="34" charset="-120"/>
              </a:rPr>
              <a:t>事</a:t>
            </a:r>
            <a:endParaRPr lang="en-US"/>
          </a:p>
          <a:p>
            <a:pPr marL="0" indent="0" algn="ctr">
              <a:buNone/>
            </a:pPr>
            <a:r>
              <a:rPr lang="en-US">
                <a:solidFill>
                  <a:srgbClr val="000000"/>
                </a:solidFill>
                <a:latin typeface="Yu Gothic" pitchFamily="34" charset="0"/>
                <a:ea typeface="Yu Gothic" pitchFamily="34" charset="-122"/>
                <a:cs typeface="Yu Gothic" pitchFamily="34" charset="-120"/>
              </a:rPr>
              <a:t>前</a:t>
            </a:r>
            <a:endParaRPr lang="en-US"/>
          </a:p>
          <a:p>
            <a:pPr marL="0" indent="0" algn="ctr">
              <a:buNone/>
            </a:pPr>
            <a:r>
              <a:rPr lang="en-US">
                <a:solidFill>
                  <a:srgbClr val="000000"/>
                </a:solidFill>
                <a:latin typeface="Yu Gothic" pitchFamily="34" charset="0"/>
                <a:ea typeface="Yu Gothic" pitchFamily="34" charset="-122"/>
                <a:cs typeface="Yu Gothic" pitchFamily="34" charset="-120"/>
              </a:rPr>
              <a:t>立</a:t>
            </a:r>
            <a:endParaRPr lang="en-US"/>
          </a:p>
          <a:p>
            <a:pPr marL="0" indent="0" algn="ctr">
              <a:buNone/>
            </a:pPr>
            <a:r>
              <a:rPr lang="en-US">
                <a:solidFill>
                  <a:srgbClr val="000000"/>
                </a:solidFill>
                <a:latin typeface="Yu Gothic" pitchFamily="34" charset="0"/>
                <a:ea typeface="Yu Gothic" pitchFamily="34" charset="-122"/>
                <a:cs typeface="Yu Gothic" pitchFamily="34" charset="-120"/>
              </a:rPr>
              <a:t>会</a:t>
            </a:r>
            <a:endParaRPr lang="en-US"/>
          </a:p>
          <a:p>
            <a:pPr marL="0" indent="0" algn="ctr">
              <a:buNone/>
            </a:pPr>
            <a:r>
              <a:rPr lang="en-US">
                <a:solidFill>
                  <a:srgbClr val="000000"/>
                </a:solidFill>
                <a:latin typeface="Yu Gothic" pitchFamily="34" charset="0"/>
                <a:ea typeface="Yu Gothic" pitchFamily="34" charset="-122"/>
                <a:cs typeface="Yu Gothic" pitchFamily="34" charset="-120"/>
              </a:rPr>
              <a:t>い</a:t>
            </a:r>
            <a:endParaRPr lang="en-US"/>
          </a:p>
        </p:txBody>
      </p:sp>
      <p:sp>
        <p:nvSpPr>
          <p:cNvPr id="17" name="Text 15"/>
          <p:cNvSpPr/>
          <p:nvPr/>
        </p:nvSpPr>
        <p:spPr>
          <a:xfrm>
            <a:off x="3127248" y="3017520"/>
            <a:ext cx="274320" cy="320040"/>
          </a:xfrm>
          <a:prstGeom prst="rect">
            <a:avLst/>
          </a:prstGeom>
          <a:noFill/>
          <a:ln/>
        </p:spPr>
        <p:txBody>
          <a:bodyPr wrap="square" lIns="0" tIns="0" rIns="0" bIns="0" rtlCol="0" anchor="t">
            <a:noAutofit/>
          </a:bodyPr>
          <a:lstStyle/>
          <a:p>
            <a:pPr marL="0" indent="0" algn="l">
              <a:buNone/>
            </a:pPr>
            <a:r>
              <a:rPr lang="en-US" sz="2800">
                <a:solidFill>
                  <a:srgbClr val="808080"/>
                </a:solidFill>
                <a:latin typeface="Yu Gothic" pitchFamily="34" charset="0"/>
                <a:ea typeface="Yu Gothic" pitchFamily="34" charset="-122"/>
                <a:cs typeface="Yu Gothic" pitchFamily="34" charset="-120"/>
              </a:rPr>
              <a:t>▶</a:t>
            </a:r>
            <a:endParaRPr lang="en-US" sz="2800"/>
          </a:p>
        </p:txBody>
      </p:sp>
      <p:sp>
        <p:nvSpPr>
          <p:cNvPr id="18" name="Shape 16"/>
          <p:cNvSpPr/>
          <p:nvPr/>
        </p:nvSpPr>
        <p:spPr>
          <a:xfrm>
            <a:off x="3493008" y="1234440"/>
            <a:ext cx="694944" cy="4069080"/>
          </a:xfrm>
          <a:prstGeom prst="roundRect">
            <a:avLst>
              <a:gd name="adj" fmla="val 7895"/>
            </a:avLst>
          </a:prstGeom>
          <a:solidFill>
            <a:srgbClr val="FFD966"/>
          </a:solidFill>
          <a:ln w="12700">
            <a:solidFill>
              <a:srgbClr val="FFD966"/>
            </a:solidFill>
            <a:prstDash val="solid"/>
          </a:ln>
        </p:spPr>
        <p:txBody>
          <a:bodyPr/>
          <a:lstStyle/>
          <a:p>
            <a:endParaRPr lang="ja-JP" altLang="en-US"/>
          </a:p>
        </p:txBody>
      </p:sp>
      <p:sp>
        <p:nvSpPr>
          <p:cNvPr id="19" name="Text 17"/>
          <p:cNvSpPr/>
          <p:nvPr/>
        </p:nvSpPr>
        <p:spPr>
          <a:xfrm>
            <a:off x="3675888" y="1554480"/>
            <a:ext cx="310896" cy="256032"/>
          </a:xfrm>
          <a:prstGeom prst="rect">
            <a:avLst/>
          </a:prstGeom>
          <a:noFill/>
          <a:ln/>
        </p:spPr>
        <p:txBody>
          <a:bodyPr wrap="square" lIns="0" tIns="0" rIns="0" bIns="0" rtlCol="0" anchor="t">
            <a:noAutofit/>
          </a:bodyPr>
          <a:lstStyle/>
          <a:p>
            <a:pPr marL="0" indent="0" algn="ctr">
              <a:buNone/>
            </a:pPr>
            <a:r>
              <a:rPr lang="en-US">
                <a:solidFill>
                  <a:srgbClr val="000000"/>
                </a:solidFill>
                <a:latin typeface="Yu Gothic" pitchFamily="34" charset="0"/>
                <a:ea typeface="Yu Gothic" pitchFamily="34" charset="-122"/>
                <a:cs typeface="Yu Gothic" pitchFamily="34" charset="-120"/>
              </a:rPr>
              <a:t>⑷</a:t>
            </a:r>
            <a:endParaRPr lang="en-US"/>
          </a:p>
        </p:txBody>
      </p:sp>
      <p:sp>
        <p:nvSpPr>
          <p:cNvPr id="20" name="Text 18"/>
          <p:cNvSpPr/>
          <p:nvPr/>
        </p:nvSpPr>
        <p:spPr>
          <a:xfrm>
            <a:off x="3694176" y="2075688"/>
            <a:ext cx="292608" cy="2487168"/>
          </a:xfrm>
          <a:prstGeom prst="rect">
            <a:avLst/>
          </a:prstGeom>
          <a:noFill/>
          <a:ln/>
        </p:spPr>
        <p:txBody>
          <a:bodyPr wrap="square" lIns="0" tIns="0" rIns="0" bIns="0" rtlCol="0" anchor="ctr">
            <a:normAutofit/>
          </a:bodyPr>
          <a:lstStyle/>
          <a:p>
            <a:pPr marL="0" indent="0" algn="ctr">
              <a:buNone/>
            </a:pPr>
            <a:r>
              <a:rPr lang="en-US">
                <a:solidFill>
                  <a:srgbClr val="000000"/>
                </a:solidFill>
                <a:latin typeface="Yu Gothic" pitchFamily="34" charset="0"/>
                <a:ea typeface="Yu Gothic" pitchFamily="34" charset="-122"/>
                <a:cs typeface="Yu Gothic" pitchFamily="34" charset="-120"/>
              </a:rPr>
              <a:t>決</a:t>
            </a:r>
            <a:endParaRPr lang="en-US"/>
          </a:p>
          <a:p>
            <a:pPr marL="0" indent="0" algn="ctr">
              <a:buNone/>
            </a:pPr>
            <a:r>
              <a:rPr lang="en-US">
                <a:solidFill>
                  <a:srgbClr val="000000"/>
                </a:solidFill>
                <a:latin typeface="Yu Gothic" pitchFamily="34" charset="0"/>
                <a:ea typeface="Yu Gothic" pitchFamily="34" charset="-122"/>
                <a:cs typeface="Yu Gothic" pitchFamily="34" charset="-120"/>
              </a:rPr>
              <a:t>定</a:t>
            </a:r>
            <a:endParaRPr lang="en-US"/>
          </a:p>
          <a:p>
            <a:pPr marL="0" indent="0" algn="ctr">
              <a:buNone/>
            </a:pPr>
            <a:r>
              <a:rPr lang="en-US">
                <a:solidFill>
                  <a:srgbClr val="000000"/>
                </a:solidFill>
                <a:latin typeface="Yu Gothic" pitchFamily="34" charset="0"/>
                <a:ea typeface="Yu Gothic" pitchFamily="34" charset="-122"/>
                <a:cs typeface="Yu Gothic" pitchFamily="34" charset="-120"/>
              </a:rPr>
              <a:t>通</a:t>
            </a:r>
            <a:endParaRPr lang="en-US"/>
          </a:p>
          <a:p>
            <a:pPr marL="0" indent="0" algn="ctr">
              <a:buNone/>
            </a:pPr>
            <a:r>
              <a:rPr lang="en-US">
                <a:solidFill>
                  <a:srgbClr val="000000"/>
                </a:solidFill>
                <a:latin typeface="Yu Gothic" pitchFamily="34" charset="0"/>
                <a:ea typeface="Yu Gothic" pitchFamily="34" charset="-122"/>
                <a:cs typeface="Yu Gothic" pitchFamily="34" charset="-120"/>
              </a:rPr>
              <a:t>知</a:t>
            </a:r>
            <a:endParaRPr lang="en-US"/>
          </a:p>
          <a:p>
            <a:pPr marL="0" indent="0" algn="ctr">
              <a:buNone/>
            </a:pPr>
            <a:r>
              <a:rPr lang="en-US">
                <a:solidFill>
                  <a:srgbClr val="000000"/>
                </a:solidFill>
                <a:latin typeface="Yu Gothic" pitchFamily="34" charset="0"/>
                <a:ea typeface="Yu Gothic" pitchFamily="34" charset="-122"/>
                <a:cs typeface="Yu Gothic" pitchFamily="34" charset="-120"/>
              </a:rPr>
              <a:t>書</a:t>
            </a:r>
            <a:endParaRPr lang="en-US"/>
          </a:p>
          <a:p>
            <a:pPr marL="0" indent="0" algn="ctr">
              <a:buNone/>
            </a:pPr>
            <a:r>
              <a:rPr lang="en-US">
                <a:solidFill>
                  <a:srgbClr val="000000"/>
                </a:solidFill>
                <a:latin typeface="Yu Gothic" pitchFamily="34" charset="0"/>
                <a:ea typeface="Yu Gothic" pitchFamily="34" charset="-122"/>
                <a:cs typeface="Yu Gothic" pitchFamily="34" charset="-120"/>
              </a:rPr>
              <a:t>の</a:t>
            </a:r>
            <a:endParaRPr lang="en-US"/>
          </a:p>
          <a:p>
            <a:pPr marL="0" indent="0" algn="ctr">
              <a:buNone/>
            </a:pPr>
            <a:r>
              <a:rPr lang="en-US">
                <a:solidFill>
                  <a:srgbClr val="000000"/>
                </a:solidFill>
                <a:latin typeface="Yu Gothic" pitchFamily="34" charset="0"/>
                <a:ea typeface="Yu Gothic" pitchFamily="34" charset="-122"/>
                <a:cs typeface="Yu Gothic" pitchFamily="34" charset="-120"/>
              </a:rPr>
              <a:t>送</a:t>
            </a:r>
            <a:endParaRPr lang="en-US"/>
          </a:p>
          <a:p>
            <a:pPr marL="0" indent="0" algn="ctr">
              <a:buNone/>
            </a:pPr>
            <a:r>
              <a:rPr lang="en-US">
                <a:solidFill>
                  <a:srgbClr val="000000"/>
                </a:solidFill>
                <a:latin typeface="Yu Gothic" pitchFamily="34" charset="0"/>
                <a:ea typeface="Yu Gothic" pitchFamily="34" charset="-122"/>
                <a:cs typeface="Yu Gothic" pitchFamily="34" charset="-120"/>
              </a:rPr>
              <a:t>付</a:t>
            </a:r>
            <a:endParaRPr lang="en-US"/>
          </a:p>
        </p:txBody>
      </p:sp>
      <p:sp>
        <p:nvSpPr>
          <p:cNvPr id="21" name="Text 19"/>
          <p:cNvSpPr/>
          <p:nvPr/>
        </p:nvSpPr>
        <p:spPr>
          <a:xfrm>
            <a:off x="4242816" y="3017520"/>
            <a:ext cx="274320" cy="320040"/>
          </a:xfrm>
          <a:prstGeom prst="rect">
            <a:avLst/>
          </a:prstGeom>
          <a:noFill/>
          <a:ln/>
        </p:spPr>
        <p:txBody>
          <a:bodyPr wrap="square" lIns="0" tIns="0" rIns="0" bIns="0" rtlCol="0" anchor="t">
            <a:noAutofit/>
          </a:bodyPr>
          <a:lstStyle/>
          <a:p>
            <a:pPr marL="0" indent="0" algn="l">
              <a:buNone/>
            </a:pPr>
            <a:r>
              <a:rPr lang="en-US" sz="2800">
                <a:solidFill>
                  <a:srgbClr val="808080"/>
                </a:solidFill>
                <a:latin typeface="Yu Gothic" pitchFamily="34" charset="0"/>
                <a:ea typeface="Yu Gothic" pitchFamily="34" charset="-122"/>
                <a:cs typeface="Yu Gothic" pitchFamily="34" charset="-120"/>
              </a:rPr>
              <a:t>▶</a:t>
            </a:r>
            <a:endParaRPr lang="en-US" sz="2800"/>
          </a:p>
        </p:txBody>
      </p:sp>
      <p:sp>
        <p:nvSpPr>
          <p:cNvPr id="22" name="Shape 20"/>
          <p:cNvSpPr/>
          <p:nvPr/>
        </p:nvSpPr>
        <p:spPr>
          <a:xfrm>
            <a:off x="4608576" y="1234440"/>
            <a:ext cx="694944" cy="4069080"/>
          </a:xfrm>
          <a:prstGeom prst="roundRect">
            <a:avLst>
              <a:gd name="adj" fmla="val 7895"/>
            </a:avLst>
          </a:prstGeom>
          <a:solidFill>
            <a:srgbClr val="FFD966"/>
          </a:solidFill>
          <a:ln w="12700">
            <a:solidFill>
              <a:srgbClr val="FFD966"/>
            </a:solidFill>
            <a:prstDash val="solid"/>
          </a:ln>
        </p:spPr>
        <p:txBody>
          <a:bodyPr/>
          <a:lstStyle/>
          <a:p>
            <a:endParaRPr lang="ja-JP" altLang="en-US"/>
          </a:p>
        </p:txBody>
      </p:sp>
      <p:sp>
        <p:nvSpPr>
          <p:cNvPr id="23" name="Text 21"/>
          <p:cNvSpPr/>
          <p:nvPr/>
        </p:nvSpPr>
        <p:spPr>
          <a:xfrm>
            <a:off x="4791456" y="1554480"/>
            <a:ext cx="310896" cy="256032"/>
          </a:xfrm>
          <a:prstGeom prst="rect">
            <a:avLst/>
          </a:prstGeom>
          <a:noFill/>
          <a:ln/>
        </p:spPr>
        <p:txBody>
          <a:bodyPr wrap="square" lIns="0" tIns="0" rIns="0" bIns="0" rtlCol="0" anchor="t">
            <a:noAutofit/>
          </a:bodyPr>
          <a:lstStyle/>
          <a:p>
            <a:pPr marL="0" indent="0" algn="ctr">
              <a:buNone/>
            </a:pPr>
            <a:r>
              <a:rPr lang="en-US">
                <a:solidFill>
                  <a:srgbClr val="000000"/>
                </a:solidFill>
                <a:latin typeface="Yu Gothic" pitchFamily="34" charset="0"/>
                <a:ea typeface="Yu Gothic" pitchFamily="34" charset="-122"/>
                <a:cs typeface="Yu Gothic" pitchFamily="34" charset="-120"/>
              </a:rPr>
              <a:t>⑸</a:t>
            </a:r>
            <a:endParaRPr lang="en-US"/>
          </a:p>
        </p:txBody>
      </p:sp>
      <p:sp>
        <p:nvSpPr>
          <p:cNvPr id="24" name="Text 22"/>
          <p:cNvSpPr/>
          <p:nvPr/>
        </p:nvSpPr>
        <p:spPr>
          <a:xfrm>
            <a:off x="4809744" y="2075688"/>
            <a:ext cx="292608" cy="2487168"/>
          </a:xfrm>
          <a:prstGeom prst="rect">
            <a:avLst/>
          </a:prstGeom>
          <a:noFill/>
          <a:ln/>
        </p:spPr>
        <p:txBody>
          <a:bodyPr wrap="square" lIns="0" tIns="0" rIns="0" bIns="0" rtlCol="0" anchor="ctr">
            <a:normAutofit/>
          </a:bodyPr>
          <a:lstStyle/>
          <a:p>
            <a:pPr marL="0" indent="0" algn="ctr">
              <a:buNone/>
            </a:pPr>
            <a:r>
              <a:rPr lang="en-US">
                <a:solidFill>
                  <a:srgbClr val="000000"/>
                </a:solidFill>
                <a:latin typeface="Yu Gothic" pitchFamily="34" charset="0"/>
                <a:ea typeface="Yu Gothic" pitchFamily="34" charset="-122"/>
                <a:cs typeface="Yu Gothic" pitchFamily="34" charset="-120"/>
              </a:rPr>
              <a:t>確</a:t>
            </a:r>
            <a:endParaRPr lang="en-US"/>
          </a:p>
          <a:p>
            <a:pPr marL="0" indent="0" algn="ctr">
              <a:buNone/>
            </a:pPr>
            <a:r>
              <a:rPr lang="en-US">
                <a:solidFill>
                  <a:srgbClr val="000000"/>
                </a:solidFill>
                <a:latin typeface="Yu Gothic" pitchFamily="34" charset="0"/>
                <a:ea typeface="Yu Gothic" pitchFamily="34" charset="-122"/>
                <a:cs typeface="Yu Gothic" pitchFamily="34" charset="-120"/>
              </a:rPr>
              <a:t>認</a:t>
            </a:r>
            <a:endParaRPr lang="en-US"/>
          </a:p>
          <a:p>
            <a:pPr marL="0" indent="0" algn="ctr">
              <a:buNone/>
            </a:pPr>
            <a:r>
              <a:rPr lang="en-US">
                <a:solidFill>
                  <a:srgbClr val="000000"/>
                </a:solidFill>
                <a:latin typeface="Yu Gothic" pitchFamily="34" charset="0"/>
                <a:ea typeface="Yu Gothic" pitchFamily="34" charset="-122"/>
                <a:cs typeface="Yu Gothic" pitchFamily="34" charset="-120"/>
              </a:rPr>
              <a:t>立</a:t>
            </a:r>
            <a:endParaRPr lang="en-US"/>
          </a:p>
          <a:p>
            <a:pPr marL="0" indent="0" algn="ctr">
              <a:buNone/>
            </a:pPr>
            <a:r>
              <a:rPr lang="en-US">
                <a:solidFill>
                  <a:srgbClr val="000000"/>
                </a:solidFill>
                <a:latin typeface="Yu Gothic" pitchFamily="34" charset="0"/>
                <a:ea typeface="Yu Gothic" pitchFamily="34" charset="-122"/>
                <a:cs typeface="Yu Gothic" pitchFamily="34" charset="-120"/>
              </a:rPr>
              <a:t>会</a:t>
            </a:r>
            <a:endParaRPr lang="en-US"/>
          </a:p>
          <a:p>
            <a:pPr marL="0" indent="0" algn="ctr">
              <a:buNone/>
            </a:pPr>
            <a:r>
              <a:rPr lang="en-US">
                <a:solidFill>
                  <a:srgbClr val="000000"/>
                </a:solidFill>
                <a:latin typeface="Yu Gothic" pitchFamily="34" charset="0"/>
                <a:ea typeface="Yu Gothic" pitchFamily="34" charset="-122"/>
                <a:cs typeface="Yu Gothic" pitchFamily="34" charset="-120"/>
              </a:rPr>
              <a:t>い</a:t>
            </a:r>
            <a:endParaRPr lang="en-US"/>
          </a:p>
        </p:txBody>
      </p:sp>
      <p:sp>
        <p:nvSpPr>
          <p:cNvPr id="25" name="Text 23"/>
          <p:cNvSpPr/>
          <p:nvPr/>
        </p:nvSpPr>
        <p:spPr>
          <a:xfrm>
            <a:off x="5358384" y="3017520"/>
            <a:ext cx="274320" cy="320040"/>
          </a:xfrm>
          <a:prstGeom prst="rect">
            <a:avLst/>
          </a:prstGeom>
          <a:noFill/>
          <a:ln/>
        </p:spPr>
        <p:txBody>
          <a:bodyPr wrap="square" lIns="0" tIns="0" rIns="0" bIns="0" rtlCol="0" anchor="t">
            <a:noAutofit/>
          </a:bodyPr>
          <a:lstStyle/>
          <a:p>
            <a:pPr marL="0" indent="0" algn="l">
              <a:buNone/>
            </a:pPr>
            <a:r>
              <a:rPr lang="en-US" sz="2800">
                <a:solidFill>
                  <a:srgbClr val="808080"/>
                </a:solidFill>
                <a:latin typeface="Yu Gothic" pitchFamily="34" charset="0"/>
                <a:ea typeface="Yu Gothic" pitchFamily="34" charset="-122"/>
                <a:cs typeface="Yu Gothic" pitchFamily="34" charset="-120"/>
              </a:rPr>
              <a:t>▶</a:t>
            </a:r>
            <a:endParaRPr lang="en-US" sz="2800"/>
          </a:p>
        </p:txBody>
      </p:sp>
      <p:sp>
        <p:nvSpPr>
          <p:cNvPr id="26" name="Shape 24"/>
          <p:cNvSpPr/>
          <p:nvPr/>
        </p:nvSpPr>
        <p:spPr>
          <a:xfrm>
            <a:off x="5724144" y="1234440"/>
            <a:ext cx="694944" cy="4069080"/>
          </a:xfrm>
          <a:prstGeom prst="roundRect">
            <a:avLst>
              <a:gd name="adj" fmla="val 7895"/>
            </a:avLst>
          </a:prstGeom>
          <a:solidFill>
            <a:srgbClr val="FFD966"/>
          </a:solidFill>
          <a:ln w="12700">
            <a:solidFill>
              <a:srgbClr val="FFD966"/>
            </a:solidFill>
            <a:prstDash val="solid"/>
          </a:ln>
        </p:spPr>
        <p:txBody>
          <a:bodyPr/>
          <a:lstStyle/>
          <a:p>
            <a:endParaRPr lang="ja-JP" altLang="en-US"/>
          </a:p>
        </p:txBody>
      </p:sp>
      <p:sp>
        <p:nvSpPr>
          <p:cNvPr id="27" name="Text 25"/>
          <p:cNvSpPr/>
          <p:nvPr/>
        </p:nvSpPr>
        <p:spPr>
          <a:xfrm>
            <a:off x="5907024" y="1554480"/>
            <a:ext cx="310896" cy="256032"/>
          </a:xfrm>
          <a:prstGeom prst="rect">
            <a:avLst/>
          </a:prstGeom>
          <a:noFill/>
          <a:ln/>
        </p:spPr>
        <p:txBody>
          <a:bodyPr wrap="square" lIns="0" tIns="0" rIns="0" bIns="0" rtlCol="0" anchor="t">
            <a:noAutofit/>
          </a:bodyPr>
          <a:lstStyle/>
          <a:p>
            <a:pPr marL="0" indent="0" algn="ctr">
              <a:buNone/>
            </a:pPr>
            <a:r>
              <a:rPr lang="en-US">
                <a:solidFill>
                  <a:srgbClr val="000000"/>
                </a:solidFill>
                <a:latin typeface="Yu Gothic" pitchFamily="34" charset="0"/>
                <a:ea typeface="Yu Gothic" pitchFamily="34" charset="-122"/>
                <a:cs typeface="Yu Gothic" pitchFamily="34" charset="-120"/>
              </a:rPr>
              <a:t>⑹</a:t>
            </a:r>
            <a:endParaRPr lang="en-US"/>
          </a:p>
        </p:txBody>
      </p:sp>
      <p:sp>
        <p:nvSpPr>
          <p:cNvPr id="28" name="Text 26"/>
          <p:cNvSpPr/>
          <p:nvPr/>
        </p:nvSpPr>
        <p:spPr>
          <a:xfrm>
            <a:off x="5925312" y="2075688"/>
            <a:ext cx="292608" cy="2487168"/>
          </a:xfrm>
          <a:prstGeom prst="rect">
            <a:avLst/>
          </a:prstGeom>
          <a:noFill/>
          <a:ln/>
        </p:spPr>
        <p:txBody>
          <a:bodyPr wrap="square" lIns="0" tIns="0" rIns="0" bIns="0" rtlCol="0" anchor="ctr">
            <a:normAutofit/>
          </a:bodyPr>
          <a:lstStyle/>
          <a:p>
            <a:pPr marL="0" indent="0" algn="ctr">
              <a:buNone/>
            </a:pPr>
            <a:r>
              <a:rPr lang="en-US">
                <a:solidFill>
                  <a:srgbClr val="000000"/>
                </a:solidFill>
                <a:latin typeface="Yu Gothic" pitchFamily="34" charset="0"/>
                <a:ea typeface="Yu Gothic" pitchFamily="34" charset="-122"/>
                <a:cs typeface="Yu Gothic" pitchFamily="34" charset="-120"/>
              </a:rPr>
              <a:t>解</a:t>
            </a:r>
            <a:endParaRPr lang="en-US"/>
          </a:p>
          <a:p>
            <a:pPr marL="0" indent="0" algn="ctr">
              <a:buNone/>
            </a:pPr>
            <a:r>
              <a:rPr lang="en-US">
                <a:solidFill>
                  <a:srgbClr val="000000"/>
                </a:solidFill>
                <a:latin typeface="Yu Gothic" pitchFamily="34" charset="0"/>
                <a:ea typeface="Yu Gothic" pitchFamily="34" charset="-122"/>
                <a:cs typeface="Yu Gothic" pitchFamily="34" charset="-120"/>
              </a:rPr>
              <a:t>体</a:t>
            </a:r>
            <a:endParaRPr lang="en-US"/>
          </a:p>
          <a:p>
            <a:pPr marL="0" indent="0" algn="ctr">
              <a:buNone/>
            </a:pPr>
            <a:r>
              <a:rPr lang="en-US">
                <a:solidFill>
                  <a:srgbClr val="000000"/>
                </a:solidFill>
                <a:latin typeface="Yu Gothic" pitchFamily="34" charset="0"/>
                <a:ea typeface="Yu Gothic" pitchFamily="34" charset="-122"/>
                <a:cs typeface="Yu Gothic" pitchFamily="34" charset="-120"/>
              </a:rPr>
              <a:t>・</a:t>
            </a:r>
            <a:endParaRPr lang="en-US"/>
          </a:p>
          <a:p>
            <a:pPr marL="0" indent="0" algn="ctr">
              <a:buNone/>
            </a:pPr>
            <a:r>
              <a:rPr lang="en-US">
                <a:solidFill>
                  <a:srgbClr val="000000"/>
                </a:solidFill>
                <a:latin typeface="Yu Gothic" pitchFamily="34" charset="0"/>
                <a:ea typeface="Yu Gothic" pitchFamily="34" charset="-122"/>
                <a:cs typeface="Yu Gothic" pitchFamily="34" charset="-120"/>
              </a:rPr>
              <a:t>撤</a:t>
            </a:r>
            <a:endParaRPr lang="en-US"/>
          </a:p>
          <a:p>
            <a:pPr marL="0" indent="0" algn="ctr">
              <a:buNone/>
            </a:pPr>
            <a:r>
              <a:rPr lang="en-US">
                <a:solidFill>
                  <a:srgbClr val="000000"/>
                </a:solidFill>
                <a:latin typeface="Yu Gothic" pitchFamily="34" charset="0"/>
                <a:ea typeface="Yu Gothic" pitchFamily="34" charset="-122"/>
                <a:cs typeface="Yu Gothic" pitchFamily="34" charset="-120"/>
              </a:rPr>
              <a:t>去</a:t>
            </a:r>
            <a:endParaRPr lang="en-US"/>
          </a:p>
          <a:p>
            <a:pPr marL="0" indent="0" algn="ctr">
              <a:buNone/>
            </a:pPr>
            <a:r>
              <a:rPr lang="en-US">
                <a:solidFill>
                  <a:srgbClr val="000000"/>
                </a:solidFill>
                <a:latin typeface="Yu Gothic" pitchFamily="34" charset="0"/>
                <a:ea typeface="Yu Gothic" pitchFamily="34" charset="-122"/>
                <a:cs typeface="Yu Gothic" pitchFamily="34" charset="-120"/>
              </a:rPr>
              <a:t>工</a:t>
            </a:r>
            <a:endParaRPr lang="en-US"/>
          </a:p>
          <a:p>
            <a:pPr marL="0" indent="0" algn="ctr">
              <a:buNone/>
            </a:pPr>
            <a:r>
              <a:rPr lang="en-US">
                <a:solidFill>
                  <a:srgbClr val="000000"/>
                </a:solidFill>
                <a:latin typeface="Yu Gothic" pitchFamily="34" charset="0"/>
                <a:ea typeface="Yu Gothic" pitchFamily="34" charset="-122"/>
                <a:cs typeface="Yu Gothic" pitchFamily="34" charset="-120"/>
              </a:rPr>
              <a:t>事</a:t>
            </a:r>
            <a:endParaRPr lang="en-US"/>
          </a:p>
        </p:txBody>
      </p:sp>
      <p:sp>
        <p:nvSpPr>
          <p:cNvPr id="29" name="Text 27"/>
          <p:cNvSpPr/>
          <p:nvPr/>
        </p:nvSpPr>
        <p:spPr>
          <a:xfrm>
            <a:off x="6473952" y="3017520"/>
            <a:ext cx="274320" cy="320040"/>
          </a:xfrm>
          <a:prstGeom prst="rect">
            <a:avLst/>
          </a:prstGeom>
          <a:noFill/>
          <a:ln/>
        </p:spPr>
        <p:txBody>
          <a:bodyPr wrap="square" lIns="0" tIns="0" rIns="0" bIns="0" rtlCol="0" anchor="t">
            <a:noAutofit/>
          </a:bodyPr>
          <a:lstStyle/>
          <a:p>
            <a:pPr marL="0" indent="0" algn="l">
              <a:buNone/>
            </a:pPr>
            <a:r>
              <a:rPr lang="en-US" sz="2800">
                <a:solidFill>
                  <a:srgbClr val="808080"/>
                </a:solidFill>
                <a:latin typeface="Yu Gothic" pitchFamily="34" charset="0"/>
                <a:ea typeface="Yu Gothic" pitchFamily="34" charset="-122"/>
                <a:cs typeface="Yu Gothic" pitchFamily="34" charset="-120"/>
              </a:rPr>
              <a:t>▶</a:t>
            </a:r>
            <a:endParaRPr lang="en-US" sz="2800"/>
          </a:p>
        </p:txBody>
      </p:sp>
      <p:sp>
        <p:nvSpPr>
          <p:cNvPr id="30" name="Shape 28"/>
          <p:cNvSpPr/>
          <p:nvPr/>
        </p:nvSpPr>
        <p:spPr>
          <a:xfrm>
            <a:off x="6839712" y="1234440"/>
            <a:ext cx="694944" cy="4069080"/>
          </a:xfrm>
          <a:prstGeom prst="roundRect">
            <a:avLst>
              <a:gd name="adj" fmla="val 7895"/>
            </a:avLst>
          </a:prstGeom>
          <a:solidFill>
            <a:srgbClr val="FFD966"/>
          </a:solidFill>
          <a:ln w="12700">
            <a:solidFill>
              <a:srgbClr val="FFD966"/>
            </a:solidFill>
            <a:prstDash val="solid"/>
          </a:ln>
        </p:spPr>
        <p:txBody>
          <a:bodyPr/>
          <a:lstStyle/>
          <a:p>
            <a:endParaRPr lang="ja-JP" altLang="en-US"/>
          </a:p>
        </p:txBody>
      </p:sp>
      <p:sp>
        <p:nvSpPr>
          <p:cNvPr id="31" name="Text 29"/>
          <p:cNvSpPr/>
          <p:nvPr/>
        </p:nvSpPr>
        <p:spPr>
          <a:xfrm>
            <a:off x="7022592" y="1554480"/>
            <a:ext cx="310896" cy="256032"/>
          </a:xfrm>
          <a:prstGeom prst="rect">
            <a:avLst/>
          </a:prstGeom>
          <a:noFill/>
          <a:ln/>
        </p:spPr>
        <p:txBody>
          <a:bodyPr wrap="square" lIns="0" tIns="0" rIns="0" bIns="0" rtlCol="0" anchor="t">
            <a:noAutofit/>
          </a:bodyPr>
          <a:lstStyle/>
          <a:p>
            <a:pPr marL="0" indent="0" algn="ctr">
              <a:buNone/>
            </a:pPr>
            <a:r>
              <a:rPr lang="en-US">
                <a:solidFill>
                  <a:srgbClr val="000000"/>
                </a:solidFill>
                <a:latin typeface="Yu Gothic" pitchFamily="34" charset="0"/>
                <a:ea typeface="Yu Gothic" pitchFamily="34" charset="-122"/>
                <a:cs typeface="Yu Gothic" pitchFamily="34" charset="-120"/>
              </a:rPr>
              <a:t>⑺</a:t>
            </a:r>
            <a:endParaRPr lang="en-US"/>
          </a:p>
        </p:txBody>
      </p:sp>
      <p:sp>
        <p:nvSpPr>
          <p:cNvPr id="32" name="Text 30"/>
          <p:cNvSpPr/>
          <p:nvPr/>
        </p:nvSpPr>
        <p:spPr>
          <a:xfrm>
            <a:off x="7040880" y="2075688"/>
            <a:ext cx="292608" cy="2487168"/>
          </a:xfrm>
          <a:prstGeom prst="rect">
            <a:avLst/>
          </a:prstGeom>
          <a:noFill/>
          <a:ln/>
        </p:spPr>
        <p:txBody>
          <a:bodyPr wrap="square" lIns="0" tIns="0" rIns="0" bIns="0" rtlCol="0" anchor="ctr">
            <a:normAutofit/>
          </a:bodyPr>
          <a:lstStyle/>
          <a:p>
            <a:pPr marL="0" indent="0" algn="ctr">
              <a:buNone/>
            </a:pPr>
            <a:r>
              <a:rPr lang="en-US">
                <a:solidFill>
                  <a:srgbClr val="000000"/>
                </a:solidFill>
                <a:latin typeface="Yu Gothic" pitchFamily="34" charset="0"/>
                <a:ea typeface="Yu Gothic" pitchFamily="34" charset="-122"/>
                <a:cs typeface="Yu Gothic" pitchFamily="34" charset="-120"/>
              </a:rPr>
              <a:t>完</a:t>
            </a:r>
            <a:endParaRPr lang="en-US"/>
          </a:p>
          <a:p>
            <a:pPr marL="0" indent="0" algn="ctr">
              <a:buNone/>
            </a:pPr>
            <a:r>
              <a:rPr lang="en-US">
                <a:solidFill>
                  <a:srgbClr val="000000"/>
                </a:solidFill>
                <a:latin typeface="Yu Gothic" pitchFamily="34" charset="0"/>
                <a:ea typeface="Yu Gothic" pitchFamily="34" charset="-122"/>
                <a:cs typeface="Yu Gothic" pitchFamily="34" charset="-120"/>
              </a:rPr>
              <a:t>了</a:t>
            </a:r>
            <a:endParaRPr lang="en-US"/>
          </a:p>
          <a:p>
            <a:pPr marL="0" indent="0" algn="ctr">
              <a:buNone/>
            </a:pPr>
            <a:r>
              <a:rPr lang="en-US">
                <a:solidFill>
                  <a:srgbClr val="000000"/>
                </a:solidFill>
                <a:latin typeface="Yu Gothic" pitchFamily="34" charset="0"/>
                <a:ea typeface="Yu Gothic" pitchFamily="34" charset="-122"/>
                <a:cs typeface="Yu Gothic" pitchFamily="34" charset="-120"/>
              </a:rPr>
              <a:t>立</a:t>
            </a:r>
            <a:endParaRPr lang="en-US"/>
          </a:p>
          <a:p>
            <a:pPr marL="0" indent="0" algn="ctr">
              <a:buNone/>
            </a:pPr>
            <a:r>
              <a:rPr lang="en-US">
                <a:solidFill>
                  <a:srgbClr val="000000"/>
                </a:solidFill>
                <a:latin typeface="Yu Gothic" pitchFamily="34" charset="0"/>
                <a:ea typeface="Yu Gothic" pitchFamily="34" charset="-122"/>
                <a:cs typeface="Yu Gothic" pitchFamily="34" charset="-120"/>
              </a:rPr>
              <a:t>会</a:t>
            </a:r>
            <a:endParaRPr lang="en-US"/>
          </a:p>
          <a:p>
            <a:pPr marL="0" indent="0" algn="ctr">
              <a:buNone/>
            </a:pPr>
            <a:r>
              <a:rPr lang="en-US">
                <a:solidFill>
                  <a:srgbClr val="000000"/>
                </a:solidFill>
                <a:latin typeface="Yu Gothic" pitchFamily="34" charset="0"/>
                <a:ea typeface="Yu Gothic" pitchFamily="34" charset="-122"/>
                <a:cs typeface="Yu Gothic" pitchFamily="34" charset="-120"/>
              </a:rPr>
              <a:t>い</a:t>
            </a:r>
            <a:endParaRPr lang="en-US"/>
          </a:p>
        </p:txBody>
      </p:sp>
      <p:sp>
        <p:nvSpPr>
          <p:cNvPr id="33" name="Text 31"/>
          <p:cNvSpPr/>
          <p:nvPr/>
        </p:nvSpPr>
        <p:spPr>
          <a:xfrm>
            <a:off x="7589520" y="3017520"/>
            <a:ext cx="274320" cy="320040"/>
          </a:xfrm>
          <a:prstGeom prst="rect">
            <a:avLst/>
          </a:prstGeom>
          <a:noFill/>
          <a:ln/>
        </p:spPr>
        <p:txBody>
          <a:bodyPr wrap="square" lIns="0" tIns="0" rIns="0" bIns="0" rtlCol="0" anchor="t">
            <a:noAutofit/>
          </a:bodyPr>
          <a:lstStyle/>
          <a:p>
            <a:pPr marL="0" indent="0" algn="l">
              <a:buNone/>
            </a:pPr>
            <a:r>
              <a:rPr lang="en-US" sz="2800">
                <a:solidFill>
                  <a:srgbClr val="808080"/>
                </a:solidFill>
                <a:latin typeface="Yu Gothic" pitchFamily="34" charset="0"/>
                <a:ea typeface="Yu Gothic" pitchFamily="34" charset="-122"/>
                <a:cs typeface="Yu Gothic" pitchFamily="34" charset="-120"/>
              </a:rPr>
              <a:t>▶</a:t>
            </a:r>
            <a:endParaRPr lang="en-US" sz="2800"/>
          </a:p>
        </p:txBody>
      </p:sp>
      <p:sp>
        <p:nvSpPr>
          <p:cNvPr id="34" name="Shape 32"/>
          <p:cNvSpPr/>
          <p:nvPr/>
        </p:nvSpPr>
        <p:spPr>
          <a:xfrm>
            <a:off x="7955280" y="1234440"/>
            <a:ext cx="694944" cy="4069080"/>
          </a:xfrm>
          <a:prstGeom prst="roundRect">
            <a:avLst>
              <a:gd name="adj" fmla="val 7895"/>
            </a:avLst>
          </a:prstGeom>
          <a:solidFill>
            <a:srgbClr val="FFD966"/>
          </a:solidFill>
          <a:ln w="12700">
            <a:solidFill>
              <a:srgbClr val="FFD966"/>
            </a:solidFill>
            <a:prstDash val="solid"/>
          </a:ln>
        </p:spPr>
        <p:txBody>
          <a:bodyPr/>
          <a:lstStyle/>
          <a:p>
            <a:endParaRPr lang="ja-JP" altLang="en-US"/>
          </a:p>
        </p:txBody>
      </p:sp>
      <p:sp>
        <p:nvSpPr>
          <p:cNvPr id="35" name="Text 33"/>
          <p:cNvSpPr/>
          <p:nvPr/>
        </p:nvSpPr>
        <p:spPr>
          <a:xfrm>
            <a:off x="8138160" y="1554480"/>
            <a:ext cx="310896" cy="256032"/>
          </a:xfrm>
          <a:prstGeom prst="rect">
            <a:avLst/>
          </a:prstGeom>
          <a:noFill/>
          <a:ln/>
        </p:spPr>
        <p:txBody>
          <a:bodyPr wrap="square" lIns="0" tIns="0" rIns="0" bIns="0" rtlCol="0" anchor="t">
            <a:noAutofit/>
          </a:bodyPr>
          <a:lstStyle/>
          <a:p>
            <a:pPr marL="0" indent="0" algn="ctr">
              <a:buNone/>
            </a:pPr>
            <a:r>
              <a:rPr lang="en-US">
                <a:solidFill>
                  <a:srgbClr val="000000"/>
                </a:solidFill>
                <a:latin typeface="Yu Gothic" pitchFamily="34" charset="0"/>
                <a:ea typeface="Yu Gothic" pitchFamily="34" charset="-122"/>
                <a:cs typeface="Yu Gothic" pitchFamily="34" charset="-120"/>
              </a:rPr>
              <a:t>⑻</a:t>
            </a:r>
            <a:endParaRPr lang="en-US"/>
          </a:p>
        </p:txBody>
      </p:sp>
      <p:sp>
        <p:nvSpPr>
          <p:cNvPr id="36" name="Text 34"/>
          <p:cNvSpPr/>
          <p:nvPr/>
        </p:nvSpPr>
        <p:spPr>
          <a:xfrm>
            <a:off x="8156448" y="2075688"/>
            <a:ext cx="292608" cy="2487168"/>
          </a:xfrm>
          <a:prstGeom prst="rect">
            <a:avLst/>
          </a:prstGeom>
          <a:noFill/>
          <a:ln/>
        </p:spPr>
        <p:txBody>
          <a:bodyPr wrap="square" lIns="0" tIns="0" rIns="0" bIns="0" rtlCol="0" anchor="ctr">
            <a:normAutofit/>
          </a:bodyPr>
          <a:lstStyle/>
          <a:p>
            <a:pPr marL="0" indent="0" algn="ctr">
              <a:buNone/>
            </a:pPr>
            <a:r>
              <a:rPr lang="en-US">
                <a:solidFill>
                  <a:srgbClr val="000000"/>
                </a:solidFill>
                <a:latin typeface="Yu Gothic" pitchFamily="34" charset="0"/>
                <a:ea typeface="Yu Gothic" pitchFamily="34" charset="-122"/>
                <a:cs typeface="Yu Gothic" pitchFamily="34" charset="-120"/>
              </a:rPr>
              <a:t>完</a:t>
            </a:r>
            <a:endParaRPr lang="en-US"/>
          </a:p>
          <a:p>
            <a:pPr marL="0" indent="0" algn="ctr">
              <a:buNone/>
            </a:pPr>
            <a:r>
              <a:rPr lang="en-US">
                <a:solidFill>
                  <a:srgbClr val="000000"/>
                </a:solidFill>
                <a:latin typeface="Yu Gothic" pitchFamily="34" charset="0"/>
                <a:ea typeface="Yu Gothic" pitchFamily="34" charset="-122"/>
                <a:cs typeface="Yu Gothic" pitchFamily="34" charset="-120"/>
              </a:rPr>
              <a:t>了</a:t>
            </a:r>
            <a:endParaRPr lang="en-US"/>
          </a:p>
          <a:p>
            <a:pPr marL="0" indent="0" algn="ctr">
              <a:buNone/>
            </a:pPr>
            <a:r>
              <a:rPr lang="en-US">
                <a:solidFill>
                  <a:srgbClr val="000000"/>
                </a:solidFill>
                <a:latin typeface="Yu Gothic" pitchFamily="34" charset="0"/>
                <a:ea typeface="Yu Gothic" pitchFamily="34" charset="-122"/>
                <a:cs typeface="Yu Gothic" pitchFamily="34" charset="-120"/>
              </a:rPr>
              <a:t>通</a:t>
            </a:r>
            <a:endParaRPr lang="en-US"/>
          </a:p>
          <a:p>
            <a:pPr marL="0" indent="0" algn="ctr">
              <a:buNone/>
            </a:pPr>
            <a:r>
              <a:rPr lang="en-US">
                <a:solidFill>
                  <a:srgbClr val="000000"/>
                </a:solidFill>
                <a:latin typeface="Yu Gothic" pitchFamily="34" charset="0"/>
                <a:ea typeface="Yu Gothic" pitchFamily="34" charset="-122"/>
                <a:cs typeface="Yu Gothic" pitchFamily="34" charset="-120"/>
              </a:rPr>
              <a:t>知</a:t>
            </a:r>
            <a:endParaRPr lang="en-US"/>
          </a:p>
          <a:p>
            <a:pPr marL="0" indent="0" algn="ctr">
              <a:buNone/>
            </a:pPr>
            <a:r>
              <a:rPr lang="en-US">
                <a:solidFill>
                  <a:srgbClr val="000000"/>
                </a:solidFill>
                <a:latin typeface="Yu Gothic" pitchFamily="34" charset="0"/>
                <a:ea typeface="Yu Gothic" pitchFamily="34" charset="-122"/>
                <a:cs typeface="Yu Gothic" pitchFamily="34" charset="-120"/>
              </a:rPr>
              <a:t>書</a:t>
            </a:r>
            <a:endParaRPr lang="en-US"/>
          </a:p>
          <a:p>
            <a:pPr marL="0" indent="0" algn="ctr">
              <a:buNone/>
            </a:pPr>
            <a:r>
              <a:rPr lang="en-US">
                <a:solidFill>
                  <a:srgbClr val="000000"/>
                </a:solidFill>
                <a:latin typeface="Yu Gothic" pitchFamily="34" charset="0"/>
                <a:ea typeface="Yu Gothic" pitchFamily="34" charset="-122"/>
                <a:cs typeface="Yu Gothic" pitchFamily="34" charset="-120"/>
              </a:rPr>
              <a:t>の</a:t>
            </a:r>
            <a:endParaRPr lang="en-US"/>
          </a:p>
          <a:p>
            <a:pPr marL="0" indent="0" algn="ctr">
              <a:buNone/>
            </a:pPr>
            <a:r>
              <a:rPr lang="en-US">
                <a:solidFill>
                  <a:srgbClr val="000000"/>
                </a:solidFill>
                <a:latin typeface="Yu Gothic" pitchFamily="34" charset="0"/>
                <a:ea typeface="Yu Gothic" pitchFamily="34" charset="-122"/>
                <a:cs typeface="Yu Gothic" pitchFamily="34" charset="-120"/>
              </a:rPr>
              <a:t>送</a:t>
            </a:r>
            <a:endParaRPr lang="en-US"/>
          </a:p>
          <a:p>
            <a:pPr marL="0" indent="0" algn="ctr">
              <a:buNone/>
            </a:pPr>
            <a:r>
              <a:rPr lang="en-US">
                <a:solidFill>
                  <a:srgbClr val="000000"/>
                </a:solidFill>
                <a:latin typeface="Yu Gothic" pitchFamily="34" charset="0"/>
                <a:ea typeface="Yu Gothic" pitchFamily="34" charset="-122"/>
                <a:cs typeface="Yu Gothic" pitchFamily="34" charset="-120"/>
              </a:rPr>
              <a:t>付</a:t>
            </a:r>
            <a:endParaRPr lang="en-US"/>
          </a:p>
        </p:txBody>
      </p:sp>
      <p:sp>
        <p:nvSpPr>
          <p:cNvPr id="45" name="Shape 43"/>
          <p:cNvSpPr/>
          <p:nvPr/>
        </p:nvSpPr>
        <p:spPr>
          <a:xfrm>
            <a:off x="2578608" y="4096512"/>
            <a:ext cx="420624" cy="960120"/>
          </a:xfrm>
          <a:prstGeom prst="roundRect">
            <a:avLst>
              <a:gd name="adj" fmla="val 6522"/>
            </a:avLst>
          </a:prstGeom>
          <a:solidFill>
            <a:srgbClr val="FFFFFF"/>
          </a:solidFill>
          <a:ln w="12700">
            <a:solidFill>
              <a:srgbClr val="808080"/>
            </a:solidFill>
            <a:prstDash val="solid"/>
          </a:ln>
        </p:spPr>
        <p:txBody>
          <a:bodyPr/>
          <a:lstStyle/>
          <a:p>
            <a:endParaRPr lang="ja-JP" altLang="en-US"/>
          </a:p>
        </p:txBody>
      </p:sp>
      <p:sp>
        <p:nvSpPr>
          <p:cNvPr id="46" name="Text 44"/>
          <p:cNvSpPr/>
          <p:nvPr/>
        </p:nvSpPr>
        <p:spPr>
          <a:xfrm>
            <a:off x="2679192" y="4251960"/>
            <a:ext cx="219456" cy="603504"/>
          </a:xfrm>
          <a:prstGeom prst="rect">
            <a:avLst/>
          </a:prstGeom>
          <a:noFill/>
          <a:ln/>
        </p:spPr>
        <p:txBody>
          <a:bodyPr wrap="square" lIns="0" tIns="0" rIns="0" bIns="0" rtlCol="0" anchor="t">
            <a:normAutofit/>
          </a:bodyPr>
          <a:lstStyle/>
          <a:p>
            <a:pPr marL="0" indent="0" algn="ctr">
              <a:buNone/>
            </a:pPr>
            <a:r>
              <a:rPr lang="en-US" sz="1500">
                <a:solidFill>
                  <a:srgbClr val="F00000"/>
                </a:solidFill>
                <a:latin typeface="Yu Gothic" pitchFamily="34" charset="0"/>
                <a:ea typeface="Yu Gothic" pitchFamily="34" charset="-122"/>
                <a:cs typeface="Yu Gothic" pitchFamily="34" charset="-120"/>
              </a:rPr>
              <a:t>調</a:t>
            </a:r>
            <a:endParaRPr lang="en-US" sz="1500"/>
          </a:p>
          <a:p>
            <a:pPr marL="0" indent="0" algn="ctr">
              <a:buNone/>
            </a:pPr>
            <a:r>
              <a:rPr lang="en-US" sz="1500">
                <a:solidFill>
                  <a:srgbClr val="F00000"/>
                </a:solidFill>
                <a:latin typeface="Yu Gothic" pitchFamily="34" charset="0"/>
                <a:ea typeface="Yu Gothic" pitchFamily="34" charset="-122"/>
                <a:cs typeface="Yu Gothic" pitchFamily="34" charset="-120"/>
              </a:rPr>
              <a:t>査</a:t>
            </a:r>
            <a:endParaRPr lang="en-US" sz="1500"/>
          </a:p>
        </p:txBody>
      </p:sp>
      <p:sp>
        <p:nvSpPr>
          <p:cNvPr id="47" name="Shape 45"/>
          <p:cNvSpPr/>
          <p:nvPr/>
        </p:nvSpPr>
        <p:spPr>
          <a:xfrm>
            <a:off x="4800600" y="4096512"/>
            <a:ext cx="420624" cy="960120"/>
          </a:xfrm>
          <a:prstGeom prst="roundRect">
            <a:avLst>
              <a:gd name="adj" fmla="val 6522"/>
            </a:avLst>
          </a:prstGeom>
          <a:solidFill>
            <a:srgbClr val="FFFFFF"/>
          </a:solidFill>
          <a:ln w="12700">
            <a:solidFill>
              <a:srgbClr val="808080"/>
            </a:solidFill>
            <a:prstDash val="solid"/>
          </a:ln>
        </p:spPr>
        <p:txBody>
          <a:bodyPr/>
          <a:lstStyle/>
          <a:p>
            <a:endParaRPr lang="ja-JP" altLang="en-US"/>
          </a:p>
        </p:txBody>
      </p:sp>
      <p:sp>
        <p:nvSpPr>
          <p:cNvPr id="48" name="Text 46"/>
          <p:cNvSpPr/>
          <p:nvPr/>
        </p:nvSpPr>
        <p:spPr>
          <a:xfrm>
            <a:off x="4901184" y="4251960"/>
            <a:ext cx="219456" cy="603504"/>
          </a:xfrm>
          <a:prstGeom prst="rect">
            <a:avLst/>
          </a:prstGeom>
          <a:noFill/>
          <a:ln/>
        </p:spPr>
        <p:txBody>
          <a:bodyPr wrap="square" lIns="0" tIns="0" rIns="0" bIns="0" rtlCol="0" anchor="t">
            <a:normAutofit/>
          </a:bodyPr>
          <a:lstStyle/>
          <a:p>
            <a:pPr marL="0" indent="0" algn="ctr">
              <a:buNone/>
            </a:pPr>
            <a:r>
              <a:rPr lang="en-US" sz="1500">
                <a:solidFill>
                  <a:srgbClr val="F00000"/>
                </a:solidFill>
                <a:latin typeface="Yu Gothic" pitchFamily="34" charset="0"/>
                <a:ea typeface="Yu Gothic" pitchFamily="34" charset="-122"/>
                <a:cs typeface="Yu Gothic" pitchFamily="34" charset="-120"/>
              </a:rPr>
              <a:t>確</a:t>
            </a:r>
            <a:endParaRPr lang="en-US" sz="1500"/>
          </a:p>
          <a:p>
            <a:pPr marL="0" indent="0" algn="ctr">
              <a:buNone/>
            </a:pPr>
            <a:r>
              <a:rPr lang="en-US" sz="1500">
                <a:solidFill>
                  <a:srgbClr val="F00000"/>
                </a:solidFill>
                <a:latin typeface="Yu Gothic" pitchFamily="34" charset="0"/>
                <a:ea typeface="Yu Gothic" pitchFamily="34" charset="-122"/>
                <a:cs typeface="Yu Gothic" pitchFamily="34" charset="-120"/>
              </a:rPr>
              <a:t>認</a:t>
            </a:r>
            <a:endParaRPr lang="en-US" sz="1500"/>
          </a:p>
        </p:txBody>
      </p:sp>
      <p:sp>
        <p:nvSpPr>
          <p:cNvPr id="49" name="Shape 47"/>
          <p:cNvSpPr/>
          <p:nvPr/>
        </p:nvSpPr>
        <p:spPr>
          <a:xfrm>
            <a:off x="7022592" y="4096512"/>
            <a:ext cx="420624" cy="960120"/>
          </a:xfrm>
          <a:prstGeom prst="roundRect">
            <a:avLst>
              <a:gd name="adj" fmla="val 6522"/>
            </a:avLst>
          </a:prstGeom>
          <a:solidFill>
            <a:srgbClr val="FFFFFF"/>
          </a:solidFill>
          <a:ln w="12700">
            <a:solidFill>
              <a:srgbClr val="808080"/>
            </a:solidFill>
            <a:prstDash val="solid"/>
          </a:ln>
        </p:spPr>
        <p:txBody>
          <a:bodyPr/>
          <a:lstStyle/>
          <a:p>
            <a:endParaRPr lang="ja-JP" altLang="en-US"/>
          </a:p>
        </p:txBody>
      </p:sp>
      <p:sp>
        <p:nvSpPr>
          <p:cNvPr id="50" name="Text 48"/>
          <p:cNvSpPr/>
          <p:nvPr/>
        </p:nvSpPr>
        <p:spPr>
          <a:xfrm>
            <a:off x="7123176" y="4251960"/>
            <a:ext cx="219456" cy="603504"/>
          </a:xfrm>
          <a:prstGeom prst="rect">
            <a:avLst/>
          </a:prstGeom>
          <a:noFill/>
          <a:ln/>
        </p:spPr>
        <p:txBody>
          <a:bodyPr wrap="square" lIns="0" tIns="0" rIns="0" bIns="0" rtlCol="0" anchor="t">
            <a:normAutofit/>
          </a:bodyPr>
          <a:lstStyle/>
          <a:p>
            <a:pPr marL="0" indent="0" algn="ctr">
              <a:buNone/>
            </a:pPr>
            <a:r>
              <a:rPr lang="en-US" sz="1500">
                <a:solidFill>
                  <a:srgbClr val="F00000"/>
                </a:solidFill>
                <a:latin typeface="Yu Gothic" pitchFamily="34" charset="0"/>
                <a:ea typeface="Yu Gothic" pitchFamily="34" charset="-122"/>
                <a:cs typeface="Yu Gothic" pitchFamily="34" charset="-120"/>
              </a:rPr>
              <a:t>確</a:t>
            </a:r>
            <a:endParaRPr lang="en-US" sz="1500"/>
          </a:p>
          <a:p>
            <a:pPr marL="0" indent="0" algn="ctr">
              <a:buNone/>
            </a:pPr>
            <a:r>
              <a:rPr lang="en-US" sz="1500">
                <a:solidFill>
                  <a:srgbClr val="F00000"/>
                </a:solidFill>
                <a:latin typeface="Yu Gothic" pitchFamily="34" charset="0"/>
                <a:ea typeface="Yu Gothic" pitchFamily="34" charset="-122"/>
                <a:cs typeface="Yu Gothic" pitchFamily="34" charset="-120"/>
              </a:rPr>
              <a:t>認</a:t>
            </a:r>
            <a:endParaRPr lang="en-US" sz="1500"/>
          </a:p>
        </p:txBody>
      </p:sp>
      <p:sp>
        <p:nvSpPr>
          <p:cNvPr id="51" name="Shape 49"/>
          <p:cNvSpPr/>
          <p:nvPr/>
        </p:nvSpPr>
        <p:spPr>
          <a:xfrm>
            <a:off x="137160" y="5687568"/>
            <a:ext cx="3456432" cy="841248"/>
          </a:xfrm>
          <a:prstGeom prst="roundRect">
            <a:avLst>
              <a:gd name="adj" fmla="val 4348"/>
            </a:avLst>
          </a:prstGeom>
          <a:solidFill>
            <a:srgbClr val="FFFFFF"/>
          </a:solidFill>
          <a:ln w="12700">
            <a:solidFill>
              <a:srgbClr val="4472C4"/>
            </a:solidFill>
            <a:prstDash val="solid"/>
          </a:ln>
        </p:spPr>
        <p:txBody>
          <a:bodyPr/>
          <a:lstStyle/>
          <a:p>
            <a:endParaRPr lang="ja-JP" altLang="en-US"/>
          </a:p>
        </p:txBody>
      </p:sp>
      <p:sp>
        <p:nvSpPr>
          <p:cNvPr id="52" name="Text 50"/>
          <p:cNvSpPr/>
          <p:nvPr/>
        </p:nvSpPr>
        <p:spPr>
          <a:xfrm>
            <a:off x="438912" y="5897880"/>
            <a:ext cx="2852928" cy="475488"/>
          </a:xfrm>
          <a:prstGeom prst="rect">
            <a:avLst/>
          </a:prstGeom>
          <a:noFill/>
          <a:ln/>
        </p:spPr>
        <p:txBody>
          <a:bodyPr wrap="square" lIns="0" tIns="0" rIns="0" bIns="0" rtlCol="0" anchor="t">
            <a:normAutofit/>
          </a:bodyPr>
          <a:lstStyle/>
          <a:p>
            <a:pPr marL="0" indent="0" algn="ctr">
              <a:buNone/>
            </a:pPr>
            <a:r>
              <a:rPr lang="en-US" sz="1500" b="1">
                <a:solidFill>
                  <a:srgbClr val="000000"/>
                </a:solidFill>
                <a:latin typeface="Yu Gothic" pitchFamily="34" charset="0"/>
                <a:ea typeface="Yu Gothic" pitchFamily="34" charset="-122"/>
                <a:cs typeface="Yu Gothic" pitchFamily="34" charset="-120"/>
              </a:rPr>
              <a:t>市が委託した調査会社</a:t>
            </a:r>
            <a:endParaRPr lang="en-US" sz="1500"/>
          </a:p>
          <a:p>
            <a:pPr marL="0" indent="0" algn="ctr">
              <a:buNone/>
            </a:pPr>
            <a:r>
              <a:rPr lang="en-US" sz="1500" b="1">
                <a:solidFill>
                  <a:srgbClr val="000000"/>
                </a:solidFill>
                <a:latin typeface="Yu Gothic" pitchFamily="34" charset="0"/>
                <a:ea typeface="Yu Gothic" pitchFamily="34" charset="-122"/>
                <a:cs typeface="Yu Gothic" pitchFamily="34" charset="-120"/>
              </a:rPr>
              <a:t>による現地調査の立会い</a:t>
            </a:r>
            <a:endParaRPr lang="en-US" sz="1500"/>
          </a:p>
        </p:txBody>
      </p:sp>
      <p:sp>
        <p:nvSpPr>
          <p:cNvPr id="53" name="Shape 51"/>
          <p:cNvSpPr/>
          <p:nvPr/>
        </p:nvSpPr>
        <p:spPr>
          <a:xfrm flipV="1">
            <a:off x="2103120" y="5276088"/>
            <a:ext cx="685800" cy="411480"/>
          </a:xfrm>
          <a:prstGeom prst="line">
            <a:avLst/>
          </a:prstGeom>
          <a:noFill/>
          <a:ln w="50800">
            <a:solidFill>
              <a:srgbClr val="4472C4"/>
            </a:solidFill>
            <a:prstDash val="solid"/>
            <a:headEnd type="none"/>
            <a:tailEnd type="triangle"/>
          </a:ln>
        </p:spPr>
        <p:txBody>
          <a:bodyPr/>
          <a:lstStyle/>
          <a:p>
            <a:endParaRPr lang="ja-JP" altLang="en-US"/>
          </a:p>
        </p:txBody>
      </p:sp>
      <p:sp>
        <p:nvSpPr>
          <p:cNvPr id="54" name="Shape 52"/>
          <p:cNvSpPr/>
          <p:nvPr/>
        </p:nvSpPr>
        <p:spPr>
          <a:xfrm>
            <a:off x="4617720" y="5742432"/>
            <a:ext cx="4407408" cy="786384"/>
          </a:xfrm>
          <a:prstGeom prst="roundRect">
            <a:avLst>
              <a:gd name="adj" fmla="val 4651"/>
            </a:avLst>
          </a:prstGeom>
          <a:solidFill>
            <a:srgbClr val="FFFFFF"/>
          </a:solidFill>
          <a:ln w="12700">
            <a:solidFill>
              <a:srgbClr val="4472C4"/>
            </a:solidFill>
            <a:prstDash val="solid"/>
          </a:ln>
        </p:spPr>
        <p:txBody>
          <a:bodyPr/>
          <a:lstStyle/>
          <a:p>
            <a:endParaRPr lang="ja-JP" altLang="en-US"/>
          </a:p>
        </p:txBody>
      </p:sp>
      <p:sp>
        <p:nvSpPr>
          <p:cNvPr id="55" name="Text 53"/>
          <p:cNvSpPr/>
          <p:nvPr/>
        </p:nvSpPr>
        <p:spPr>
          <a:xfrm>
            <a:off x="4892040" y="5925312"/>
            <a:ext cx="3858768" cy="438912"/>
          </a:xfrm>
          <a:prstGeom prst="rect">
            <a:avLst/>
          </a:prstGeom>
          <a:noFill/>
          <a:ln/>
        </p:spPr>
        <p:txBody>
          <a:bodyPr wrap="square" lIns="0" tIns="0" rIns="0" bIns="0" rtlCol="0" anchor="t">
            <a:normAutofit/>
          </a:bodyPr>
          <a:lstStyle/>
          <a:p>
            <a:pPr marL="0" indent="0" algn="ctr">
              <a:buNone/>
            </a:pPr>
            <a:r>
              <a:rPr lang="en-US" sz="1400" b="1">
                <a:solidFill>
                  <a:srgbClr val="000000"/>
                </a:solidFill>
                <a:latin typeface="Yu Gothic" pitchFamily="34" charset="0"/>
                <a:ea typeface="Yu Gothic" pitchFamily="34" charset="-122"/>
                <a:cs typeface="Yu Gothic" pitchFamily="34" charset="-120"/>
              </a:rPr>
              <a:t>申請者、解体事業者、調査会社との</a:t>
            </a:r>
            <a:endParaRPr lang="en-US" sz="1400"/>
          </a:p>
          <a:p>
            <a:pPr marL="0" indent="0" algn="ctr">
              <a:buNone/>
            </a:pPr>
            <a:r>
              <a:rPr lang="en-US" sz="1400" b="1">
                <a:solidFill>
                  <a:srgbClr val="000000"/>
                </a:solidFill>
                <a:latin typeface="Yu Gothic" pitchFamily="34" charset="0"/>
                <a:ea typeface="Yu Gothic" pitchFamily="34" charset="-122"/>
                <a:cs typeface="Yu Gothic" pitchFamily="34" charset="-120"/>
              </a:rPr>
              <a:t>解体家屋等の現場立会い</a:t>
            </a:r>
            <a:endParaRPr lang="en-US" sz="14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1" cy="1"/>
          <a:chOff x="0" y="0"/>
          <a:chExt cx="1" cy="1"/>
        </a:xfrm>
      </p:grpSpPr>
      <p:sp>
        <p:nvSpPr>
          <p:cNvPr id="2" name="Text 0"/>
          <p:cNvSpPr/>
          <p:nvPr/>
        </p:nvSpPr>
        <p:spPr>
          <a:xfrm>
            <a:off x="109728" y="109728"/>
            <a:ext cx="438912" cy="384048"/>
          </a:xfrm>
          <a:prstGeom prst="rect">
            <a:avLst/>
          </a:prstGeom>
          <a:noFill/>
          <a:ln/>
        </p:spPr>
        <p:txBody>
          <a:bodyPr wrap="square" lIns="0" tIns="0" rIns="0" bIns="0" rtlCol="0" anchor="t">
            <a:normAutofit fontScale="92500" lnSpcReduction="20000"/>
          </a:bodyPr>
          <a:lstStyle/>
          <a:p>
            <a:pPr marL="0" indent="0" algn="l">
              <a:buNone/>
            </a:pPr>
            <a:r>
              <a:rPr lang="en-US" sz="3100">
                <a:solidFill>
                  <a:srgbClr val="000000"/>
                </a:solidFill>
                <a:latin typeface="Yu Gothic" pitchFamily="34" charset="0"/>
                <a:ea typeface="Yu Gothic" pitchFamily="34" charset="-122"/>
                <a:cs typeface="Yu Gothic" pitchFamily="34" charset="-120"/>
              </a:rPr>
              <a:t>④</a:t>
            </a:r>
            <a:endParaRPr lang="en-US" sz="3100"/>
          </a:p>
        </p:txBody>
      </p:sp>
      <p:sp>
        <p:nvSpPr>
          <p:cNvPr id="3" name="Text 1"/>
          <p:cNvSpPr/>
          <p:nvPr/>
        </p:nvSpPr>
        <p:spPr>
          <a:xfrm>
            <a:off x="566928" y="36576"/>
            <a:ext cx="7808976" cy="777240"/>
          </a:xfrm>
          <a:prstGeom prst="rect">
            <a:avLst/>
          </a:prstGeom>
          <a:noFill/>
          <a:ln/>
        </p:spPr>
        <p:txBody>
          <a:bodyPr wrap="square" lIns="0" tIns="0" rIns="0" bIns="0" rtlCol="0" anchor="t">
            <a:normAutofit/>
          </a:bodyPr>
          <a:lstStyle/>
          <a:p>
            <a:r>
              <a:rPr lang="en-US" altLang="ja-JP" sz="3000" b="1" u="sng" err="1">
                <a:latin typeface="Yu Gothic" pitchFamily="34" charset="0"/>
                <a:ea typeface="Yu Gothic" pitchFamily="34" charset="-122"/>
                <a:cs typeface="Yu Gothic" pitchFamily="34" charset="-120"/>
              </a:rPr>
              <a:t>公費解体</a:t>
            </a:r>
            <a:r>
              <a:rPr lang="ja-JP" altLang="en-US" sz="3000" b="1" u="sng">
                <a:latin typeface="Yu Gothic" pitchFamily="34" charset="0"/>
                <a:ea typeface="Yu Gothic" pitchFamily="34" charset="-122"/>
                <a:cs typeface="Yu Gothic" pitchFamily="34" charset="-120"/>
              </a:rPr>
              <a:t>・撤去</a:t>
            </a:r>
            <a:r>
              <a:rPr lang="ja-JP" altLang="en-US" sz="3000">
                <a:latin typeface="Yu Gothic" pitchFamily="34" charset="0"/>
                <a:ea typeface="Yu Gothic" pitchFamily="34" charset="-122"/>
                <a:cs typeface="Yu Gothic" pitchFamily="34" charset="-120"/>
              </a:rPr>
              <a:t>に必要な書類（共通書類）　</a:t>
            </a:r>
            <a:endParaRPr lang="en-US" sz="3000"/>
          </a:p>
        </p:txBody>
      </p:sp>
      <p:sp>
        <p:nvSpPr>
          <p:cNvPr id="5" name="Shape 3"/>
          <p:cNvSpPr/>
          <p:nvPr/>
        </p:nvSpPr>
        <p:spPr>
          <a:xfrm>
            <a:off x="0" y="621792"/>
            <a:ext cx="9144000" cy="1"/>
          </a:xfrm>
          <a:prstGeom prst="line">
            <a:avLst/>
          </a:prstGeom>
          <a:noFill/>
          <a:ln w="50800">
            <a:solidFill>
              <a:srgbClr val="ED7D31"/>
            </a:solidFill>
            <a:prstDash val="solid"/>
          </a:ln>
        </p:spPr>
        <p:txBody>
          <a:bodyPr/>
          <a:lstStyle/>
          <a:p>
            <a:endParaRPr lang="ja-JP" altLang="en-US"/>
          </a:p>
        </p:txBody>
      </p:sp>
      <p:sp>
        <p:nvSpPr>
          <p:cNvPr id="13" name="Text 11"/>
          <p:cNvSpPr/>
          <p:nvPr/>
        </p:nvSpPr>
        <p:spPr>
          <a:xfrm>
            <a:off x="566928" y="3944113"/>
            <a:ext cx="9064752" cy="566928"/>
          </a:xfrm>
          <a:prstGeom prst="rect">
            <a:avLst/>
          </a:prstGeom>
          <a:noFill/>
          <a:ln/>
        </p:spPr>
        <p:txBody>
          <a:bodyPr wrap="square" lIns="0" tIns="0" rIns="0" bIns="0" rtlCol="0" anchor="t">
            <a:normAutofit/>
          </a:bodyPr>
          <a:lstStyle/>
          <a:p>
            <a:pPr marL="0" indent="0" algn="l">
              <a:buNone/>
            </a:pPr>
            <a:r>
              <a:rPr lang="en-US" altLang="ja-JP" sz="1600" dirty="0">
                <a:solidFill>
                  <a:srgbClr val="000000"/>
                </a:solidFill>
                <a:latin typeface="Yu Gothic" pitchFamily="34" charset="0"/>
                <a:ea typeface="Yu Gothic" pitchFamily="34" charset="-122"/>
                <a:cs typeface="Yu Gothic" pitchFamily="34" charset="-120"/>
              </a:rPr>
              <a:t>※</a:t>
            </a:r>
            <a:r>
              <a:rPr lang="ja-JP" altLang="en-US" sz="1600" dirty="0">
                <a:solidFill>
                  <a:srgbClr val="000000"/>
                </a:solidFill>
                <a:latin typeface="Yu Gothic" pitchFamily="34" charset="0"/>
                <a:ea typeface="Yu Gothic" pitchFamily="34" charset="-122"/>
                <a:cs typeface="Yu Gothic" pitchFamily="34" charset="-120"/>
              </a:rPr>
              <a:t>　</a:t>
            </a:r>
            <a:r>
              <a:rPr lang="en-US" sz="1600" u="sng" dirty="0" err="1">
                <a:solidFill>
                  <a:srgbClr val="000000"/>
                </a:solidFill>
                <a:latin typeface="Yu Gothic" pitchFamily="34" charset="0"/>
                <a:ea typeface="Yu Gothic" pitchFamily="34" charset="-122"/>
                <a:cs typeface="Yu Gothic" pitchFamily="34" charset="-120"/>
              </a:rPr>
              <a:t>申請書・配置図などは相談・申請会場または市</a:t>
            </a:r>
            <a:r>
              <a:rPr lang="ja-JP" altLang="en-US" sz="1600" u="sng" dirty="0">
                <a:solidFill>
                  <a:srgbClr val="000000"/>
                </a:solidFill>
                <a:latin typeface="Yu Gothic" pitchFamily="34" charset="0"/>
                <a:ea typeface="Yu Gothic" pitchFamily="34" charset="-122"/>
                <a:cs typeface="Yu Gothic" pitchFamily="34" charset="-120"/>
              </a:rPr>
              <a:t>（町）</a:t>
            </a:r>
            <a:r>
              <a:rPr lang="en-US" sz="1600" u="sng" dirty="0" err="1">
                <a:solidFill>
                  <a:srgbClr val="000000"/>
                </a:solidFill>
                <a:latin typeface="Yu Gothic" pitchFamily="34" charset="0"/>
                <a:ea typeface="Yu Gothic" pitchFamily="34" charset="-122"/>
                <a:cs typeface="Yu Gothic" pitchFamily="34" charset="-120"/>
              </a:rPr>
              <a:t>HPからもダウンロードできます</a:t>
            </a:r>
            <a:r>
              <a:rPr lang="en-US" sz="1600" u="sng" dirty="0">
                <a:solidFill>
                  <a:srgbClr val="000000"/>
                </a:solidFill>
                <a:latin typeface="Yu Gothic" pitchFamily="34" charset="0"/>
                <a:ea typeface="Yu Gothic" pitchFamily="34" charset="-122"/>
                <a:cs typeface="Yu Gothic" pitchFamily="34" charset="-120"/>
              </a:rPr>
              <a:t>。</a:t>
            </a:r>
            <a:endParaRPr lang="en-US" sz="1600" dirty="0"/>
          </a:p>
        </p:txBody>
      </p:sp>
      <p:sp>
        <p:nvSpPr>
          <p:cNvPr id="14" name="Shape 12"/>
          <p:cNvSpPr/>
          <p:nvPr/>
        </p:nvSpPr>
        <p:spPr>
          <a:xfrm>
            <a:off x="5349240" y="4754880"/>
            <a:ext cx="2788920" cy="438912"/>
          </a:xfrm>
          <a:prstGeom prst="roundRect">
            <a:avLst>
              <a:gd name="adj" fmla="val 6250"/>
            </a:avLst>
          </a:prstGeom>
          <a:solidFill>
            <a:srgbClr val="FFFFFF"/>
          </a:solidFill>
          <a:ln w="12700">
            <a:solidFill>
              <a:srgbClr val="808080"/>
            </a:solidFill>
            <a:prstDash val="solid"/>
          </a:ln>
        </p:spPr>
        <p:txBody>
          <a:bodyPr/>
          <a:lstStyle/>
          <a:p>
            <a:endParaRPr lang="ja-JP" altLang="en-US"/>
          </a:p>
        </p:txBody>
      </p:sp>
      <p:sp>
        <p:nvSpPr>
          <p:cNvPr id="15" name="Text 13"/>
          <p:cNvSpPr/>
          <p:nvPr/>
        </p:nvSpPr>
        <p:spPr>
          <a:xfrm>
            <a:off x="5678424" y="4864608"/>
            <a:ext cx="2176272" cy="201168"/>
          </a:xfrm>
          <a:prstGeom prst="rect">
            <a:avLst/>
          </a:prstGeom>
          <a:noFill/>
          <a:ln/>
        </p:spPr>
        <p:txBody>
          <a:bodyPr wrap="square" lIns="0" tIns="0" rIns="0" bIns="0" rtlCol="0" anchor="t">
            <a:normAutofit/>
          </a:bodyPr>
          <a:lstStyle/>
          <a:p>
            <a:pPr marL="0" indent="0" algn="ctr">
              <a:buNone/>
            </a:pPr>
            <a:r>
              <a:rPr lang="ja-JP" altLang="en-US" sz="1300" dirty="0">
                <a:solidFill>
                  <a:srgbClr val="000000"/>
                </a:solidFill>
                <a:latin typeface="Yu Gothic" pitchFamily="34" charset="0"/>
                <a:ea typeface="Yu Gothic" pitchFamily="34" charset="-122"/>
                <a:cs typeface="Yu Gothic" pitchFamily="34" charset="-120"/>
              </a:rPr>
              <a:t>●●</a:t>
            </a:r>
            <a:r>
              <a:rPr lang="en-US" sz="1300" dirty="0">
                <a:solidFill>
                  <a:srgbClr val="000000"/>
                </a:solidFill>
                <a:latin typeface="Yu Gothic" pitchFamily="34" charset="0"/>
                <a:ea typeface="Yu Gothic" pitchFamily="34" charset="-122"/>
                <a:cs typeface="Yu Gothic" pitchFamily="34" charset="-120"/>
              </a:rPr>
              <a:t>市　</a:t>
            </a:r>
            <a:r>
              <a:rPr lang="en-US" sz="1300" dirty="0" err="1">
                <a:solidFill>
                  <a:srgbClr val="000000"/>
                </a:solidFill>
                <a:latin typeface="Yu Gothic" pitchFamily="34" charset="0"/>
                <a:ea typeface="Yu Gothic" pitchFamily="34" charset="-122"/>
                <a:cs typeface="Yu Gothic" pitchFamily="34" charset="-120"/>
              </a:rPr>
              <a:t>公費解体</a:t>
            </a:r>
            <a:endParaRPr lang="en-US" sz="1300" dirty="0"/>
          </a:p>
        </p:txBody>
      </p:sp>
      <p:sp>
        <p:nvSpPr>
          <p:cNvPr id="16" name="Shape 14"/>
          <p:cNvSpPr/>
          <p:nvPr/>
        </p:nvSpPr>
        <p:spPr>
          <a:xfrm>
            <a:off x="8238744" y="4754880"/>
            <a:ext cx="768096" cy="438912"/>
          </a:xfrm>
          <a:prstGeom prst="roundRect">
            <a:avLst>
              <a:gd name="adj" fmla="val 6250"/>
            </a:avLst>
          </a:prstGeom>
          <a:solidFill>
            <a:srgbClr val="E7E6E6"/>
          </a:solidFill>
          <a:ln w="12700">
            <a:solidFill>
              <a:srgbClr val="808080"/>
            </a:solidFill>
            <a:prstDash val="solid"/>
          </a:ln>
        </p:spPr>
        <p:txBody>
          <a:bodyPr/>
          <a:lstStyle/>
          <a:p>
            <a:endParaRPr lang="ja-JP" altLang="en-US"/>
          </a:p>
        </p:txBody>
      </p:sp>
      <p:sp>
        <p:nvSpPr>
          <p:cNvPr id="17" name="Text 15"/>
          <p:cNvSpPr/>
          <p:nvPr/>
        </p:nvSpPr>
        <p:spPr>
          <a:xfrm>
            <a:off x="8375904" y="4864608"/>
            <a:ext cx="475488" cy="201168"/>
          </a:xfrm>
          <a:prstGeom prst="rect">
            <a:avLst/>
          </a:prstGeom>
          <a:noFill/>
          <a:ln/>
        </p:spPr>
        <p:txBody>
          <a:bodyPr wrap="square" lIns="0" tIns="0" rIns="0" bIns="0" rtlCol="0" anchor="t">
            <a:normAutofit/>
          </a:bodyPr>
          <a:lstStyle/>
          <a:p>
            <a:pPr marL="0" indent="0" algn="ctr">
              <a:buNone/>
            </a:pPr>
            <a:r>
              <a:rPr lang="en-US" sz="1300">
                <a:solidFill>
                  <a:srgbClr val="000000"/>
                </a:solidFill>
                <a:latin typeface="Yu Gothic" pitchFamily="34" charset="0"/>
                <a:ea typeface="Yu Gothic" pitchFamily="34" charset="-122"/>
                <a:cs typeface="Yu Gothic" pitchFamily="34" charset="-120"/>
              </a:rPr>
              <a:t>検索</a:t>
            </a:r>
            <a:endParaRPr lang="en-US" sz="1300"/>
          </a:p>
        </p:txBody>
      </p:sp>
      <p:sp>
        <p:nvSpPr>
          <p:cNvPr id="19" name="Shape 3">
            <a:extLst>
              <a:ext uri="{FF2B5EF4-FFF2-40B4-BE49-F238E27FC236}">
                <a16:creationId xmlns:a16="http://schemas.microsoft.com/office/drawing/2014/main" id="{D5178D67-8F3B-E5DD-2DDF-F792A5AD03A1}"/>
              </a:ext>
            </a:extLst>
          </p:cNvPr>
          <p:cNvSpPr/>
          <p:nvPr/>
        </p:nvSpPr>
        <p:spPr>
          <a:xfrm>
            <a:off x="413766" y="815340"/>
            <a:ext cx="8492490" cy="347472"/>
          </a:xfrm>
          <a:prstGeom prst="rect">
            <a:avLst/>
          </a:prstGeom>
          <a:solidFill>
            <a:srgbClr val="C00000"/>
          </a:solidFill>
          <a:ln w="12700">
            <a:solidFill>
              <a:srgbClr val="C00000"/>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3200"/>
          </a:p>
        </p:txBody>
      </p:sp>
      <p:sp>
        <p:nvSpPr>
          <p:cNvPr id="20" name="Text 4">
            <a:extLst>
              <a:ext uri="{FF2B5EF4-FFF2-40B4-BE49-F238E27FC236}">
                <a16:creationId xmlns:a16="http://schemas.microsoft.com/office/drawing/2014/main" id="{F78320BF-2466-4750-1AC9-43309B243FD4}"/>
              </a:ext>
            </a:extLst>
          </p:cNvPr>
          <p:cNvSpPr/>
          <p:nvPr/>
        </p:nvSpPr>
        <p:spPr>
          <a:xfrm>
            <a:off x="541782" y="870204"/>
            <a:ext cx="8143484" cy="22860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2000" b="1">
                <a:solidFill>
                  <a:srgbClr val="FFFFFF"/>
                </a:solidFill>
              </a:rPr>
              <a:t>（1）すべての申請者に共通して必要な書類</a:t>
            </a:r>
            <a:endParaRPr lang="en-US" sz="2000"/>
          </a:p>
        </p:txBody>
      </p:sp>
      <p:sp>
        <p:nvSpPr>
          <p:cNvPr id="21" name="Shape 5">
            <a:extLst>
              <a:ext uri="{FF2B5EF4-FFF2-40B4-BE49-F238E27FC236}">
                <a16:creationId xmlns:a16="http://schemas.microsoft.com/office/drawing/2014/main" id="{2CD24150-E03A-79E6-BFD7-A2FADEA22C29}"/>
              </a:ext>
            </a:extLst>
          </p:cNvPr>
          <p:cNvSpPr/>
          <p:nvPr/>
        </p:nvSpPr>
        <p:spPr>
          <a:xfrm>
            <a:off x="413766" y="1368552"/>
            <a:ext cx="2336292" cy="320040"/>
          </a:xfrm>
          <a:prstGeom prst="rect">
            <a:avLst/>
          </a:prstGeom>
          <a:solidFill>
            <a:srgbClr val="E7E6E6"/>
          </a:solidFill>
          <a:ln w="8890">
            <a:solidFill>
              <a:srgbClr val="A6A6A6"/>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3200"/>
          </a:p>
        </p:txBody>
      </p:sp>
      <p:sp>
        <p:nvSpPr>
          <p:cNvPr id="22" name="Text 6">
            <a:extLst>
              <a:ext uri="{FF2B5EF4-FFF2-40B4-BE49-F238E27FC236}">
                <a16:creationId xmlns:a16="http://schemas.microsoft.com/office/drawing/2014/main" id="{8F20FB40-8A8C-09B3-8C15-A425B329D2A5}"/>
              </a:ext>
            </a:extLst>
          </p:cNvPr>
          <p:cNvSpPr/>
          <p:nvPr/>
        </p:nvSpPr>
        <p:spPr>
          <a:xfrm>
            <a:off x="486918" y="1405128"/>
            <a:ext cx="2189988" cy="246888"/>
          </a:xfrm>
          <a:prstGeom prst="rect">
            <a:avLst/>
          </a:prstGeom>
          <a:noFill/>
          <a:ln/>
        </p:spPr>
        <p:txBody>
          <a:bodyPr wrap="square" lIns="0" tIns="0" rIns="0" bIns="0" rtlCol="0" anchor="ctr">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600" b="1" err="1">
                <a:solidFill>
                  <a:srgbClr val="222222"/>
                </a:solidFill>
              </a:rPr>
              <a:t>必要な書類等</a:t>
            </a:r>
            <a:endParaRPr lang="en-US" sz="1600"/>
          </a:p>
        </p:txBody>
      </p:sp>
      <p:sp>
        <p:nvSpPr>
          <p:cNvPr id="23" name="Shape 7">
            <a:extLst>
              <a:ext uri="{FF2B5EF4-FFF2-40B4-BE49-F238E27FC236}">
                <a16:creationId xmlns:a16="http://schemas.microsoft.com/office/drawing/2014/main" id="{038DBA67-9030-4A9D-4304-12C74DA017FC}"/>
              </a:ext>
            </a:extLst>
          </p:cNvPr>
          <p:cNvSpPr/>
          <p:nvPr/>
        </p:nvSpPr>
        <p:spPr>
          <a:xfrm>
            <a:off x="2750058" y="1368552"/>
            <a:ext cx="6156198" cy="320040"/>
          </a:xfrm>
          <a:prstGeom prst="rect">
            <a:avLst/>
          </a:prstGeom>
          <a:solidFill>
            <a:srgbClr val="E7E6E6"/>
          </a:solidFill>
          <a:ln w="8890">
            <a:solidFill>
              <a:srgbClr val="A6A6A6"/>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3200"/>
          </a:p>
        </p:txBody>
      </p:sp>
      <p:sp>
        <p:nvSpPr>
          <p:cNvPr id="24" name="Text 8">
            <a:extLst>
              <a:ext uri="{FF2B5EF4-FFF2-40B4-BE49-F238E27FC236}">
                <a16:creationId xmlns:a16="http://schemas.microsoft.com/office/drawing/2014/main" id="{D8C43F82-DCEA-163F-B040-F4011B7250D7}"/>
              </a:ext>
            </a:extLst>
          </p:cNvPr>
          <p:cNvSpPr/>
          <p:nvPr/>
        </p:nvSpPr>
        <p:spPr>
          <a:xfrm>
            <a:off x="2823210" y="1405128"/>
            <a:ext cx="4192524" cy="246888"/>
          </a:xfrm>
          <a:prstGeom prst="rect">
            <a:avLst/>
          </a:prstGeom>
          <a:noFill/>
          <a:ln/>
        </p:spPr>
        <p:txBody>
          <a:bodyPr wrap="square" lIns="0" tIns="0" rIns="0" bIns="0" rtlCol="0" anchor="ctr">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600" b="1" err="1">
                <a:solidFill>
                  <a:srgbClr val="222222"/>
                </a:solidFill>
              </a:rPr>
              <a:t>備考</a:t>
            </a:r>
            <a:endParaRPr lang="en-US" sz="1600"/>
          </a:p>
        </p:txBody>
      </p:sp>
      <p:sp>
        <p:nvSpPr>
          <p:cNvPr id="25" name="Shape 9">
            <a:extLst>
              <a:ext uri="{FF2B5EF4-FFF2-40B4-BE49-F238E27FC236}">
                <a16:creationId xmlns:a16="http://schemas.microsoft.com/office/drawing/2014/main" id="{592BE202-B7DE-CDAA-180B-38E250890FA0}"/>
              </a:ext>
            </a:extLst>
          </p:cNvPr>
          <p:cNvSpPr/>
          <p:nvPr/>
        </p:nvSpPr>
        <p:spPr>
          <a:xfrm>
            <a:off x="413766" y="1688592"/>
            <a:ext cx="2336292" cy="530352"/>
          </a:xfrm>
          <a:prstGeom prst="rect">
            <a:avLst/>
          </a:prstGeom>
          <a:solidFill>
            <a:srgbClr val="FFFFFF"/>
          </a:solidFill>
          <a:ln w="8890">
            <a:solidFill>
              <a:srgbClr val="A6A6A6"/>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3200"/>
          </a:p>
        </p:txBody>
      </p:sp>
      <p:sp>
        <p:nvSpPr>
          <p:cNvPr id="26" name="Text 10">
            <a:extLst>
              <a:ext uri="{FF2B5EF4-FFF2-40B4-BE49-F238E27FC236}">
                <a16:creationId xmlns:a16="http://schemas.microsoft.com/office/drawing/2014/main" id="{BE21A24C-017F-BC4F-E9DF-AC461E3A8CB9}"/>
              </a:ext>
            </a:extLst>
          </p:cNvPr>
          <p:cNvSpPr/>
          <p:nvPr/>
        </p:nvSpPr>
        <p:spPr>
          <a:xfrm>
            <a:off x="486918" y="1725168"/>
            <a:ext cx="2189988" cy="457200"/>
          </a:xfrm>
          <a:prstGeom prst="rect">
            <a:avLst/>
          </a:prstGeom>
          <a:noFill/>
          <a:ln/>
        </p:spPr>
        <p:txBody>
          <a:bodyPr wrap="square" lIns="0" tIns="0" rIns="0" bIns="0" rtlCol="0" anchor="ctr">
            <a:no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ja-JP" altLang="en-US" sz="1600">
                <a:solidFill>
                  <a:srgbClr val="222222"/>
                </a:solidFill>
              </a:rPr>
              <a:t>１　</a:t>
            </a:r>
            <a:r>
              <a:rPr lang="en-US" sz="1600" err="1">
                <a:solidFill>
                  <a:srgbClr val="222222"/>
                </a:solidFill>
              </a:rPr>
              <a:t>公費解体・撤去に関する申請書</a:t>
            </a:r>
            <a:endParaRPr lang="en-US" sz="1600"/>
          </a:p>
        </p:txBody>
      </p:sp>
      <p:sp>
        <p:nvSpPr>
          <p:cNvPr id="27" name="Shape 11">
            <a:extLst>
              <a:ext uri="{FF2B5EF4-FFF2-40B4-BE49-F238E27FC236}">
                <a16:creationId xmlns:a16="http://schemas.microsoft.com/office/drawing/2014/main" id="{A97CF968-5185-51F5-FDE3-7C536C996A07}"/>
              </a:ext>
            </a:extLst>
          </p:cNvPr>
          <p:cNvSpPr/>
          <p:nvPr/>
        </p:nvSpPr>
        <p:spPr>
          <a:xfrm>
            <a:off x="2750058" y="1688592"/>
            <a:ext cx="6156198" cy="530352"/>
          </a:xfrm>
          <a:prstGeom prst="rect">
            <a:avLst/>
          </a:prstGeom>
          <a:solidFill>
            <a:srgbClr val="FFFFFF"/>
          </a:solidFill>
          <a:ln w="8890">
            <a:solidFill>
              <a:srgbClr val="A6A6A6"/>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3200"/>
          </a:p>
        </p:txBody>
      </p:sp>
      <p:sp>
        <p:nvSpPr>
          <p:cNvPr id="28" name="Text 12">
            <a:extLst>
              <a:ext uri="{FF2B5EF4-FFF2-40B4-BE49-F238E27FC236}">
                <a16:creationId xmlns:a16="http://schemas.microsoft.com/office/drawing/2014/main" id="{610C62B8-9970-24FB-F6EF-C9EA4C62913A}"/>
              </a:ext>
            </a:extLst>
          </p:cNvPr>
          <p:cNvSpPr/>
          <p:nvPr/>
        </p:nvSpPr>
        <p:spPr>
          <a:xfrm>
            <a:off x="2823210" y="1725168"/>
            <a:ext cx="5749290" cy="457200"/>
          </a:xfrm>
          <a:prstGeom prst="rect">
            <a:avLst/>
          </a:prstGeom>
          <a:noFill/>
          <a:ln/>
        </p:spPr>
        <p:txBody>
          <a:bodyPr wrap="square" lIns="0" tIns="0" rIns="0" bIns="0" rtlCol="0" anchor="ctr">
            <a:no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ja-JP" altLang="en-US" sz="1600">
                <a:solidFill>
                  <a:srgbClr val="222222"/>
                </a:solidFill>
              </a:rPr>
              <a:t>申請書（様式第１号）</a:t>
            </a:r>
            <a:r>
              <a:rPr lang="en-US" sz="1600" err="1">
                <a:solidFill>
                  <a:srgbClr val="222222"/>
                </a:solidFill>
              </a:rPr>
              <a:t>に必要事項を記入してください</a:t>
            </a:r>
            <a:r>
              <a:rPr lang="en-US" sz="1600">
                <a:solidFill>
                  <a:srgbClr val="222222"/>
                </a:solidFill>
              </a:rPr>
              <a:t>。</a:t>
            </a:r>
            <a:endParaRPr lang="en-US" sz="1600"/>
          </a:p>
        </p:txBody>
      </p:sp>
      <p:sp>
        <p:nvSpPr>
          <p:cNvPr id="29" name="Shape 13">
            <a:extLst>
              <a:ext uri="{FF2B5EF4-FFF2-40B4-BE49-F238E27FC236}">
                <a16:creationId xmlns:a16="http://schemas.microsoft.com/office/drawing/2014/main" id="{E3F6144C-7357-1BA7-786F-E2BBCD656183}"/>
              </a:ext>
            </a:extLst>
          </p:cNvPr>
          <p:cNvSpPr/>
          <p:nvPr/>
        </p:nvSpPr>
        <p:spPr>
          <a:xfrm>
            <a:off x="413766" y="2218944"/>
            <a:ext cx="2336292" cy="694944"/>
          </a:xfrm>
          <a:prstGeom prst="rect">
            <a:avLst/>
          </a:prstGeom>
          <a:solidFill>
            <a:srgbClr val="FFFFFF"/>
          </a:solidFill>
          <a:ln w="8890">
            <a:solidFill>
              <a:srgbClr val="A6A6A6"/>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3200"/>
          </a:p>
        </p:txBody>
      </p:sp>
      <p:sp>
        <p:nvSpPr>
          <p:cNvPr id="30" name="Text 14">
            <a:extLst>
              <a:ext uri="{FF2B5EF4-FFF2-40B4-BE49-F238E27FC236}">
                <a16:creationId xmlns:a16="http://schemas.microsoft.com/office/drawing/2014/main" id="{BDD98705-3B27-86D0-10A1-8426A0AB90DB}"/>
              </a:ext>
            </a:extLst>
          </p:cNvPr>
          <p:cNvSpPr/>
          <p:nvPr/>
        </p:nvSpPr>
        <p:spPr>
          <a:xfrm>
            <a:off x="486918" y="2255520"/>
            <a:ext cx="2189988" cy="621792"/>
          </a:xfrm>
          <a:prstGeom prst="rect">
            <a:avLst/>
          </a:prstGeom>
          <a:noFill/>
          <a:ln/>
        </p:spPr>
        <p:txBody>
          <a:bodyPr wrap="square" lIns="0" tIns="0" rIns="0" bIns="0" rtlCol="0" anchor="ctr">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ja-JP" altLang="en-US" sz="1600">
                <a:solidFill>
                  <a:srgbClr val="222222"/>
                </a:solidFill>
              </a:rPr>
              <a:t>２　</a:t>
            </a:r>
            <a:r>
              <a:rPr lang="en-US" sz="1600" err="1">
                <a:solidFill>
                  <a:srgbClr val="222222"/>
                </a:solidFill>
              </a:rPr>
              <a:t>申請者の本人確認ができる書類</a:t>
            </a:r>
            <a:endParaRPr lang="en-US" sz="1600"/>
          </a:p>
        </p:txBody>
      </p:sp>
      <p:sp>
        <p:nvSpPr>
          <p:cNvPr id="31" name="Shape 15">
            <a:extLst>
              <a:ext uri="{FF2B5EF4-FFF2-40B4-BE49-F238E27FC236}">
                <a16:creationId xmlns:a16="http://schemas.microsoft.com/office/drawing/2014/main" id="{1D8AC26E-9A14-C184-3438-DBAC20882CBF}"/>
              </a:ext>
            </a:extLst>
          </p:cNvPr>
          <p:cNvSpPr/>
          <p:nvPr/>
        </p:nvSpPr>
        <p:spPr>
          <a:xfrm>
            <a:off x="2750058" y="2218944"/>
            <a:ext cx="6156198" cy="694944"/>
          </a:xfrm>
          <a:prstGeom prst="rect">
            <a:avLst/>
          </a:prstGeom>
          <a:solidFill>
            <a:srgbClr val="FFFFFF"/>
          </a:solidFill>
          <a:ln w="8890">
            <a:solidFill>
              <a:srgbClr val="A6A6A6"/>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3200"/>
          </a:p>
        </p:txBody>
      </p:sp>
      <p:sp>
        <p:nvSpPr>
          <p:cNvPr id="32" name="Text 16">
            <a:extLst>
              <a:ext uri="{FF2B5EF4-FFF2-40B4-BE49-F238E27FC236}">
                <a16:creationId xmlns:a16="http://schemas.microsoft.com/office/drawing/2014/main" id="{C42C56E1-304B-92E4-4FFA-1624942315E3}"/>
              </a:ext>
            </a:extLst>
          </p:cNvPr>
          <p:cNvSpPr/>
          <p:nvPr/>
        </p:nvSpPr>
        <p:spPr>
          <a:xfrm>
            <a:off x="2823210" y="2255520"/>
            <a:ext cx="5985510" cy="621792"/>
          </a:xfrm>
          <a:prstGeom prst="rect">
            <a:avLst/>
          </a:prstGeom>
          <a:noFill/>
          <a:ln/>
        </p:spPr>
        <p:txBody>
          <a:bodyPr wrap="square" lIns="0" tIns="0" rIns="0" bIns="0" rtlCol="0" anchor="ctr">
            <a:no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600" err="1">
                <a:solidFill>
                  <a:srgbClr val="222222"/>
                </a:solidFill>
              </a:rPr>
              <a:t>運転免許証、旅券、個人番号カードその他の本人確認書類。窓口で原本を提示する場合は、写しを省略できます</a:t>
            </a:r>
            <a:r>
              <a:rPr lang="en-US" sz="1600">
                <a:solidFill>
                  <a:srgbClr val="222222"/>
                </a:solidFill>
              </a:rPr>
              <a:t>。</a:t>
            </a:r>
            <a:endParaRPr lang="en-US" sz="16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CD3BB6-0562-F39C-3A1D-122276C1B3A8}"/>
            </a:ext>
          </a:extLst>
        </p:cNvPr>
        <p:cNvGrpSpPr/>
        <p:nvPr/>
      </p:nvGrpSpPr>
      <p:grpSpPr>
        <a:xfrm>
          <a:off x="0" y="0"/>
          <a:ext cx="1" cy="1"/>
          <a:chOff x="0" y="0"/>
          <a:chExt cx="1" cy="1"/>
        </a:xfrm>
      </p:grpSpPr>
      <p:sp>
        <p:nvSpPr>
          <p:cNvPr id="2" name="Text 0">
            <a:extLst>
              <a:ext uri="{FF2B5EF4-FFF2-40B4-BE49-F238E27FC236}">
                <a16:creationId xmlns:a16="http://schemas.microsoft.com/office/drawing/2014/main" id="{EFEC937E-FE48-1A9B-0A06-0F1080C98433}"/>
              </a:ext>
            </a:extLst>
          </p:cNvPr>
          <p:cNvSpPr/>
          <p:nvPr/>
        </p:nvSpPr>
        <p:spPr>
          <a:xfrm>
            <a:off x="109728" y="109728"/>
            <a:ext cx="438912" cy="384048"/>
          </a:xfrm>
          <a:prstGeom prst="rect">
            <a:avLst/>
          </a:prstGeom>
          <a:noFill/>
          <a:ln/>
        </p:spPr>
        <p:txBody>
          <a:bodyPr wrap="square" lIns="0" tIns="0" rIns="0" bIns="0" rtlCol="0" anchor="t">
            <a:normAutofit fontScale="92500" lnSpcReduction="20000"/>
          </a:bodyPr>
          <a:lstStyle/>
          <a:p>
            <a:pPr marL="0" indent="0" algn="l">
              <a:buNone/>
            </a:pPr>
            <a:r>
              <a:rPr lang="ja-JP" altLang="en-US" sz="3100">
                <a:solidFill>
                  <a:srgbClr val="000000"/>
                </a:solidFill>
                <a:latin typeface="Yu Gothic" pitchFamily="34" charset="0"/>
                <a:ea typeface="Yu Gothic" pitchFamily="34" charset="-122"/>
              </a:rPr>
              <a:t>⑤</a:t>
            </a:r>
            <a:endParaRPr lang="en-US" sz="3100"/>
          </a:p>
        </p:txBody>
      </p:sp>
      <p:sp>
        <p:nvSpPr>
          <p:cNvPr id="3" name="Text 1">
            <a:extLst>
              <a:ext uri="{FF2B5EF4-FFF2-40B4-BE49-F238E27FC236}">
                <a16:creationId xmlns:a16="http://schemas.microsoft.com/office/drawing/2014/main" id="{99C25355-4E0D-7550-499A-8C807B63D4E6}"/>
              </a:ext>
            </a:extLst>
          </p:cNvPr>
          <p:cNvSpPr/>
          <p:nvPr/>
        </p:nvSpPr>
        <p:spPr>
          <a:xfrm>
            <a:off x="566928" y="36576"/>
            <a:ext cx="8851392" cy="777240"/>
          </a:xfrm>
          <a:prstGeom prst="rect">
            <a:avLst/>
          </a:prstGeom>
          <a:noFill/>
          <a:ln/>
        </p:spPr>
        <p:txBody>
          <a:bodyPr wrap="square" lIns="0" tIns="0" rIns="0" bIns="0" rtlCol="0" anchor="t">
            <a:normAutofit/>
          </a:bodyPr>
          <a:lstStyle/>
          <a:p>
            <a:r>
              <a:rPr lang="en-US" altLang="ja-JP" sz="3000" b="1" u="sng" err="1">
                <a:latin typeface="Yu Gothic" pitchFamily="34" charset="0"/>
                <a:ea typeface="Yu Gothic" pitchFamily="34" charset="-122"/>
                <a:cs typeface="Yu Gothic" pitchFamily="34" charset="-120"/>
              </a:rPr>
              <a:t>公費解体</a:t>
            </a:r>
            <a:r>
              <a:rPr lang="ja-JP" altLang="en-US" sz="3000" b="1" u="sng">
                <a:latin typeface="Yu Gothic" pitchFamily="34" charset="0"/>
                <a:ea typeface="Yu Gothic" pitchFamily="34" charset="-122"/>
                <a:cs typeface="Yu Gothic" pitchFamily="34" charset="-120"/>
              </a:rPr>
              <a:t>・撤去</a:t>
            </a:r>
            <a:r>
              <a:rPr lang="ja-JP" altLang="en-US" sz="3000">
                <a:latin typeface="Yu Gothic" pitchFamily="34" charset="0"/>
                <a:ea typeface="Yu Gothic" pitchFamily="34" charset="-122"/>
                <a:cs typeface="Yu Gothic" pitchFamily="34" charset="-120"/>
              </a:rPr>
              <a:t>に必要な書類</a:t>
            </a:r>
            <a:r>
              <a:rPr lang="ja-JP" altLang="en-US" sz="2200">
                <a:latin typeface="Yu Gothic" pitchFamily="34" charset="0"/>
                <a:ea typeface="Yu Gothic" pitchFamily="34" charset="-122"/>
                <a:cs typeface="Yu Gothic" pitchFamily="34" charset="-120"/>
              </a:rPr>
              <a:t>（条件に応じて必要な書類）　</a:t>
            </a:r>
            <a:endParaRPr lang="en-US" sz="3000"/>
          </a:p>
        </p:txBody>
      </p:sp>
      <p:sp>
        <p:nvSpPr>
          <p:cNvPr id="5" name="Shape 3">
            <a:extLst>
              <a:ext uri="{FF2B5EF4-FFF2-40B4-BE49-F238E27FC236}">
                <a16:creationId xmlns:a16="http://schemas.microsoft.com/office/drawing/2014/main" id="{210EF80E-139C-7A5A-DCCD-9061590CBE67}"/>
              </a:ext>
            </a:extLst>
          </p:cNvPr>
          <p:cNvSpPr/>
          <p:nvPr/>
        </p:nvSpPr>
        <p:spPr>
          <a:xfrm>
            <a:off x="0" y="621792"/>
            <a:ext cx="9144000" cy="1"/>
          </a:xfrm>
          <a:prstGeom prst="line">
            <a:avLst/>
          </a:prstGeom>
          <a:noFill/>
          <a:ln w="50800">
            <a:solidFill>
              <a:srgbClr val="ED7D31"/>
            </a:solidFill>
            <a:prstDash val="solid"/>
          </a:ln>
        </p:spPr>
        <p:txBody>
          <a:bodyPr/>
          <a:lstStyle/>
          <a:p>
            <a:endParaRPr lang="ja-JP" altLang="en-US"/>
          </a:p>
        </p:txBody>
      </p:sp>
      <p:sp>
        <p:nvSpPr>
          <p:cNvPr id="6" name="Shape 17">
            <a:extLst>
              <a:ext uri="{FF2B5EF4-FFF2-40B4-BE49-F238E27FC236}">
                <a16:creationId xmlns:a16="http://schemas.microsoft.com/office/drawing/2014/main" id="{5B4A094E-09BE-54CE-567E-9C27BEB4AFEA}"/>
              </a:ext>
            </a:extLst>
          </p:cNvPr>
          <p:cNvSpPr/>
          <p:nvPr/>
        </p:nvSpPr>
        <p:spPr>
          <a:xfrm>
            <a:off x="420624" y="822960"/>
            <a:ext cx="8330184" cy="347472"/>
          </a:xfrm>
          <a:prstGeom prst="rect">
            <a:avLst/>
          </a:prstGeom>
          <a:solidFill>
            <a:srgbClr val="C00000"/>
          </a:solidFill>
          <a:ln w="12700">
            <a:solidFill>
              <a:srgbClr val="C00000"/>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a:p>
        </p:txBody>
      </p:sp>
      <p:sp>
        <p:nvSpPr>
          <p:cNvPr id="8" name="Text 18">
            <a:extLst>
              <a:ext uri="{FF2B5EF4-FFF2-40B4-BE49-F238E27FC236}">
                <a16:creationId xmlns:a16="http://schemas.microsoft.com/office/drawing/2014/main" id="{5753FC3B-27F1-26C8-FF42-C18DA61FD0E7}"/>
              </a:ext>
            </a:extLst>
          </p:cNvPr>
          <p:cNvSpPr/>
          <p:nvPr/>
        </p:nvSpPr>
        <p:spPr>
          <a:xfrm>
            <a:off x="548640" y="877824"/>
            <a:ext cx="6400800" cy="22860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2000" b="1">
                <a:solidFill>
                  <a:srgbClr val="FFFFFF"/>
                </a:solidFill>
              </a:rPr>
              <a:t>（2）条件に応じて必要な書類</a:t>
            </a:r>
            <a:endParaRPr lang="en-US" sz="2000"/>
          </a:p>
        </p:txBody>
      </p:sp>
      <p:sp>
        <p:nvSpPr>
          <p:cNvPr id="10" name="Shape 19">
            <a:extLst>
              <a:ext uri="{FF2B5EF4-FFF2-40B4-BE49-F238E27FC236}">
                <a16:creationId xmlns:a16="http://schemas.microsoft.com/office/drawing/2014/main" id="{EF57BEAA-AAAF-EFEA-D34C-024FF5D7A7A2}"/>
              </a:ext>
            </a:extLst>
          </p:cNvPr>
          <p:cNvSpPr/>
          <p:nvPr/>
        </p:nvSpPr>
        <p:spPr>
          <a:xfrm>
            <a:off x="420624" y="1258064"/>
            <a:ext cx="2592934" cy="320040"/>
          </a:xfrm>
          <a:prstGeom prst="rect">
            <a:avLst/>
          </a:prstGeom>
          <a:solidFill>
            <a:srgbClr val="E7E6E6"/>
          </a:solidFill>
          <a:ln w="8890">
            <a:solidFill>
              <a:srgbClr val="A6A6A6"/>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4000"/>
          </a:p>
        </p:txBody>
      </p:sp>
      <p:sp>
        <p:nvSpPr>
          <p:cNvPr id="12" name="Text 20">
            <a:extLst>
              <a:ext uri="{FF2B5EF4-FFF2-40B4-BE49-F238E27FC236}">
                <a16:creationId xmlns:a16="http://schemas.microsoft.com/office/drawing/2014/main" id="{FECD3308-E21E-5564-A1F1-A0977DC94D04}"/>
              </a:ext>
            </a:extLst>
          </p:cNvPr>
          <p:cNvSpPr/>
          <p:nvPr/>
        </p:nvSpPr>
        <p:spPr>
          <a:xfrm>
            <a:off x="493776" y="1294640"/>
            <a:ext cx="2123237" cy="246888"/>
          </a:xfrm>
          <a:prstGeom prst="rect">
            <a:avLst/>
          </a:prstGeom>
          <a:noFill/>
          <a:ln/>
        </p:spPr>
        <p:txBody>
          <a:bodyPr wrap="square" lIns="0" tIns="0" rIns="0" bIns="0" rtlCol="0" anchor="ctr">
            <a:normAutofit fontScale="92500" lnSpcReduction="10000"/>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b="1">
                <a:solidFill>
                  <a:srgbClr val="222222"/>
                </a:solidFill>
              </a:rPr>
              <a:t>場合の区分</a:t>
            </a:r>
            <a:endParaRPr lang="en-US"/>
          </a:p>
        </p:txBody>
      </p:sp>
      <p:sp>
        <p:nvSpPr>
          <p:cNvPr id="34" name="Shape 21">
            <a:extLst>
              <a:ext uri="{FF2B5EF4-FFF2-40B4-BE49-F238E27FC236}">
                <a16:creationId xmlns:a16="http://schemas.microsoft.com/office/drawing/2014/main" id="{CF24BA1C-B0F5-A035-7E45-8CE8987C0548}"/>
              </a:ext>
            </a:extLst>
          </p:cNvPr>
          <p:cNvSpPr/>
          <p:nvPr/>
        </p:nvSpPr>
        <p:spPr>
          <a:xfrm>
            <a:off x="3013558" y="1258064"/>
            <a:ext cx="5737250" cy="320040"/>
          </a:xfrm>
          <a:prstGeom prst="rect">
            <a:avLst/>
          </a:prstGeom>
          <a:solidFill>
            <a:srgbClr val="E7E6E6"/>
          </a:solidFill>
          <a:ln w="8890">
            <a:solidFill>
              <a:srgbClr val="A6A6A6"/>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4000"/>
          </a:p>
        </p:txBody>
      </p:sp>
      <p:sp>
        <p:nvSpPr>
          <p:cNvPr id="36" name="Text 22">
            <a:extLst>
              <a:ext uri="{FF2B5EF4-FFF2-40B4-BE49-F238E27FC236}">
                <a16:creationId xmlns:a16="http://schemas.microsoft.com/office/drawing/2014/main" id="{FC9FDE96-75D6-D8A9-EB54-21ABD315557E}"/>
              </a:ext>
            </a:extLst>
          </p:cNvPr>
          <p:cNvSpPr/>
          <p:nvPr/>
        </p:nvSpPr>
        <p:spPr>
          <a:xfrm>
            <a:off x="3238805" y="1294640"/>
            <a:ext cx="4259275" cy="246888"/>
          </a:xfrm>
          <a:prstGeom prst="rect">
            <a:avLst/>
          </a:prstGeom>
          <a:noFill/>
          <a:ln/>
        </p:spPr>
        <p:txBody>
          <a:bodyPr wrap="square" lIns="0" tIns="0" rIns="0" bIns="0" rtlCol="0" anchor="ctr">
            <a:normAutofit fontScale="92500" lnSpcReduction="10000"/>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b="1" err="1">
                <a:solidFill>
                  <a:srgbClr val="222222"/>
                </a:solidFill>
              </a:rPr>
              <a:t>必要な書類</a:t>
            </a:r>
            <a:endParaRPr lang="en-US"/>
          </a:p>
        </p:txBody>
      </p:sp>
      <p:sp>
        <p:nvSpPr>
          <p:cNvPr id="38" name="Shape 23">
            <a:extLst>
              <a:ext uri="{FF2B5EF4-FFF2-40B4-BE49-F238E27FC236}">
                <a16:creationId xmlns:a16="http://schemas.microsoft.com/office/drawing/2014/main" id="{92B8FAB5-E3B1-D5E5-AA0E-1FBA62E15461}"/>
              </a:ext>
            </a:extLst>
          </p:cNvPr>
          <p:cNvSpPr/>
          <p:nvPr/>
        </p:nvSpPr>
        <p:spPr>
          <a:xfrm>
            <a:off x="420624" y="1578104"/>
            <a:ext cx="2592934" cy="713232"/>
          </a:xfrm>
          <a:prstGeom prst="rect">
            <a:avLst/>
          </a:prstGeom>
          <a:solidFill>
            <a:srgbClr val="FFFFFF"/>
          </a:solidFill>
          <a:ln w="8890">
            <a:solidFill>
              <a:srgbClr val="A6A6A6"/>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3600"/>
          </a:p>
        </p:txBody>
      </p:sp>
      <p:sp>
        <p:nvSpPr>
          <p:cNvPr id="40" name="Text 24">
            <a:extLst>
              <a:ext uri="{FF2B5EF4-FFF2-40B4-BE49-F238E27FC236}">
                <a16:creationId xmlns:a16="http://schemas.microsoft.com/office/drawing/2014/main" id="{9DA66991-7157-7531-C9B4-FD4AE24BFA45}"/>
              </a:ext>
            </a:extLst>
          </p:cNvPr>
          <p:cNvSpPr/>
          <p:nvPr/>
        </p:nvSpPr>
        <p:spPr>
          <a:xfrm>
            <a:off x="493776" y="1614680"/>
            <a:ext cx="2446630" cy="640080"/>
          </a:xfrm>
          <a:prstGeom prst="rect">
            <a:avLst/>
          </a:prstGeom>
          <a:noFill/>
          <a:ln/>
        </p:spPr>
        <p:txBody>
          <a:bodyPr wrap="square" lIns="0" tIns="0" rIns="0" bIns="0" rtlCol="0" anchor="ctr">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dirty="0">
                <a:solidFill>
                  <a:srgbClr val="222222"/>
                </a:solidFill>
              </a:rPr>
              <a:t>1　</a:t>
            </a:r>
            <a:r>
              <a:rPr lang="en-US" sz="1400" dirty="0" err="1">
                <a:solidFill>
                  <a:srgbClr val="222222"/>
                </a:solidFill>
              </a:rPr>
              <a:t>代理人が申請する場合</a:t>
            </a:r>
            <a:endParaRPr lang="en-US" sz="1400" dirty="0"/>
          </a:p>
        </p:txBody>
      </p:sp>
      <p:sp>
        <p:nvSpPr>
          <p:cNvPr id="42" name="Shape 25">
            <a:extLst>
              <a:ext uri="{FF2B5EF4-FFF2-40B4-BE49-F238E27FC236}">
                <a16:creationId xmlns:a16="http://schemas.microsoft.com/office/drawing/2014/main" id="{07EB5E2B-EBE7-FAD3-CE01-0FCAB336B5F3}"/>
              </a:ext>
            </a:extLst>
          </p:cNvPr>
          <p:cNvSpPr/>
          <p:nvPr/>
        </p:nvSpPr>
        <p:spPr>
          <a:xfrm>
            <a:off x="3013558" y="1578104"/>
            <a:ext cx="5737250" cy="713232"/>
          </a:xfrm>
          <a:prstGeom prst="rect">
            <a:avLst/>
          </a:prstGeom>
          <a:solidFill>
            <a:srgbClr val="FFFFFF"/>
          </a:solidFill>
          <a:ln w="8890">
            <a:solidFill>
              <a:srgbClr val="A6A6A6"/>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3600"/>
          </a:p>
        </p:txBody>
      </p:sp>
      <p:sp>
        <p:nvSpPr>
          <p:cNvPr id="44" name="Text 26">
            <a:extLst>
              <a:ext uri="{FF2B5EF4-FFF2-40B4-BE49-F238E27FC236}">
                <a16:creationId xmlns:a16="http://schemas.microsoft.com/office/drawing/2014/main" id="{B9BD2D37-383C-CB26-6C17-53A6E74164AD}"/>
              </a:ext>
            </a:extLst>
          </p:cNvPr>
          <p:cNvSpPr/>
          <p:nvPr/>
        </p:nvSpPr>
        <p:spPr>
          <a:xfrm>
            <a:off x="3238805" y="1606300"/>
            <a:ext cx="5512003" cy="640080"/>
          </a:xfrm>
          <a:prstGeom prst="rect">
            <a:avLst/>
          </a:prstGeom>
          <a:noFill/>
          <a:ln/>
        </p:spPr>
        <p:txBody>
          <a:bodyPr wrap="square" lIns="0" tIns="0" rIns="0" bIns="0" rtlCol="0" anchor="ctr">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a:solidFill>
                  <a:srgbClr val="222222"/>
                </a:solidFill>
              </a:rPr>
              <a:t>ア　委任状（様式第2号）</a:t>
            </a:r>
            <a:endParaRPr lang="en-US" sz="1400"/>
          </a:p>
          <a:p>
            <a:pPr marL="0" indent="0">
              <a:buNone/>
            </a:pPr>
            <a:r>
              <a:rPr lang="en-US" sz="1400">
                <a:solidFill>
                  <a:srgbClr val="222222"/>
                </a:solidFill>
              </a:rPr>
              <a:t>イ　</a:t>
            </a:r>
            <a:r>
              <a:rPr lang="en-US" sz="1400" err="1">
                <a:solidFill>
                  <a:srgbClr val="222222"/>
                </a:solidFill>
              </a:rPr>
              <a:t>代理人の本人確認ができる書類</a:t>
            </a:r>
            <a:endParaRPr lang="en-US" sz="1400"/>
          </a:p>
        </p:txBody>
      </p:sp>
      <p:sp>
        <p:nvSpPr>
          <p:cNvPr id="46" name="Shape 27">
            <a:extLst>
              <a:ext uri="{FF2B5EF4-FFF2-40B4-BE49-F238E27FC236}">
                <a16:creationId xmlns:a16="http://schemas.microsoft.com/office/drawing/2014/main" id="{216CADCC-C3BB-EF0B-95F7-303A7B6BBC90}"/>
              </a:ext>
            </a:extLst>
          </p:cNvPr>
          <p:cNvSpPr/>
          <p:nvPr/>
        </p:nvSpPr>
        <p:spPr>
          <a:xfrm>
            <a:off x="420624" y="2291336"/>
            <a:ext cx="2592934" cy="868680"/>
          </a:xfrm>
          <a:prstGeom prst="rect">
            <a:avLst/>
          </a:prstGeom>
          <a:solidFill>
            <a:srgbClr val="FFFFFF"/>
          </a:solidFill>
          <a:ln w="8890">
            <a:solidFill>
              <a:srgbClr val="A6A6A6"/>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3600"/>
          </a:p>
        </p:txBody>
      </p:sp>
      <p:sp>
        <p:nvSpPr>
          <p:cNvPr id="48" name="Text 28">
            <a:extLst>
              <a:ext uri="{FF2B5EF4-FFF2-40B4-BE49-F238E27FC236}">
                <a16:creationId xmlns:a16="http://schemas.microsoft.com/office/drawing/2014/main" id="{6C162329-4729-6F9C-C430-D07D1D7AD85F}"/>
              </a:ext>
            </a:extLst>
          </p:cNvPr>
          <p:cNvSpPr/>
          <p:nvPr/>
        </p:nvSpPr>
        <p:spPr>
          <a:xfrm>
            <a:off x="493776" y="2327912"/>
            <a:ext cx="2363724" cy="795528"/>
          </a:xfrm>
          <a:prstGeom prst="rect">
            <a:avLst/>
          </a:prstGeom>
          <a:noFill/>
          <a:ln/>
        </p:spPr>
        <p:txBody>
          <a:bodyPr wrap="square" lIns="0" tIns="0" rIns="0" bIns="0" rtlCol="0" anchor="ctr">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dirty="0">
                <a:solidFill>
                  <a:srgbClr val="222222"/>
                </a:solidFill>
              </a:rPr>
              <a:t>2　</a:t>
            </a:r>
            <a:r>
              <a:rPr lang="en-US" sz="1400" dirty="0" err="1">
                <a:solidFill>
                  <a:srgbClr val="222222"/>
                </a:solidFill>
              </a:rPr>
              <a:t>損壊家屋等が共有である場合</a:t>
            </a:r>
            <a:endParaRPr lang="en-US" sz="1400" dirty="0"/>
          </a:p>
        </p:txBody>
      </p:sp>
      <p:sp>
        <p:nvSpPr>
          <p:cNvPr id="50" name="Shape 29">
            <a:extLst>
              <a:ext uri="{FF2B5EF4-FFF2-40B4-BE49-F238E27FC236}">
                <a16:creationId xmlns:a16="http://schemas.microsoft.com/office/drawing/2014/main" id="{DEFFBEC8-6093-8440-54F2-3C171DB18299}"/>
              </a:ext>
            </a:extLst>
          </p:cNvPr>
          <p:cNvSpPr/>
          <p:nvPr/>
        </p:nvSpPr>
        <p:spPr>
          <a:xfrm>
            <a:off x="3013558" y="2291336"/>
            <a:ext cx="5737250" cy="868680"/>
          </a:xfrm>
          <a:prstGeom prst="rect">
            <a:avLst/>
          </a:prstGeom>
          <a:solidFill>
            <a:srgbClr val="FFFFFF"/>
          </a:solidFill>
          <a:ln w="8890">
            <a:solidFill>
              <a:srgbClr val="A6A6A6"/>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3600"/>
          </a:p>
        </p:txBody>
      </p:sp>
      <p:sp>
        <p:nvSpPr>
          <p:cNvPr id="52" name="Text 30">
            <a:extLst>
              <a:ext uri="{FF2B5EF4-FFF2-40B4-BE49-F238E27FC236}">
                <a16:creationId xmlns:a16="http://schemas.microsoft.com/office/drawing/2014/main" id="{3334B8D7-7DB9-2E4F-656F-EE92F9204599}"/>
              </a:ext>
            </a:extLst>
          </p:cNvPr>
          <p:cNvSpPr/>
          <p:nvPr/>
        </p:nvSpPr>
        <p:spPr>
          <a:xfrm>
            <a:off x="3238805" y="2336292"/>
            <a:ext cx="5886907" cy="795528"/>
          </a:xfrm>
          <a:prstGeom prst="rect">
            <a:avLst/>
          </a:prstGeom>
          <a:noFill/>
          <a:ln/>
        </p:spPr>
        <p:txBody>
          <a:bodyPr wrap="square" lIns="0" tIns="0" rIns="0" bIns="0" rtlCol="0" anchor="ctr">
            <a:no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err="1">
                <a:solidFill>
                  <a:srgbClr val="222222"/>
                </a:solidFill>
              </a:rPr>
              <a:t>申請者を除く共有者全員について</a:t>
            </a:r>
            <a:endParaRPr lang="en-US" sz="1400"/>
          </a:p>
          <a:p>
            <a:pPr marL="0" indent="0">
              <a:buNone/>
            </a:pPr>
            <a:r>
              <a:rPr lang="en-US" sz="1400">
                <a:solidFill>
                  <a:srgbClr val="222222"/>
                </a:solidFill>
              </a:rPr>
              <a:t>ア　公費解体・撤去に関する同意書（様式第3号）</a:t>
            </a:r>
            <a:endParaRPr lang="en-US" sz="1400"/>
          </a:p>
          <a:p>
            <a:pPr marL="0" indent="0">
              <a:buNone/>
            </a:pPr>
            <a:r>
              <a:rPr lang="en-US" sz="1400">
                <a:solidFill>
                  <a:srgbClr val="222222"/>
                </a:solidFill>
              </a:rPr>
              <a:t>イ　</a:t>
            </a:r>
            <a:r>
              <a:rPr lang="en-US" sz="1400" err="1">
                <a:solidFill>
                  <a:srgbClr val="222222"/>
                </a:solidFill>
              </a:rPr>
              <a:t>同意者の本人確認ができる書類</a:t>
            </a:r>
            <a:endParaRPr lang="en-US" sz="1400"/>
          </a:p>
        </p:txBody>
      </p:sp>
      <p:sp>
        <p:nvSpPr>
          <p:cNvPr id="54" name="Shape 31">
            <a:extLst>
              <a:ext uri="{FF2B5EF4-FFF2-40B4-BE49-F238E27FC236}">
                <a16:creationId xmlns:a16="http://schemas.microsoft.com/office/drawing/2014/main" id="{9C079351-A491-7C68-862A-1211103E6B11}"/>
              </a:ext>
            </a:extLst>
          </p:cNvPr>
          <p:cNvSpPr/>
          <p:nvPr/>
        </p:nvSpPr>
        <p:spPr>
          <a:xfrm>
            <a:off x="420624" y="3160016"/>
            <a:ext cx="2592934" cy="658368"/>
          </a:xfrm>
          <a:prstGeom prst="rect">
            <a:avLst/>
          </a:prstGeom>
          <a:solidFill>
            <a:srgbClr val="FFFFFF"/>
          </a:solidFill>
          <a:ln w="8890">
            <a:solidFill>
              <a:srgbClr val="A6A6A6"/>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3600"/>
          </a:p>
        </p:txBody>
      </p:sp>
      <p:sp>
        <p:nvSpPr>
          <p:cNvPr id="56" name="Text 32">
            <a:extLst>
              <a:ext uri="{FF2B5EF4-FFF2-40B4-BE49-F238E27FC236}">
                <a16:creationId xmlns:a16="http://schemas.microsoft.com/office/drawing/2014/main" id="{1A69B25E-1618-3AB0-B854-49AB92822F3F}"/>
              </a:ext>
            </a:extLst>
          </p:cNvPr>
          <p:cNvSpPr/>
          <p:nvPr/>
        </p:nvSpPr>
        <p:spPr>
          <a:xfrm>
            <a:off x="493776" y="3196592"/>
            <a:ext cx="2363724" cy="585216"/>
          </a:xfrm>
          <a:prstGeom prst="rect">
            <a:avLst/>
          </a:prstGeom>
          <a:noFill/>
          <a:ln/>
        </p:spPr>
        <p:txBody>
          <a:bodyPr wrap="square" lIns="0" tIns="0" rIns="0" bIns="0" rtlCol="0" anchor="ctr">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a:solidFill>
                  <a:srgbClr val="222222"/>
                </a:solidFill>
              </a:rPr>
              <a:t>3　</a:t>
            </a:r>
            <a:r>
              <a:rPr lang="en-US" sz="1400" err="1">
                <a:solidFill>
                  <a:srgbClr val="222222"/>
                </a:solidFill>
              </a:rPr>
              <a:t>賃貸物件の所有者が申請する場合</a:t>
            </a:r>
            <a:endParaRPr lang="en-US" sz="1400"/>
          </a:p>
        </p:txBody>
      </p:sp>
      <p:sp>
        <p:nvSpPr>
          <p:cNvPr id="58" name="Shape 33">
            <a:extLst>
              <a:ext uri="{FF2B5EF4-FFF2-40B4-BE49-F238E27FC236}">
                <a16:creationId xmlns:a16="http://schemas.microsoft.com/office/drawing/2014/main" id="{930170A5-650B-3C3B-0D92-65EFE9CE68B0}"/>
              </a:ext>
            </a:extLst>
          </p:cNvPr>
          <p:cNvSpPr/>
          <p:nvPr/>
        </p:nvSpPr>
        <p:spPr>
          <a:xfrm>
            <a:off x="3013558" y="3160016"/>
            <a:ext cx="5737250" cy="658368"/>
          </a:xfrm>
          <a:prstGeom prst="rect">
            <a:avLst/>
          </a:prstGeom>
          <a:solidFill>
            <a:srgbClr val="FFFFFF"/>
          </a:solidFill>
          <a:ln w="8890">
            <a:solidFill>
              <a:srgbClr val="A6A6A6"/>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3600"/>
          </a:p>
        </p:txBody>
      </p:sp>
      <p:sp>
        <p:nvSpPr>
          <p:cNvPr id="60" name="Text 34">
            <a:extLst>
              <a:ext uri="{FF2B5EF4-FFF2-40B4-BE49-F238E27FC236}">
                <a16:creationId xmlns:a16="http://schemas.microsoft.com/office/drawing/2014/main" id="{CA9448D3-0E6E-5DA9-87B8-D7AF82839ACC}"/>
              </a:ext>
            </a:extLst>
          </p:cNvPr>
          <p:cNvSpPr/>
          <p:nvPr/>
        </p:nvSpPr>
        <p:spPr>
          <a:xfrm>
            <a:off x="3298242" y="3221732"/>
            <a:ext cx="5664403" cy="585216"/>
          </a:xfrm>
          <a:prstGeom prst="rect">
            <a:avLst/>
          </a:prstGeom>
          <a:noFill/>
          <a:ln/>
        </p:spPr>
        <p:txBody>
          <a:bodyPr wrap="square" lIns="0" tIns="0" rIns="0" bIns="0" rtlCol="0" anchor="ctr">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a:solidFill>
                  <a:srgbClr val="222222"/>
                </a:solidFill>
              </a:rPr>
              <a:t>賃借人全員の公費解体・撤去に関する同意書（様式第4号）</a:t>
            </a:r>
            <a:endParaRPr lang="en-US" sz="1400"/>
          </a:p>
        </p:txBody>
      </p:sp>
      <p:sp>
        <p:nvSpPr>
          <p:cNvPr id="65" name="Shape 9">
            <a:extLst>
              <a:ext uri="{FF2B5EF4-FFF2-40B4-BE49-F238E27FC236}">
                <a16:creationId xmlns:a16="http://schemas.microsoft.com/office/drawing/2014/main" id="{75EFD9AE-8860-4321-B5B0-CBAC21CE931B}"/>
              </a:ext>
            </a:extLst>
          </p:cNvPr>
          <p:cNvSpPr/>
          <p:nvPr/>
        </p:nvSpPr>
        <p:spPr>
          <a:xfrm>
            <a:off x="410261" y="3806947"/>
            <a:ext cx="2603297" cy="1005835"/>
          </a:xfrm>
          <a:prstGeom prst="rect">
            <a:avLst/>
          </a:prstGeom>
          <a:solidFill>
            <a:srgbClr val="FFFFFF"/>
          </a:solidFill>
          <a:ln w="8890">
            <a:solidFill>
              <a:srgbClr val="A6A6A6"/>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3600"/>
          </a:p>
        </p:txBody>
      </p:sp>
      <p:sp>
        <p:nvSpPr>
          <p:cNvPr id="66" name="Text 10">
            <a:extLst>
              <a:ext uri="{FF2B5EF4-FFF2-40B4-BE49-F238E27FC236}">
                <a16:creationId xmlns:a16="http://schemas.microsoft.com/office/drawing/2014/main" id="{5B382DCE-61CD-19E8-B963-55E2182CFC8D}"/>
              </a:ext>
            </a:extLst>
          </p:cNvPr>
          <p:cNvSpPr/>
          <p:nvPr/>
        </p:nvSpPr>
        <p:spPr>
          <a:xfrm>
            <a:off x="493776" y="3929644"/>
            <a:ext cx="2456993" cy="646932"/>
          </a:xfrm>
          <a:prstGeom prst="rect">
            <a:avLst/>
          </a:prstGeom>
          <a:noFill/>
          <a:ln/>
        </p:spPr>
        <p:txBody>
          <a:bodyPr wrap="square" lIns="0" tIns="0" rIns="0" bIns="0" rtlCol="0" anchor="ctr">
            <a:normAutofit fontScale="92500" lnSpcReduction="20000"/>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dirty="0">
                <a:solidFill>
                  <a:srgbClr val="222222"/>
                </a:solidFill>
              </a:rPr>
              <a:t>4　</a:t>
            </a:r>
            <a:r>
              <a:rPr lang="en-US" sz="1400" dirty="0" err="1">
                <a:solidFill>
                  <a:srgbClr val="222222"/>
                </a:solidFill>
              </a:rPr>
              <a:t>所有権について差押え、仮差押え、担保権又は処分禁止の登記がある損壊建築物の所有者が申請する場合</a:t>
            </a:r>
            <a:endParaRPr lang="en-US" sz="1400" dirty="0"/>
          </a:p>
        </p:txBody>
      </p:sp>
      <p:sp>
        <p:nvSpPr>
          <p:cNvPr id="67" name="Shape 11">
            <a:extLst>
              <a:ext uri="{FF2B5EF4-FFF2-40B4-BE49-F238E27FC236}">
                <a16:creationId xmlns:a16="http://schemas.microsoft.com/office/drawing/2014/main" id="{DB3FCEE3-698F-2470-246E-92662354E342}"/>
              </a:ext>
            </a:extLst>
          </p:cNvPr>
          <p:cNvSpPr/>
          <p:nvPr/>
        </p:nvSpPr>
        <p:spPr>
          <a:xfrm>
            <a:off x="3013558" y="3806948"/>
            <a:ext cx="5737250" cy="965478"/>
          </a:xfrm>
          <a:prstGeom prst="rect">
            <a:avLst/>
          </a:prstGeom>
          <a:solidFill>
            <a:srgbClr val="FFFFFF"/>
          </a:solidFill>
          <a:ln w="8890">
            <a:solidFill>
              <a:srgbClr val="A6A6A6"/>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a:p>
        </p:txBody>
      </p:sp>
      <p:sp>
        <p:nvSpPr>
          <p:cNvPr id="68" name="Text 12">
            <a:extLst>
              <a:ext uri="{FF2B5EF4-FFF2-40B4-BE49-F238E27FC236}">
                <a16:creationId xmlns:a16="http://schemas.microsoft.com/office/drawing/2014/main" id="{BB1DC1DC-D9A8-5103-BD87-7948039BC367}"/>
              </a:ext>
            </a:extLst>
          </p:cNvPr>
          <p:cNvSpPr/>
          <p:nvPr/>
        </p:nvSpPr>
        <p:spPr>
          <a:xfrm>
            <a:off x="3298547" y="3786766"/>
            <a:ext cx="5435192" cy="932688"/>
          </a:xfrm>
          <a:prstGeom prst="rect">
            <a:avLst/>
          </a:prstGeom>
          <a:noFill/>
          <a:ln/>
        </p:spPr>
        <p:txBody>
          <a:bodyPr wrap="square" lIns="0" tIns="0" rIns="0" bIns="0" rtlCol="0" anchor="ctr">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a:solidFill>
                  <a:srgbClr val="222222"/>
                </a:solidFill>
              </a:rPr>
              <a:t>差押え、仮差押え、担保権又は処分禁止の登記に係る債権者全員の公費解体・撤去に関する同意書（様式第5号）</a:t>
            </a:r>
            <a:endParaRPr lang="en-US" sz="1400"/>
          </a:p>
        </p:txBody>
      </p:sp>
      <p:sp>
        <p:nvSpPr>
          <p:cNvPr id="69" name="Shape 13">
            <a:extLst>
              <a:ext uri="{FF2B5EF4-FFF2-40B4-BE49-F238E27FC236}">
                <a16:creationId xmlns:a16="http://schemas.microsoft.com/office/drawing/2014/main" id="{B38C7F85-76FD-4A21-C57B-32D131C1101D}"/>
              </a:ext>
            </a:extLst>
          </p:cNvPr>
          <p:cNvSpPr/>
          <p:nvPr/>
        </p:nvSpPr>
        <p:spPr>
          <a:xfrm>
            <a:off x="410261" y="4772426"/>
            <a:ext cx="2603297" cy="982961"/>
          </a:xfrm>
          <a:prstGeom prst="rect">
            <a:avLst/>
          </a:prstGeom>
          <a:solidFill>
            <a:srgbClr val="FFFFFF"/>
          </a:solidFill>
          <a:ln w="8890">
            <a:solidFill>
              <a:srgbClr val="A6A6A6"/>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3600"/>
          </a:p>
        </p:txBody>
      </p:sp>
      <p:sp>
        <p:nvSpPr>
          <p:cNvPr id="70" name="Text 14">
            <a:extLst>
              <a:ext uri="{FF2B5EF4-FFF2-40B4-BE49-F238E27FC236}">
                <a16:creationId xmlns:a16="http://schemas.microsoft.com/office/drawing/2014/main" id="{568450B7-4F79-9458-A703-DA71505B9F43}"/>
              </a:ext>
            </a:extLst>
          </p:cNvPr>
          <p:cNvSpPr/>
          <p:nvPr/>
        </p:nvSpPr>
        <p:spPr>
          <a:xfrm>
            <a:off x="483413" y="4712972"/>
            <a:ext cx="2456993" cy="1005840"/>
          </a:xfrm>
          <a:prstGeom prst="rect">
            <a:avLst/>
          </a:prstGeom>
          <a:noFill/>
          <a:ln/>
        </p:spPr>
        <p:txBody>
          <a:bodyPr wrap="square" lIns="0" tIns="0" rIns="0" bIns="0" rtlCol="0" anchor="ctr">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a:solidFill>
                  <a:srgbClr val="222222"/>
                </a:solidFill>
              </a:rPr>
              <a:t>5　</a:t>
            </a:r>
            <a:r>
              <a:rPr lang="en-US" sz="1400" err="1">
                <a:solidFill>
                  <a:srgbClr val="222222"/>
                </a:solidFill>
              </a:rPr>
              <a:t>所有者が死亡しており、損壊建築物を相続する相続人が申請する場合</a:t>
            </a:r>
            <a:endParaRPr lang="en-US" sz="1400"/>
          </a:p>
        </p:txBody>
      </p:sp>
      <p:sp>
        <p:nvSpPr>
          <p:cNvPr id="71" name="Shape 15">
            <a:extLst>
              <a:ext uri="{FF2B5EF4-FFF2-40B4-BE49-F238E27FC236}">
                <a16:creationId xmlns:a16="http://schemas.microsoft.com/office/drawing/2014/main" id="{122914C6-B49E-74A5-A558-2B903856CA39}"/>
              </a:ext>
            </a:extLst>
          </p:cNvPr>
          <p:cNvSpPr/>
          <p:nvPr/>
        </p:nvSpPr>
        <p:spPr>
          <a:xfrm>
            <a:off x="3013558" y="4772426"/>
            <a:ext cx="5737250" cy="982962"/>
          </a:xfrm>
          <a:prstGeom prst="rect">
            <a:avLst/>
          </a:prstGeom>
          <a:solidFill>
            <a:srgbClr val="FFFFFF"/>
          </a:solidFill>
          <a:ln w="8890">
            <a:solidFill>
              <a:srgbClr val="A6A6A6"/>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a:p>
        </p:txBody>
      </p:sp>
      <p:sp>
        <p:nvSpPr>
          <p:cNvPr id="72" name="Text 16">
            <a:extLst>
              <a:ext uri="{FF2B5EF4-FFF2-40B4-BE49-F238E27FC236}">
                <a16:creationId xmlns:a16="http://schemas.microsoft.com/office/drawing/2014/main" id="{87A618E6-30D3-EAC1-15AF-21F497CFAD37}"/>
              </a:ext>
            </a:extLst>
          </p:cNvPr>
          <p:cNvSpPr/>
          <p:nvPr/>
        </p:nvSpPr>
        <p:spPr>
          <a:xfrm>
            <a:off x="3280563" y="4789910"/>
            <a:ext cx="5470245" cy="1005840"/>
          </a:xfrm>
          <a:prstGeom prst="rect">
            <a:avLst/>
          </a:prstGeom>
          <a:noFill/>
          <a:ln/>
        </p:spPr>
        <p:txBody>
          <a:bodyPr wrap="square" lIns="0" tIns="0" rIns="0" bIns="0" rtlCol="0" anchor="ctr">
            <a:no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a:solidFill>
                  <a:srgbClr val="222222"/>
                </a:solidFill>
              </a:rPr>
              <a:t>ア　</a:t>
            </a:r>
            <a:r>
              <a:rPr lang="en-US" sz="1400" err="1">
                <a:solidFill>
                  <a:srgbClr val="222222"/>
                </a:solidFill>
              </a:rPr>
              <a:t>所有者の死亡を証する書類</a:t>
            </a:r>
            <a:endParaRPr lang="en-US" sz="1400"/>
          </a:p>
          <a:p>
            <a:pPr marL="93663" indent="-93663">
              <a:buNone/>
            </a:pPr>
            <a:r>
              <a:rPr lang="en-US" sz="1400">
                <a:solidFill>
                  <a:srgbClr val="222222"/>
                </a:solidFill>
              </a:rPr>
              <a:t>イ　</a:t>
            </a:r>
            <a:r>
              <a:rPr lang="en-US" sz="1400" err="1">
                <a:solidFill>
                  <a:srgbClr val="222222"/>
                </a:solidFill>
              </a:rPr>
              <a:t>相続人全員（申請者を除く）の登録印が押印された遺産分割協議書の写し</a:t>
            </a:r>
            <a:endParaRPr lang="en-US" sz="1400"/>
          </a:p>
          <a:p>
            <a:pPr marL="0" indent="0">
              <a:buNone/>
            </a:pPr>
            <a:r>
              <a:rPr lang="en-US" sz="1400">
                <a:solidFill>
                  <a:srgbClr val="222222"/>
                </a:solidFill>
              </a:rPr>
              <a:t>※所有者の相続人全員が1人の場合は、イ</a:t>
            </a:r>
            <a:r>
              <a:rPr lang="ja-JP" altLang="en-US" sz="1400">
                <a:solidFill>
                  <a:srgbClr val="222222"/>
                </a:solidFill>
              </a:rPr>
              <a:t>は不要で</a:t>
            </a:r>
            <a:r>
              <a:rPr lang="en-US" sz="1400">
                <a:solidFill>
                  <a:srgbClr val="222222"/>
                </a:solidFill>
              </a:rPr>
              <a:t>す。</a:t>
            </a:r>
            <a:endParaRPr lang="en-US" sz="1400"/>
          </a:p>
        </p:txBody>
      </p:sp>
      <p:sp>
        <p:nvSpPr>
          <p:cNvPr id="73" name="Shape 17">
            <a:extLst>
              <a:ext uri="{FF2B5EF4-FFF2-40B4-BE49-F238E27FC236}">
                <a16:creationId xmlns:a16="http://schemas.microsoft.com/office/drawing/2014/main" id="{F24DB623-58E1-D639-73FD-26DDB18D3855}"/>
              </a:ext>
            </a:extLst>
          </p:cNvPr>
          <p:cNvSpPr/>
          <p:nvPr/>
        </p:nvSpPr>
        <p:spPr>
          <a:xfrm>
            <a:off x="410261" y="5755388"/>
            <a:ext cx="2603297" cy="932688"/>
          </a:xfrm>
          <a:prstGeom prst="rect">
            <a:avLst/>
          </a:prstGeom>
          <a:solidFill>
            <a:srgbClr val="FFFFFF"/>
          </a:solidFill>
          <a:ln w="8890">
            <a:solidFill>
              <a:srgbClr val="A6A6A6"/>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3600"/>
          </a:p>
        </p:txBody>
      </p:sp>
      <p:sp>
        <p:nvSpPr>
          <p:cNvPr id="74" name="Text 18">
            <a:extLst>
              <a:ext uri="{FF2B5EF4-FFF2-40B4-BE49-F238E27FC236}">
                <a16:creationId xmlns:a16="http://schemas.microsoft.com/office/drawing/2014/main" id="{17720D15-184D-C3D5-D709-C87CCC62D235}"/>
              </a:ext>
            </a:extLst>
          </p:cNvPr>
          <p:cNvSpPr/>
          <p:nvPr/>
        </p:nvSpPr>
        <p:spPr>
          <a:xfrm>
            <a:off x="483413" y="5791964"/>
            <a:ext cx="2456993" cy="859536"/>
          </a:xfrm>
          <a:prstGeom prst="rect">
            <a:avLst/>
          </a:prstGeom>
          <a:noFill/>
          <a:ln/>
        </p:spPr>
        <p:txBody>
          <a:bodyPr wrap="square" lIns="0" tIns="0" rIns="0" bIns="0" rtlCol="0" anchor="ctr">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a:solidFill>
                  <a:srgbClr val="222222"/>
                </a:solidFill>
              </a:rPr>
              <a:t>6　所有者が死亡しており、損壊建築物を相続する相続人が決まっていない場合</a:t>
            </a:r>
            <a:endParaRPr lang="en-US" sz="1400"/>
          </a:p>
        </p:txBody>
      </p:sp>
      <p:sp>
        <p:nvSpPr>
          <p:cNvPr id="75" name="Shape 19">
            <a:extLst>
              <a:ext uri="{FF2B5EF4-FFF2-40B4-BE49-F238E27FC236}">
                <a16:creationId xmlns:a16="http://schemas.microsoft.com/office/drawing/2014/main" id="{6EBFE8E9-E91E-EBCB-E922-A90221A9D660}"/>
              </a:ext>
            </a:extLst>
          </p:cNvPr>
          <p:cNvSpPr/>
          <p:nvPr/>
        </p:nvSpPr>
        <p:spPr>
          <a:xfrm>
            <a:off x="3013558" y="5755388"/>
            <a:ext cx="5737250" cy="932688"/>
          </a:xfrm>
          <a:prstGeom prst="rect">
            <a:avLst/>
          </a:prstGeom>
          <a:solidFill>
            <a:srgbClr val="FFFFFF"/>
          </a:solidFill>
          <a:ln w="8890">
            <a:solidFill>
              <a:srgbClr val="A6A6A6"/>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a:p>
        </p:txBody>
      </p:sp>
      <p:sp>
        <p:nvSpPr>
          <p:cNvPr id="76" name="Text 20">
            <a:extLst>
              <a:ext uri="{FF2B5EF4-FFF2-40B4-BE49-F238E27FC236}">
                <a16:creationId xmlns:a16="http://schemas.microsoft.com/office/drawing/2014/main" id="{F8CE5D23-BF82-43ED-95E6-2696F099C4A7}"/>
              </a:ext>
            </a:extLst>
          </p:cNvPr>
          <p:cNvSpPr/>
          <p:nvPr/>
        </p:nvSpPr>
        <p:spPr>
          <a:xfrm>
            <a:off x="3280564" y="5816744"/>
            <a:ext cx="5453176" cy="859536"/>
          </a:xfrm>
          <a:prstGeom prst="rect">
            <a:avLst/>
          </a:prstGeom>
          <a:noFill/>
          <a:ln/>
        </p:spPr>
        <p:txBody>
          <a:bodyPr wrap="square" lIns="0" tIns="0" rIns="0" bIns="0" rtlCol="0" anchor="ctr">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a:solidFill>
                  <a:srgbClr val="222222"/>
                </a:solidFill>
              </a:rPr>
              <a:t>ア　</a:t>
            </a:r>
            <a:r>
              <a:rPr lang="en-US" sz="1400" err="1">
                <a:solidFill>
                  <a:srgbClr val="222222"/>
                </a:solidFill>
              </a:rPr>
              <a:t>所有者の死亡を証する書類</a:t>
            </a:r>
            <a:endParaRPr lang="en-US" sz="1400"/>
          </a:p>
          <a:p>
            <a:pPr marL="93663" indent="-93663">
              <a:buNone/>
            </a:pPr>
            <a:r>
              <a:rPr lang="en-US" sz="1400">
                <a:solidFill>
                  <a:srgbClr val="222222"/>
                </a:solidFill>
              </a:rPr>
              <a:t>イ　共同相続人全員（申請者を除く）の公費解体・撤去に関する同意書（様式第3号）</a:t>
            </a:r>
            <a:endParaRPr lang="en-US" sz="1400"/>
          </a:p>
        </p:txBody>
      </p:sp>
    </p:spTree>
    <p:extLst>
      <p:ext uri="{BB962C8B-B14F-4D97-AF65-F5344CB8AC3E}">
        <p14:creationId xmlns:p14="http://schemas.microsoft.com/office/powerpoint/2010/main" val="13496452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Yu Gothic"/>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Yu Gothic"/>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Yu Gothic"/>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Yu Gothic"/>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DAAD80CEA11DB947AA8709A69DCCE08F" ma:contentTypeVersion="14" ma:contentTypeDescription="新しいドキュメントを作成します。" ma:contentTypeScope="" ma:versionID="db8a31923bb87433fe12e57a387880b9">
  <xsd:schema xmlns:xsd="http://www.w3.org/2001/XMLSchema" xmlns:xs="http://www.w3.org/2001/XMLSchema" xmlns:p="http://schemas.microsoft.com/office/2006/metadata/properties" xmlns:ns2="2f1bfda6-5234-4e91-856f-08a19e05f961" xmlns:ns3="a310568e-dee9-4420-8dc0-6d8403035fdf" targetNamespace="http://schemas.microsoft.com/office/2006/metadata/properties" ma:root="true" ma:fieldsID="1b58cbd531a64f644cb6a21c31f62c0d" ns2:_="" ns3:_="">
    <xsd:import namespace="2f1bfda6-5234-4e91-856f-08a19e05f961"/>
    <xsd:import namespace="a310568e-dee9-4420-8dc0-6d8403035fdf"/>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OCR" minOccurs="0"/>
                <xsd:element ref="ns2:MediaServiceGenerationTime" minOccurs="0"/>
                <xsd:element ref="ns2:MediaServiceEventHashCode" minOccurs="0"/>
                <xsd:element ref="ns2:MediaLengthInSeconds"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1bfda6-5234-4e91-856f-08a19e05f961"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画像タグ" ma:readOnly="false" ma:fieldId="{5cf76f15-5ced-4ddc-b409-7134ff3c332f}" ma:taxonomyMulti="true" ma:sspId="1e1c6816-2a4f-4461-93c7-8dd281d6228d"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element name="MediaServiceLocation" ma:index="21"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310568e-dee9-4420-8dc0-6d8403035fdf"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ef8b0814-921d-4bb3-9333-afafb9da5132}" ma:internalName="TaxCatchAll" ma:showField="CatchAllData" ma:web="a310568e-dee9-4420-8dc0-6d8403035fd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a310568e-dee9-4420-8dc0-6d8403035fdf" xsi:nil="true"/>
    <lcf76f155ced4ddcb4097134ff3c332f xmlns="2f1bfda6-5234-4e91-856f-08a19e05f961">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D33BA65-A42A-47DC-B4DC-838F76BA4A5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f1bfda6-5234-4e91-856f-08a19e05f961"/>
    <ds:schemaRef ds:uri="a310568e-dee9-4420-8dc0-6d8403035fd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9C79A24-E1AD-4449-8E8B-DF681907820B}">
  <ds:schemaRefs>
    <ds:schemaRef ds:uri="http://www.w3.org/XML/1998/namespace"/>
    <ds:schemaRef ds:uri="http://purl.org/dc/terms/"/>
    <ds:schemaRef ds:uri="http://purl.org/dc/elements/1.1/"/>
    <ds:schemaRef ds:uri="a310568e-dee9-4420-8dc0-6d8403035fdf"/>
    <ds:schemaRef ds:uri="http://purl.org/dc/dcmitype/"/>
    <ds:schemaRef ds:uri="http://schemas.microsoft.com/office/2006/documentManagement/types"/>
    <ds:schemaRef ds:uri="2f1bfda6-5234-4e91-856f-08a19e05f961"/>
    <ds:schemaRef ds:uri="http://schemas.openxmlformats.org/package/2006/metadata/core-properties"/>
    <ds:schemaRef ds:uri="http://schemas.microsoft.com/office/infopath/2007/PartnerControls"/>
    <ds:schemaRef ds:uri="http://schemas.microsoft.com/office/2006/metadata/properties"/>
  </ds:schemaRefs>
</ds:datastoreItem>
</file>

<file path=customXml/itemProps3.xml><?xml version="1.0" encoding="utf-8"?>
<ds:datastoreItem xmlns:ds="http://schemas.openxmlformats.org/officeDocument/2006/customXml" ds:itemID="{179768F8-DAB2-41E7-AB5F-C2F9AD0E653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TotalTime>
  <Words>499</Words>
  <PresentationFormat>画面に合わせる (4:3)</PresentationFormat>
  <Paragraphs>158</Paragraphs>
  <Slides>5</Slides>
  <Notes>5</Notes>
  <HiddenSlides>0</HiddenSlides>
  <MMClips>0</MMClips>
  <ScaleCrop>false</ScaleCrop>
  <HeadingPairs>
    <vt:vector size="6" baseType="variant">
      <vt:variant>
        <vt:lpstr>使用されているフォント</vt:lpstr>
      </vt:variant>
      <vt:variant>
        <vt:i4>2</vt:i4>
      </vt:variant>
      <vt:variant>
        <vt:lpstr>テーマ</vt:lpstr>
      </vt:variant>
      <vt:variant>
        <vt:i4>1</vt:i4>
      </vt:variant>
      <vt:variant>
        <vt:lpstr>スライド タイトル</vt:lpstr>
      </vt:variant>
      <vt:variant>
        <vt:i4>5</vt:i4>
      </vt:variant>
    </vt:vector>
  </HeadingPairs>
  <TitlesOfParts>
    <vt:vector size="8" baseType="lpstr">
      <vt:lpstr>Yu Gothic</vt:lpstr>
      <vt:lpstr>Arial</vt:lpstr>
      <vt:lpstr>Office Theme</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2026-08-20T22:08:09Z</dcterms:created>
  <dcterms:modified xsi:type="dcterms:W3CDTF">2026-08-24T00:12:07Z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0x010100DAAD80CEA11DB947AA8709A69DCCE08F</vt:lpwstr>
  </property>
  <property fmtid="{D5CDD505-2E9C-101B-9397-08002B2CF9AE}" pid="3" name="MediaServiceImageTags">
    <vt:lpwstr/>
  </property>
</Properties>
</file>