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3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51CE-BA5F-4893-8654-49B2038F495A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E49-6CD8-4BA1-B3B4-98C9B6489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94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51CE-BA5F-4893-8654-49B2038F495A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E49-6CD8-4BA1-B3B4-98C9B6489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61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51CE-BA5F-4893-8654-49B2038F495A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E49-6CD8-4BA1-B3B4-98C9B6489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4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51CE-BA5F-4893-8654-49B2038F495A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E49-6CD8-4BA1-B3B4-98C9B6489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08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51CE-BA5F-4893-8654-49B2038F495A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E49-6CD8-4BA1-B3B4-98C9B6489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79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51CE-BA5F-4893-8654-49B2038F495A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E49-6CD8-4BA1-B3B4-98C9B6489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10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51CE-BA5F-4893-8654-49B2038F495A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E49-6CD8-4BA1-B3B4-98C9B6489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918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51CE-BA5F-4893-8654-49B2038F495A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E49-6CD8-4BA1-B3B4-98C9B6489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25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51CE-BA5F-4893-8654-49B2038F495A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E49-6CD8-4BA1-B3B4-98C9B6489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43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51CE-BA5F-4893-8654-49B2038F495A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E49-6CD8-4BA1-B3B4-98C9B6489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601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51CE-BA5F-4893-8654-49B2038F495A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03E49-6CD8-4BA1-B3B4-98C9B6489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463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A51CE-BA5F-4893-8654-49B2038F495A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03E49-6CD8-4BA1-B3B4-98C9B64895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73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9050" y="8186"/>
            <a:ext cx="4680818" cy="36195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被災された方・ボランティアの皆様へのお願い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86519" y="364034"/>
            <a:ext cx="6684962" cy="10598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b="1" dirty="0">
                <a:solidFill>
                  <a:schemeClr val="tx1"/>
                </a:solidFill>
                <a:latin typeface="+mn-ea"/>
              </a:rPr>
              <a:t>災害により発生したごみの出し方・</a:t>
            </a:r>
            <a:endParaRPr lang="en-US" altLang="ja-JP" sz="3200" b="1" dirty="0">
              <a:solidFill>
                <a:schemeClr val="tx1"/>
              </a:solidFill>
              <a:latin typeface="+mn-ea"/>
            </a:endParaRPr>
          </a:p>
          <a:p>
            <a:pPr algn="ctr">
              <a:defRPr/>
            </a:pPr>
            <a:r>
              <a:rPr lang="ja-JP" altLang="en-US" sz="3200" b="1" dirty="0">
                <a:solidFill>
                  <a:schemeClr val="tx1"/>
                </a:solidFill>
                <a:latin typeface="+mn-ea"/>
              </a:rPr>
              <a:t>仮置場での分別について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5901512" y="49653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ja-JP" altLang="ja-JP" sz="1200" dirty="0">
                <a:effectLst/>
                <a:latin typeface="Century" panose="02040604050505020304" pitchFamily="18" charset="0"/>
                <a:ea typeface="游ゴシック" panose="020B0400000000000000" pitchFamily="50" charset="-128"/>
                <a:cs typeface="Times New Roman" panose="02020603050405020304" pitchFamily="18" charset="0"/>
              </a:rPr>
              <a:t>年　月　日</a:t>
            </a:r>
            <a:endParaRPr lang="ja-JP" altLang="en-US" sz="1200" dirty="0"/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202405" y="2573679"/>
            <a:ext cx="6163225" cy="17898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① 可燃物（プラスチック・衣類など）</a:t>
            </a:r>
            <a:endParaRPr lang="en-US" altLang="ja-JP" sz="14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ja-JP" altLang="en-US" sz="14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② ガラス・陶磁器くず　③ 瓦</a:t>
            </a:r>
            <a:endParaRPr lang="en-US" altLang="ja-JP" sz="14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ja-JP" altLang="en-US" sz="14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④ 金属くず　⑤ 畳　⑥木くず</a:t>
            </a:r>
            <a:endParaRPr lang="en-US" altLang="ja-JP" sz="14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ja-JP" altLang="en-US" sz="14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⑦ 粗大ごみ（家具類・布団類など） </a:t>
            </a:r>
            <a:endParaRPr lang="en-US" altLang="ja-JP" sz="14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ja-JP" altLang="en-US" sz="14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⑧ 家電類（冷蔵庫、洗濯機、エアコン、テレビ）</a:t>
            </a:r>
            <a:endParaRPr lang="en-US" altLang="ja-JP" sz="14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ja-JP" altLang="en-US" sz="14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⑨ 石膏ボード・スレート板</a:t>
            </a:r>
            <a:endParaRPr lang="en-US" altLang="ja-JP" sz="14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3C6F4CD-1E76-4C3B-BFEB-4342A5CA157F}"/>
              </a:ext>
            </a:extLst>
          </p:cNvPr>
          <p:cNvGrpSpPr/>
          <p:nvPr/>
        </p:nvGrpSpPr>
        <p:grpSpPr>
          <a:xfrm>
            <a:off x="163836" y="4330060"/>
            <a:ext cx="6521126" cy="1507771"/>
            <a:chOff x="163836" y="4854034"/>
            <a:chExt cx="6521126" cy="1507771"/>
          </a:xfrm>
        </p:grpSpPr>
        <p:sp>
          <p:nvSpPr>
            <p:cNvPr id="9" name="角丸四角形 8"/>
            <p:cNvSpPr/>
            <p:nvPr/>
          </p:nvSpPr>
          <p:spPr>
            <a:xfrm>
              <a:off x="202406" y="5082581"/>
              <a:ext cx="6482556" cy="1279224"/>
            </a:xfrm>
            <a:prstGeom prst="roundRect">
              <a:avLst/>
            </a:prstGeom>
            <a:noFill/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eaLnBrk="1" fontAlgn="auto" hangingPunct="1">
                <a:lnSpc>
                  <a:spcPts val="1900"/>
                </a:lnSpc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lang="ja-JP" altLang="en-US" sz="1400" dirty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冷蔵庫の中に入っている食品等はすべて出してください。</a:t>
              </a:r>
              <a:endParaRPr lang="en-US" altLang="ja-JP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 marL="285750" indent="-285750" eaLnBrk="1" fontAlgn="auto" hangingPunct="1">
                <a:lnSpc>
                  <a:spcPts val="1900"/>
                </a:lnSpc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lang="ja-JP" altLang="en-US" sz="1400" dirty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透明・半透明な袋に入れてください。指定の袋でなくてもかまいません。</a:t>
              </a:r>
              <a:endParaRPr lang="en-US" altLang="ja-JP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pPr marL="285750" indent="-285750" eaLnBrk="1" fontAlgn="auto" hangingPunct="1">
                <a:lnSpc>
                  <a:spcPts val="1900"/>
                </a:lnSpc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lang="ja-JP" altLang="en-US" sz="1400" dirty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バッテリー、タイヤ、危険なもの（消火器、ガスボンベ、灯油、農薬等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）を持ち込む場合は、しっかりと分別し、受付の係員にお伝えください。</a:t>
              </a:r>
            </a:p>
            <a:p>
              <a:pPr marL="285750" indent="-285750" eaLnBrk="1" fontAlgn="auto" hangingPunct="1">
                <a:lnSpc>
                  <a:spcPts val="1900"/>
                </a:lnSpc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lang="ja-JP" altLang="en-US" sz="1400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ガラス片や釘などでケガをしないよう十分に注意してください。</a:t>
              </a:r>
              <a:endParaRPr lang="en-US" altLang="ja-JP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163836" y="4854034"/>
              <a:ext cx="1116000" cy="252000"/>
            </a:xfrm>
            <a:prstGeom prst="roundRect">
              <a:avLst/>
            </a:prstGeom>
            <a:solidFill>
              <a:schemeClr val="tx2"/>
            </a:solidFill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/>
                <a:t>注意事項</a:t>
              </a:r>
            </a:p>
          </p:txBody>
        </p:sp>
      </p:grpSp>
      <p:sp>
        <p:nvSpPr>
          <p:cNvPr id="11" name="正方形/長方形 10"/>
          <p:cNvSpPr/>
          <p:nvPr/>
        </p:nvSpPr>
        <p:spPr>
          <a:xfrm>
            <a:off x="13319" y="1493710"/>
            <a:ext cx="68446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b="1" dirty="0">
                <a:solidFill>
                  <a:srgbClr val="FF0000"/>
                </a:solidFill>
                <a:latin typeface="+mn-ea"/>
              </a:rPr>
              <a:t>台風・豪雨</a:t>
            </a:r>
            <a:r>
              <a:rPr lang="ja-JP" altLang="en-US" b="1" dirty="0">
                <a:latin typeface="+mn-ea"/>
              </a:rPr>
              <a:t>により発生した家庭で出るごみ等は、仮置場へ持ち込んでください。分別にご協力お願いします。</a:t>
            </a:r>
            <a:endParaRPr lang="en-US" altLang="ja-JP" b="1" dirty="0">
              <a:latin typeface="+mn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2076469"/>
            <a:ext cx="68556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600" b="1" dirty="0">
                <a:latin typeface="+mn-ea"/>
              </a:rPr>
              <a:t>■仮置場で受け入れるごみ</a:t>
            </a:r>
            <a:endParaRPr lang="en-US" altLang="ja-JP" sz="1600" b="1" dirty="0">
              <a:latin typeface="+mn-ea"/>
            </a:endParaRPr>
          </a:p>
          <a:p>
            <a:pPr>
              <a:defRPr/>
            </a:pPr>
            <a:r>
              <a:rPr lang="ja-JP" altLang="en-US" sz="1400" dirty="0">
                <a:latin typeface="+mn-ea"/>
              </a:rPr>
              <a:t>　　家庭で災害により発生した以下のごみ</a:t>
            </a:r>
            <a:endParaRPr lang="en-US" altLang="ja-JP" sz="12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サブタイトル 2"/>
          <p:cNvSpPr txBox="1">
            <a:spLocks/>
          </p:cNvSpPr>
          <p:nvPr/>
        </p:nvSpPr>
        <p:spPr bwMode="auto">
          <a:xfrm>
            <a:off x="1587" y="5962682"/>
            <a:ext cx="3182972" cy="949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174625" indent="-174625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ja-JP" altLang="en-US" sz="1600" b="1" dirty="0">
                <a:latin typeface="+mn-ea"/>
                <a:ea typeface="+mn-ea"/>
              </a:rPr>
              <a:t>■仮置場で、</a:t>
            </a:r>
            <a:r>
              <a:rPr lang="ja-JP" altLang="en-US" sz="1600" b="1" dirty="0">
                <a:solidFill>
                  <a:srgbClr val="FF0000"/>
                </a:solidFill>
                <a:latin typeface="+mn-ea"/>
                <a:ea typeface="+mn-ea"/>
              </a:rPr>
              <a:t>誘導員にしたがって</a:t>
            </a:r>
            <a:r>
              <a:rPr lang="ja-JP" altLang="en-US" sz="1600" b="1" dirty="0">
                <a:latin typeface="+mn-ea"/>
                <a:ea typeface="+mn-ea"/>
              </a:rPr>
              <a:t>決められた場所においてください　　</a:t>
            </a:r>
            <a:endParaRPr lang="en-US" altLang="ja-JP" sz="1600" b="1" dirty="0">
              <a:latin typeface="+mn-ea"/>
              <a:ea typeface="+mn-ea"/>
            </a:endParaRPr>
          </a:p>
        </p:txBody>
      </p:sp>
      <p:sp>
        <p:nvSpPr>
          <p:cNvPr id="14" name="テキスト ボックス 6"/>
          <p:cNvSpPr txBox="1">
            <a:spLocks noChangeArrowheads="1"/>
          </p:cNvSpPr>
          <p:nvPr/>
        </p:nvSpPr>
        <p:spPr bwMode="auto">
          <a:xfrm>
            <a:off x="155968" y="7440394"/>
            <a:ext cx="2689543" cy="8309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600" b="1" dirty="0">
                <a:solidFill>
                  <a:srgbClr val="FF0000"/>
                </a:solidFill>
                <a:latin typeface="+mn-ea"/>
              </a:rPr>
              <a:t>場所：〇〇〇〇〇〇〇〇</a:t>
            </a:r>
            <a:endParaRPr lang="en-US" altLang="ja-JP" sz="1600" b="1" dirty="0">
              <a:solidFill>
                <a:srgbClr val="FF0000"/>
              </a:solidFill>
              <a:latin typeface="+mn-ea"/>
            </a:endParaRPr>
          </a:p>
          <a:p>
            <a:pPr eaLnBrk="1" hangingPunct="1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開設期間</a:t>
            </a:r>
            <a:r>
              <a:rPr lang="ja-JP" altLang="en-US" sz="1600" b="1" dirty="0">
                <a:latin typeface="+mn-ea"/>
              </a:rPr>
              <a:t>：</a:t>
            </a:r>
            <a:r>
              <a:rPr lang="ja-JP" altLang="ja-JP" sz="1600" b="1" dirty="0">
                <a:solidFill>
                  <a:srgbClr val="FF0000"/>
                </a:solidFill>
              </a:rPr>
              <a:t>〇月〇日まで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hangingPunct="1"/>
            <a:r>
              <a:rPr lang="ja-JP" altLang="en-US" sz="1600" b="1" dirty="0">
                <a:latin typeface="+mn-ea"/>
              </a:rPr>
              <a:t>開設時間：</a:t>
            </a:r>
            <a:r>
              <a:rPr lang="ja-JP" altLang="en-US" sz="1600" b="1" dirty="0">
                <a:solidFill>
                  <a:srgbClr val="FF0000"/>
                </a:solidFill>
                <a:latin typeface="+mn-ea"/>
              </a:rPr>
              <a:t>９：００ ～ １６：００</a:t>
            </a:r>
            <a:endParaRPr lang="en-US" altLang="ja-JP" sz="1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 bwMode="auto">
          <a:xfrm>
            <a:off x="115887" y="8804427"/>
            <a:ext cx="6569075" cy="30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問合先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〇〇町　環境生活課　環境衛生係　電話〇〇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〇〇〇〇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5400" y="8306853"/>
            <a:ext cx="6807984" cy="513529"/>
          </a:xfrm>
          <a:prstGeom prst="round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1200" dirty="0">
                <a:solidFill>
                  <a:schemeClr val="tx1"/>
                </a:solidFill>
              </a:rPr>
              <a:t>高齢者世帯等で、家の外にごみを運べない場合などは、ボランティアセンター（電話〇〇〇</a:t>
            </a:r>
            <a:r>
              <a:rPr lang="en-US" altLang="ja-JP" sz="1200" dirty="0">
                <a:solidFill>
                  <a:schemeClr val="tx1"/>
                </a:solidFill>
              </a:rPr>
              <a:t>-</a:t>
            </a:r>
            <a:r>
              <a:rPr lang="ja-JP" altLang="ja-JP" sz="1200" dirty="0">
                <a:solidFill>
                  <a:schemeClr val="tx1"/>
                </a:solidFill>
              </a:rPr>
              <a:t>〇〇〇</a:t>
            </a:r>
            <a:r>
              <a:rPr lang="en-US" altLang="ja-JP" sz="1200" dirty="0">
                <a:solidFill>
                  <a:schemeClr val="tx1"/>
                </a:solidFill>
              </a:rPr>
              <a:t>-</a:t>
            </a:r>
            <a:r>
              <a:rPr lang="ja-JP" altLang="ja-JP" sz="1200" dirty="0">
                <a:solidFill>
                  <a:schemeClr val="tx1"/>
                </a:solidFill>
              </a:rPr>
              <a:t>〇〇〇〇）へ相談してください。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4223356" y="2119893"/>
            <a:ext cx="2489985" cy="1468820"/>
          </a:xfrm>
          <a:prstGeom prst="roundRect">
            <a:avLst>
              <a:gd name="adj" fmla="val 5662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持込できないごみ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●</a:t>
            </a:r>
            <a:r>
              <a:rPr lang="ja-JP" altLang="en-US" sz="14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生ごみ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は、通常のごみ収集日に、ごみステーションに出してください。</a:t>
            </a:r>
            <a:endParaRPr lang="en-US" altLang="ja-JP" sz="14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●事業所から出たごみ</a:t>
            </a:r>
            <a:endParaRPr lang="en-US" altLang="ja-JP" sz="14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●産業廃棄物</a:t>
            </a:r>
            <a:endParaRPr lang="en-US" altLang="ja-JP" sz="14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8" name="Picture 2" descr="C:\Users\somu-m16\Desktop\souji_woma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248" y="3729022"/>
            <a:ext cx="645258" cy="10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3EC5994A-AE82-4B46-BC4E-1706C11350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2521" y="5885083"/>
            <a:ext cx="3773098" cy="2414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169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</TotalTime>
  <Words>230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ＭＳ Ｐゴシック</vt:lpstr>
      <vt:lpstr>游ゴシック</vt:lpstr>
      <vt:lpstr>Arial</vt:lpstr>
      <vt:lpstr>Calibri</vt:lpstr>
      <vt:lpstr>Calibri Light</vt:lpstr>
      <vt:lpstr>Century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中山 育美</dc:creator>
  <cp:lastModifiedBy>山内 秀洋</cp:lastModifiedBy>
  <cp:revision>36</cp:revision>
  <cp:lastPrinted>2019-08-29T02:34:57Z</cp:lastPrinted>
  <dcterms:created xsi:type="dcterms:W3CDTF">2019-03-01T08:18:55Z</dcterms:created>
  <dcterms:modified xsi:type="dcterms:W3CDTF">2021-03-09T08:16:06Z</dcterms:modified>
</cp:coreProperties>
</file>