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autoCompressPictures="0" bookmarkIdSeed="4">
  <p:sldMasterIdLst>
    <p:sldMasterId id="2147483648" r:id="rId1"/>
    <p:sldMasterId id="2147483682" r:id="rId2"/>
    <p:sldMasterId id="2147483720" r:id="rId3"/>
    <p:sldMasterId id="2147483759" r:id="rId4"/>
    <p:sldMasterId id="2147483913" r:id="rId5"/>
  </p:sldMasterIdLst>
  <p:notesMasterIdLst>
    <p:notesMasterId r:id="rId92"/>
  </p:notesMasterIdLst>
  <p:handoutMasterIdLst>
    <p:handoutMasterId r:id="rId93"/>
  </p:handoutMasterIdLst>
  <p:sldIdLst>
    <p:sldId id="2147476862" r:id="rId6"/>
    <p:sldId id="2147477115" r:id="rId7"/>
    <p:sldId id="2147476928" r:id="rId8"/>
    <p:sldId id="2147476958" r:id="rId9"/>
    <p:sldId id="2147477112" r:id="rId10"/>
    <p:sldId id="2147476930" r:id="rId11"/>
    <p:sldId id="12195" r:id="rId12"/>
    <p:sldId id="12741" r:id="rId13"/>
    <p:sldId id="2147476932" r:id="rId14"/>
    <p:sldId id="2147476933" r:id="rId15"/>
    <p:sldId id="2147476959" r:id="rId16"/>
    <p:sldId id="2147476934" r:id="rId17"/>
    <p:sldId id="2147476938" r:id="rId18"/>
    <p:sldId id="2147476940" r:id="rId19"/>
    <p:sldId id="2147476937" r:id="rId20"/>
    <p:sldId id="2147476941" r:id="rId21"/>
    <p:sldId id="2147476942" r:id="rId22"/>
    <p:sldId id="2147476955" r:id="rId23"/>
    <p:sldId id="2147477006" r:id="rId24"/>
    <p:sldId id="2147476956" r:id="rId25"/>
    <p:sldId id="2147477086" r:id="rId26"/>
    <p:sldId id="2147476949" r:id="rId27"/>
    <p:sldId id="2147477008" r:id="rId28"/>
    <p:sldId id="2147476986" r:id="rId29"/>
    <p:sldId id="2147476946" r:id="rId30"/>
    <p:sldId id="2147476772" r:id="rId31"/>
    <p:sldId id="2147476911" r:id="rId32"/>
    <p:sldId id="2147476912" r:id="rId33"/>
    <p:sldId id="2147477009" r:id="rId34"/>
    <p:sldId id="2147477010" r:id="rId35"/>
    <p:sldId id="2147477011" r:id="rId36"/>
    <p:sldId id="2147477012" r:id="rId37"/>
    <p:sldId id="2147477013" r:id="rId38"/>
    <p:sldId id="2147477014" r:id="rId39"/>
    <p:sldId id="2147477015" r:id="rId40"/>
    <p:sldId id="2147477016" r:id="rId41"/>
    <p:sldId id="2147476887" r:id="rId42"/>
    <p:sldId id="2147477004" r:id="rId43"/>
    <p:sldId id="2147476921" r:id="rId44"/>
    <p:sldId id="2147477029" r:id="rId45"/>
    <p:sldId id="2147477017" r:id="rId46"/>
    <p:sldId id="2147477018" r:id="rId47"/>
    <p:sldId id="2147477020" r:id="rId48"/>
    <p:sldId id="2147477021" r:id="rId49"/>
    <p:sldId id="2147477022" r:id="rId50"/>
    <p:sldId id="2147477023" r:id="rId51"/>
    <p:sldId id="2147477024" r:id="rId52"/>
    <p:sldId id="2147477003" r:id="rId53"/>
    <p:sldId id="2147477025" r:id="rId54"/>
    <p:sldId id="2147476885" r:id="rId55"/>
    <p:sldId id="2147477087" r:id="rId56"/>
    <p:sldId id="2147477088" r:id="rId57"/>
    <p:sldId id="2147477028" r:id="rId58"/>
    <p:sldId id="2147476890" r:id="rId59"/>
    <p:sldId id="2147476929" r:id="rId60"/>
    <p:sldId id="2147476892" r:id="rId61"/>
    <p:sldId id="2147477030" r:id="rId62"/>
    <p:sldId id="2147476981" r:id="rId63"/>
    <p:sldId id="2147476936" r:id="rId64"/>
    <p:sldId id="2147477089" r:id="rId65"/>
    <p:sldId id="2147477033" r:id="rId66"/>
    <p:sldId id="2147477090" r:id="rId67"/>
    <p:sldId id="2147477026" r:id="rId68"/>
    <p:sldId id="2147477091" r:id="rId69"/>
    <p:sldId id="2147477092" r:id="rId70"/>
    <p:sldId id="2147477093" r:id="rId71"/>
    <p:sldId id="2147477100" r:id="rId72"/>
    <p:sldId id="2147476926" r:id="rId73"/>
    <p:sldId id="2147476992" r:id="rId74"/>
    <p:sldId id="2147477094" r:id="rId75"/>
    <p:sldId id="2147477095" r:id="rId76"/>
    <p:sldId id="2147477001" r:id="rId77"/>
    <p:sldId id="2147476999" r:id="rId78"/>
    <p:sldId id="2147477096" r:id="rId79"/>
    <p:sldId id="2147477097" r:id="rId80"/>
    <p:sldId id="2147477098" r:id="rId81"/>
    <p:sldId id="2147477099" r:id="rId82"/>
    <p:sldId id="2147477044" r:id="rId83"/>
    <p:sldId id="2147477110" r:id="rId84"/>
    <p:sldId id="2147477114" r:id="rId85"/>
    <p:sldId id="2147477043" r:id="rId86"/>
    <p:sldId id="2147477037" r:id="rId87"/>
    <p:sldId id="2147477038" r:id="rId88"/>
    <p:sldId id="2147477111" r:id="rId89"/>
    <p:sldId id="2147477109" r:id="rId90"/>
    <p:sldId id="2147477116" r:id="rId91"/>
  </p:sldIdLst>
  <p:sldSz cx="9906000" cy="6858000" type="A4"/>
  <p:notesSz cx="6807200" cy="9939338"/>
  <p:defaultTextStyle>
    <a:defPPr>
      <a:defRPr lang="ja-JP"/>
    </a:defPPr>
    <a:lvl1pPr marL="0" algn="l" defTabSz="839876" rtl="0" eaLnBrk="1" latinLnBrk="0" hangingPunct="1">
      <a:defRPr kumimoji="1" sz="1653" kern="1200">
        <a:solidFill>
          <a:schemeClr val="tx1"/>
        </a:solidFill>
        <a:latin typeface="+mn-lt"/>
        <a:ea typeface="+mn-ea"/>
        <a:cs typeface="+mn-cs"/>
      </a:defRPr>
    </a:lvl1pPr>
    <a:lvl2pPr marL="419938" algn="l" defTabSz="839876" rtl="0" eaLnBrk="1" latinLnBrk="0" hangingPunct="1">
      <a:defRPr kumimoji="1" sz="1653" kern="1200">
        <a:solidFill>
          <a:schemeClr val="tx1"/>
        </a:solidFill>
        <a:latin typeface="+mn-lt"/>
        <a:ea typeface="+mn-ea"/>
        <a:cs typeface="+mn-cs"/>
      </a:defRPr>
    </a:lvl2pPr>
    <a:lvl3pPr marL="839876" algn="l" defTabSz="839876" rtl="0" eaLnBrk="1" latinLnBrk="0" hangingPunct="1">
      <a:defRPr kumimoji="1" sz="1653" kern="1200">
        <a:solidFill>
          <a:schemeClr val="tx1"/>
        </a:solidFill>
        <a:latin typeface="+mn-lt"/>
        <a:ea typeface="+mn-ea"/>
        <a:cs typeface="+mn-cs"/>
      </a:defRPr>
    </a:lvl3pPr>
    <a:lvl4pPr marL="1259815" algn="l" defTabSz="839876" rtl="0" eaLnBrk="1" latinLnBrk="0" hangingPunct="1">
      <a:defRPr kumimoji="1" sz="1653" kern="1200">
        <a:solidFill>
          <a:schemeClr val="tx1"/>
        </a:solidFill>
        <a:latin typeface="+mn-lt"/>
        <a:ea typeface="+mn-ea"/>
        <a:cs typeface="+mn-cs"/>
      </a:defRPr>
    </a:lvl4pPr>
    <a:lvl5pPr marL="1679753" algn="l" defTabSz="839876" rtl="0" eaLnBrk="1" latinLnBrk="0" hangingPunct="1">
      <a:defRPr kumimoji="1" sz="1653" kern="1200">
        <a:solidFill>
          <a:schemeClr val="tx1"/>
        </a:solidFill>
        <a:latin typeface="+mn-lt"/>
        <a:ea typeface="+mn-ea"/>
        <a:cs typeface="+mn-cs"/>
      </a:defRPr>
    </a:lvl5pPr>
    <a:lvl6pPr marL="2099691" algn="l" defTabSz="839876" rtl="0" eaLnBrk="1" latinLnBrk="0" hangingPunct="1">
      <a:defRPr kumimoji="1" sz="1653" kern="1200">
        <a:solidFill>
          <a:schemeClr val="tx1"/>
        </a:solidFill>
        <a:latin typeface="+mn-lt"/>
        <a:ea typeface="+mn-ea"/>
        <a:cs typeface="+mn-cs"/>
      </a:defRPr>
    </a:lvl6pPr>
    <a:lvl7pPr marL="2519629" algn="l" defTabSz="839876" rtl="0" eaLnBrk="1" latinLnBrk="0" hangingPunct="1">
      <a:defRPr kumimoji="1" sz="1653" kern="1200">
        <a:solidFill>
          <a:schemeClr val="tx1"/>
        </a:solidFill>
        <a:latin typeface="+mn-lt"/>
        <a:ea typeface="+mn-ea"/>
        <a:cs typeface="+mn-cs"/>
      </a:defRPr>
    </a:lvl7pPr>
    <a:lvl8pPr marL="2939567" algn="l" defTabSz="839876" rtl="0" eaLnBrk="1" latinLnBrk="0" hangingPunct="1">
      <a:defRPr kumimoji="1" sz="1653" kern="1200">
        <a:solidFill>
          <a:schemeClr val="tx1"/>
        </a:solidFill>
        <a:latin typeface="+mn-lt"/>
        <a:ea typeface="+mn-ea"/>
        <a:cs typeface="+mn-cs"/>
      </a:defRPr>
    </a:lvl8pPr>
    <a:lvl9pPr marL="3359506" algn="l" defTabSz="839876" rtl="0" eaLnBrk="1" latinLnBrk="0" hangingPunct="1">
      <a:defRPr kumimoji="1" sz="1653" kern="1200">
        <a:solidFill>
          <a:schemeClr val="tx1"/>
        </a:solidFill>
        <a:latin typeface="+mn-lt"/>
        <a:ea typeface="+mn-ea"/>
        <a:cs typeface="+mn-cs"/>
      </a:defRPr>
    </a:lvl9pPr>
  </p:defaultTextStyle>
  <p:extLst>
    <p:ext uri="{521415D9-36F7-43E2-AB2F-B90AF26B5E84}">
      <p14:sectionLst xmlns:p14="http://schemas.microsoft.com/office/powerpoint/2010/main">
        <p14:section name="表紙" id="{072EDCB6-8B01-47E1-B819-3872CB5234FB}">
          <p14:sldIdLst>
            <p14:sldId id="2147476862"/>
            <p14:sldId id="2147477115"/>
            <p14:sldId id="2147476928"/>
            <p14:sldId id="2147476958"/>
            <p14:sldId id="2147477112"/>
          </p14:sldIdLst>
        </p14:section>
        <p14:section name="１．地方公共団体実行計画（区域施策編）策定までの流れ" id="{DC115BF1-FBA0-411B-9A3A-3AE5044C4B36}">
          <p14:sldIdLst>
            <p14:sldId id="2147476930"/>
            <p14:sldId id="12195"/>
            <p14:sldId id="12741"/>
            <p14:sldId id="2147476932"/>
            <p14:sldId id="2147476933"/>
            <p14:sldId id="2147476959"/>
          </p14:sldIdLst>
        </p14:section>
        <p14:section name="２．区域の目指す将来像の設定" id="{F1411B25-10B3-4428-A3E8-57489D7A7B1A}">
          <p14:sldIdLst>
            <p14:sldId id="2147476934"/>
            <p14:sldId id="2147476938"/>
            <p14:sldId id="2147476940"/>
            <p14:sldId id="2147476937"/>
            <p14:sldId id="2147476941"/>
            <p14:sldId id="2147476942"/>
            <p14:sldId id="2147476955"/>
            <p14:sldId id="2147477006"/>
            <p14:sldId id="2147476956"/>
            <p14:sldId id="2147477086"/>
          </p14:sldIdLst>
        </p14:section>
        <p14:section name="３-1．温室効果ガス排出量推計の手法　～CO2排出量～" id="{155B2978-C5E5-4BC9-B056-03B3161CF3DB}">
          <p14:sldIdLst>
            <p14:sldId id="2147476949"/>
            <p14:sldId id="2147477008"/>
            <p14:sldId id="2147476986"/>
            <p14:sldId id="2147476946"/>
            <p14:sldId id="2147476772"/>
            <p14:sldId id="2147476911"/>
            <p14:sldId id="2147476912"/>
            <p14:sldId id="2147477009"/>
            <p14:sldId id="2147477010"/>
            <p14:sldId id="2147477011"/>
            <p14:sldId id="2147477012"/>
            <p14:sldId id="2147477013"/>
            <p14:sldId id="2147477014"/>
            <p14:sldId id="2147477015"/>
            <p14:sldId id="2147477016"/>
            <p14:sldId id="2147476887"/>
            <p14:sldId id="2147477004"/>
            <p14:sldId id="2147476921"/>
            <p14:sldId id="2147477029"/>
          </p14:sldIdLst>
        </p14:section>
        <p14:section name="3-2．温室効果ガス排出量等推計の手法　～再エネ発電量～" id="{59B13C8B-2070-4AA7-9208-FE697A8FA606}">
          <p14:sldIdLst>
            <p14:sldId id="2147477017"/>
            <p14:sldId id="2147477018"/>
            <p14:sldId id="2147477020"/>
            <p14:sldId id="2147477021"/>
            <p14:sldId id="2147477022"/>
            <p14:sldId id="2147477023"/>
            <p14:sldId id="2147477024"/>
            <p14:sldId id="2147477003"/>
          </p14:sldIdLst>
        </p14:section>
        <p14:section name="4-1．温室効果ガス排出量の要因分析　～現況推計～" id="{1FCB8AAE-CA71-4794-A2A3-B62976AAC751}">
          <p14:sldIdLst>
            <p14:sldId id="2147477025"/>
            <p14:sldId id="2147476885"/>
            <p14:sldId id="2147477087"/>
            <p14:sldId id="2147477088"/>
            <p14:sldId id="2147477028"/>
            <p14:sldId id="2147476890"/>
            <p14:sldId id="2147476929"/>
            <p14:sldId id="2147476892"/>
          </p14:sldIdLst>
        </p14:section>
        <p14:section name="4-2．温室効果ガス排出量の要因分析　～将来推計～" id="{4255DE85-6E7A-4BCC-8A7D-122D5E33CE3F}">
          <p14:sldIdLst>
            <p14:sldId id="2147477030"/>
            <p14:sldId id="2147476981"/>
            <p14:sldId id="2147476936"/>
            <p14:sldId id="2147477089"/>
          </p14:sldIdLst>
        </p14:section>
        <p14:section name="５．削減目標の設定" id="{B3B84BB4-8D31-40CC-B148-20D6674E7A06}">
          <p14:sldIdLst>
            <p14:sldId id="2147477033"/>
            <p14:sldId id="2147477090"/>
            <p14:sldId id="2147477026"/>
            <p14:sldId id="2147477091"/>
            <p14:sldId id="2147477092"/>
            <p14:sldId id="2147477093"/>
            <p14:sldId id="2147477100"/>
          </p14:sldIdLst>
        </p14:section>
        <p14:section name="６．対策・施策の立案" id="{1CCE5158-283D-4AC7-B4AB-D15B4618B0EE}">
          <p14:sldIdLst>
            <p14:sldId id="2147476926"/>
            <p14:sldId id="2147476992"/>
            <p14:sldId id="2147477094"/>
            <p14:sldId id="2147477095"/>
            <p14:sldId id="2147477001"/>
            <p14:sldId id="2147476999"/>
            <p14:sldId id="2147477096"/>
            <p14:sldId id="2147477097"/>
            <p14:sldId id="2147477098"/>
            <p14:sldId id="2147477099"/>
            <p14:sldId id="2147477044"/>
            <p14:sldId id="2147477110"/>
          </p14:sldIdLst>
        </p14:section>
        <p14:section name="７．対策・施策を具体的に進めるために" id="{C288A075-C8CB-468A-92D9-CB1B5F3F409F}">
          <p14:sldIdLst>
            <p14:sldId id="2147477114"/>
            <p14:sldId id="2147477043"/>
            <p14:sldId id="2147477037"/>
            <p14:sldId id="2147477038"/>
            <p14:sldId id="2147477111"/>
            <p14:sldId id="2147477109"/>
          </p14:sldIdLst>
        </p14:section>
        <p14:section name="まとめ" id="{BB0BD6B9-7AB6-4460-AB36-6A33A17FBA65}">
          <p14:sldIdLst>
            <p14:sldId id="214747711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9" name="作成者" initials="A" lastIdx="86" clrIdx="8"/>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E8C4"/>
    <a:srgbClr val="FFC000"/>
    <a:srgbClr val="E6E6E6"/>
    <a:srgbClr val="FCE4D6"/>
    <a:srgbClr val="DDEBF7"/>
    <a:srgbClr val="E2EFDA"/>
    <a:srgbClr val="FFF2CC"/>
    <a:srgbClr val="FFFFFF"/>
    <a:srgbClr val="E6EDF6"/>
    <a:srgbClr val="000000"/>
  </p:clrMru>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61836A-5460-4F99-9929-1F676CF24EFB}" v="2" dt="2024-03-19T03:25:32.992"/>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00" autoAdjust="0"/>
    <p:restoredTop sz="82500" autoAdjust="0"/>
  </p:normalViewPr>
  <p:slideViewPr>
    <p:cSldViewPr snapToGrid="0" showGuides="1">
      <p:cViewPr varScale="1">
        <p:scale>
          <a:sx n="90" d="100"/>
          <a:sy n="90" d="100"/>
        </p:scale>
        <p:origin x="1688" y="192"/>
      </p:cViewPr>
      <p:guideLst/>
    </p:cSldViewPr>
  </p:slideViewPr>
  <p:outlineViewPr>
    <p:cViewPr>
      <p:scale>
        <a:sx n="33" d="100"/>
        <a:sy n="33" d="100"/>
      </p:scale>
      <p:origin x="0" y="-7886"/>
    </p:cViewPr>
  </p:outlineViewPr>
  <p:notesTextViewPr>
    <p:cViewPr>
      <p:scale>
        <a:sx n="50" d="100"/>
        <a:sy n="50" d="100"/>
      </p:scale>
      <p:origin x="0" y="0"/>
    </p:cViewPr>
  </p:notesTextViewPr>
  <p:notesViewPr>
    <p:cSldViewPr snapToGrid="0">
      <p:cViewPr varScale="1">
        <p:scale>
          <a:sx n="60" d="100"/>
          <a:sy n="60" d="100"/>
        </p:scale>
        <p:origin x="3274" y="3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presProps" Target="pres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commentAuthors" Target="commentAuthors.xml"/><Relationship Id="rId99"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handoutMaster" Target="handoutMasters/handoutMaster1.xml"/><Relationship Id="rId9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452F48-6078-43A5-BC2F-37D24A7C6533}" type="doc">
      <dgm:prSet loTypeId="urn:microsoft.com/office/officeart/2005/8/layout/chevron2" loCatId="process" qsTypeId="urn:microsoft.com/office/officeart/2005/8/quickstyle/simple1" qsCatId="simple" csTypeId="urn:microsoft.com/office/officeart/2005/8/colors/accent2_2" csCatId="accent2" phldr="1"/>
      <dgm:spPr/>
      <dgm:t>
        <a:bodyPr/>
        <a:lstStyle/>
        <a:p>
          <a:endParaRPr kumimoji="1" lang="ja-JP" altLang="en-US"/>
        </a:p>
      </dgm:t>
    </dgm:pt>
    <dgm:pt modelId="{AE53C54F-BE9D-4102-B86C-45929F8AB22B}">
      <dgm:prSet phldrT="[テキスト]"/>
      <dgm:spPr>
        <a:solidFill>
          <a:schemeClr val="accent2">
            <a:lumMod val="60000"/>
            <a:lumOff val="40000"/>
          </a:schemeClr>
        </a:solidFill>
      </dgm:spPr>
      <dgm:t>
        <a:bodyPr/>
        <a:lstStyle/>
        <a:p>
          <a:r>
            <a:rPr kumimoji="1" lang="ja-JP" altLang="en-US" b="1" dirty="0">
              <a:solidFill>
                <a:schemeClr val="tx1"/>
              </a:solidFill>
            </a:rPr>
            <a:t>手順①</a:t>
          </a:r>
        </a:p>
      </dgm:t>
    </dgm:pt>
    <dgm:pt modelId="{AF43D006-50F3-4E3B-9E2E-4F2EB4BF05B3}" type="parTrans" cxnId="{00835A0D-C7AA-4551-B8E1-8CFD2926BFA3}">
      <dgm:prSet/>
      <dgm:spPr/>
      <dgm:t>
        <a:bodyPr/>
        <a:lstStyle/>
        <a:p>
          <a:endParaRPr kumimoji="1" lang="ja-JP" altLang="en-US"/>
        </a:p>
      </dgm:t>
    </dgm:pt>
    <dgm:pt modelId="{14A7BADA-564E-446F-8B2B-A5154BAA486B}" type="sibTrans" cxnId="{00835A0D-C7AA-4551-B8E1-8CFD2926BFA3}">
      <dgm:prSet/>
      <dgm:spPr/>
      <dgm:t>
        <a:bodyPr/>
        <a:lstStyle/>
        <a:p>
          <a:endParaRPr kumimoji="1" lang="ja-JP" altLang="en-US"/>
        </a:p>
      </dgm:t>
    </dgm:pt>
    <dgm:pt modelId="{6B58A11B-3118-4408-A1EC-45C1E85955EA}">
      <dgm:prSet phldrT="[テキスト]"/>
      <dgm:spPr/>
      <dgm:t>
        <a:bodyPr/>
        <a:lstStyle/>
        <a:p>
          <a:r>
            <a:rPr kumimoji="1" lang="ja-JP" altLang="en-US" dirty="0"/>
            <a:t>排出量の多い部門・分野を把握する</a:t>
          </a:r>
        </a:p>
      </dgm:t>
    </dgm:pt>
    <dgm:pt modelId="{E2A0167F-325B-43C3-9867-33D31720250E}" type="parTrans" cxnId="{4B68B974-774E-446E-A29B-FF5FEB8308E3}">
      <dgm:prSet/>
      <dgm:spPr/>
      <dgm:t>
        <a:bodyPr/>
        <a:lstStyle/>
        <a:p>
          <a:endParaRPr kumimoji="1" lang="ja-JP" altLang="en-US"/>
        </a:p>
      </dgm:t>
    </dgm:pt>
    <dgm:pt modelId="{EFDE611F-B25E-449E-B3DA-FDF18A4161F8}" type="sibTrans" cxnId="{4B68B974-774E-446E-A29B-FF5FEB8308E3}">
      <dgm:prSet/>
      <dgm:spPr/>
      <dgm:t>
        <a:bodyPr/>
        <a:lstStyle/>
        <a:p>
          <a:endParaRPr kumimoji="1" lang="ja-JP" altLang="en-US"/>
        </a:p>
      </dgm:t>
    </dgm:pt>
    <dgm:pt modelId="{19369676-43E5-4A2B-8F49-2B429A179755}">
      <dgm:prSet phldrT="[テキスト]"/>
      <dgm:spPr>
        <a:solidFill>
          <a:schemeClr val="accent2">
            <a:lumMod val="60000"/>
            <a:lumOff val="40000"/>
          </a:schemeClr>
        </a:solidFill>
      </dgm:spPr>
      <dgm:t>
        <a:bodyPr/>
        <a:lstStyle/>
        <a:p>
          <a:r>
            <a:rPr kumimoji="1" lang="ja-JP" altLang="en-US" b="1" dirty="0">
              <a:solidFill>
                <a:schemeClr val="tx1"/>
              </a:solidFill>
            </a:rPr>
            <a:t>手順②</a:t>
          </a:r>
        </a:p>
      </dgm:t>
    </dgm:pt>
    <dgm:pt modelId="{D6759555-8D4F-4948-B9CF-C74F530437CC}" type="parTrans" cxnId="{37BF3531-9D04-404C-9F79-550D04F78B96}">
      <dgm:prSet/>
      <dgm:spPr/>
      <dgm:t>
        <a:bodyPr/>
        <a:lstStyle/>
        <a:p>
          <a:endParaRPr kumimoji="1" lang="ja-JP" altLang="en-US"/>
        </a:p>
      </dgm:t>
    </dgm:pt>
    <dgm:pt modelId="{5EE7B844-8C6D-4509-A2D3-AD53FBBF15D7}" type="sibTrans" cxnId="{37BF3531-9D04-404C-9F79-550D04F78B96}">
      <dgm:prSet/>
      <dgm:spPr/>
      <dgm:t>
        <a:bodyPr/>
        <a:lstStyle/>
        <a:p>
          <a:endParaRPr kumimoji="1" lang="ja-JP" altLang="en-US"/>
        </a:p>
      </dgm:t>
    </dgm:pt>
    <dgm:pt modelId="{D5CA172D-F58A-402C-B8B9-4631AE293381}">
      <dgm:prSet phldrT="[テキスト]"/>
      <dgm:spPr/>
      <dgm:t>
        <a:bodyPr/>
        <a:lstStyle/>
        <a:p>
          <a:r>
            <a:rPr kumimoji="1" lang="ja-JP" altLang="en-US" dirty="0"/>
            <a:t>排出量が多い部門で</a:t>
          </a:r>
          <a:r>
            <a:rPr kumimoji="1" lang="ja-JP" altLang="en-US" b="1" dirty="0"/>
            <a:t>影響している要因</a:t>
          </a:r>
          <a:r>
            <a:rPr kumimoji="1" lang="ja-JP" altLang="en-US" dirty="0"/>
            <a:t>を３つの要素で考える</a:t>
          </a:r>
        </a:p>
      </dgm:t>
    </dgm:pt>
    <dgm:pt modelId="{A48617C4-D732-4AC1-927C-5E1CC5B53EAC}" type="parTrans" cxnId="{2A637274-0DF7-417F-B736-AE835FD595AD}">
      <dgm:prSet/>
      <dgm:spPr/>
      <dgm:t>
        <a:bodyPr/>
        <a:lstStyle/>
        <a:p>
          <a:endParaRPr kumimoji="1" lang="ja-JP" altLang="en-US"/>
        </a:p>
      </dgm:t>
    </dgm:pt>
    <dgm:pt modelId="{16BA257E-D6BB-4BBD-B472-A8AE0862F123}" type="sibTrans" cxnId="{2A637274-0DF7-417F-B736-AE835FD595AD}">
      <dgm:prSet/>
      <dgm:spPr/>
      <dgm:t>
        <a:bodyPr/>
        <a:lstStyle/>
        <a:p>
          <a:endParaRPr kumimoji="1" lang="ja-JP" altLang="en-US"/>
        </a:p>
      </dgm:t>
    </dgm:pt>
    <dgm:pt modelId="{1A0447B5-505B-4BD5-A0BF-1FCD1100C4B1}">
      <dgm:prSet phldrT="[テキスト]"/>
      <dgm:spPr>
        <a:solidFill>
          <a:schemeClr val="accent2">
            <a:lumMod val="60000"/>
            <a:lumOff val="40000"/>
          </a:schemeClr>
        </a:solidFill>
      </dgm:spPr>
      <dgm:t>
        <a:bodyPr/>
        <a:lstStyle/>
        <a:p>
          <a:r>
            <a:rPr kumimoji="1" lang="ja-JP" altLang="en-US" b="1" dirty="0">
              <a:solidFill>
                <a:schemeClr val="tx1"/>
              </a:solidFill>
            </a:rPr>
            <a:t>手順③</a:t>
          </a:r>
        </a:p>
      </dgm:t>
    </dgm:pt>
    <dgm:pt modelId="{73333963-9AD9-4B40-9C61-6C2F187F218D}" type="parTrans" cxnId="{292E73D8-3F60-4095-B148-3DC6A4450F33}">
      <dgm:prSet/>
      <dgm:spPr/>
      <dgm:t>
        <a:bodyPr/>
        <a:lstStyle/>
        <a:p>
          <a:endParaRPr kumimoji="1" lang="ja-JP" altLang="en-US"/>
        </a:p>
      </dgm:t>
    </dgm:pt>
    <dgm:pt modelId="{3A784036-FBA4-48CF-BD9D-7741702F4B8C}" type="sibTrans" cxnId="{292E73D8-3F60-4095-B148-3DC6A4450F33}">
      <dgm:prSet/>
      <dgm:spPr/>
      <dgm:t>
        <a:bodyPr/>
        <a:lstStyle/>
        <a:p>
          <a:endParaRPr kumimoji="1" lang="ja-JP" altLang="en-US"/>
        </a:p>
      </dgm:t>
    </dgm:pt>
    <dgm:pt modelId="{3784E257-F032-4868-AF73-959D0C8CA7DB}">
      <dgm:prSet phldrT="[テキスト]"/>
      <dgm:spPr/>
      <dgm:t>
        <a:bodyPr/>
        <a:lstStyle/>
        <a:p>
          <a:r>
            <a:rPr kumimoji="1" lang="ja-JP" altLang="en-US" dirty="0"/>
            <a:t>排出量に影響している要因を</a:t>
          </a:r>
          <a:r>
            <a:rPr kumimoji="1" lang="ja-JP" altLang="en-US" b="1" dirty="0"/>
            <a:t>体系的に整理</a:t>
          </a:r>
          <a:r>
            <a:rPr kumimoji="1" lang="ja-JP" altLang="en-US" dirty="0"/>
            <a:t>する</a:t>
          </a:r>
        </a:p>
      </dgm:t>
    </dgm:pt>
    <dgm:pt modelId="{72B3F6CF-6D0C-4068-A790-5C4B1E68C1AE}" type="parTrans" cxnId="{437DE09C-D27F-4E2F-95B2-C58CB574D740}">
      <dgm:prSet/>
      <dgm:spPr/>
      <dgm:t>
        <a:bodyPr/>
        <a:lstStyle/>
        <a:p>
          <a:endParaRPr kumimoji="1" lang="ja-JP" altLang="en-US"/>
        </a:p>
      </dgm:t>
    </dgm:pt>
    <dgm:pt modelId="{9889D74E-31FE-4A0D-BC6D-804633A38F9C}" type="sibTrans" cxnId="{437DE09C-D27F-4E2F-95B2-C58CB574D740}">
      <dgm:prSet/>
      <dgm:spPr/>
      <dgm:t>
        <a:bodyPr/>
        <a:lstStyle/>
        <a:p>
          <a:endParaRPr kumimoji="1" lang="ja-JP" altLang="en-US"/>
        </a:p>
      </dgm:t>
    </dgm:pt>
    <dgm:pt modelId="{46F0F503-1968-458C-9EF3-5F79C2CBEFB3}">
      <dgm:prSet phldrT="[テキスト]"/>
      <dgm:spPr/>
      <dgm:t>
        <a:bodyPr/>
        <a:lstStyle/>
        <a:p>
          <a:r>
            <a:rPr kumimoji="1" lang="ja-JP" altLang="en-US" dirty="0"/>
            <a:t>整理した結果を、</a:t>
          </a:r>
          <a:r>
            <a:rPr kumimoji="1" lang="ja-JP" altLang="en-US" b="1" dirty="0">
              <a:solidFill>
                <a:srgbClr val="FF0000"/>
              </a:solidFill>
            </a:rPr>
            <a:t>脱炭素施策の方向性決定に活用</a:t>
          </a:r>
          <a:r>
            <a:rPr kumimoji="1" lang="ja-JP" altLang="en-US" dirty="0"/>
            <a:t>する</a:t>
          </a:r>
        </a:p>
      </dgm:t>
    </dgm:pt>
    <dgm:pt modelId="{616A9873-F920-42ED-8BAB-0EBAC13E9B0A}" type="parTrans" cxnId="{E27CB6A3-D882-4189-B3D9-0F0CC5F2D4A4}">
      <dgm:prSet/>
      <dgm:spPr/>
      <dgm:t>
        <a:bodyPr/>
        <a:lstStyle/>
        <a:p>
          <a:endParaRPr kumimoji="1" lang="ja-JP" altLang="en-US"/>
        </a:p>
      </dgm:t>
    </dgm:pt>
    <dgm:pt modelId="{8D1CAFF2-585C-4EEA-BF62-F21D56D27926}" type="sibTrans" cxnId="{E27CB6A3-D882-4189-B3D9-0F0CC5F2D4A4}">
      <dgm:prSet/>
      <dgm:spPr/>
      <dgm:t>
        <a:bodyPr/>
        <a:lstStyle/>
        <a:p>
          <a:endParaRPr kumimoji="1" lang="ja-JP" altLang="en-US"/>
        </a:p>
      </dgm:t>
    </dgm:pt>
    <dgm:pt modelId="{B8758806-2C73-4CD5-93A3-1D7E5F633B8B}">
      <dgm:prSet phldrT="[テキスト]"/>
      <dgm:spPr/>
      <dgm:t>
        <a:bodyPr/>
        <a:lstStyle/>
        <a:p>
          <a:r>
            <a:rPr kumimoji="1" lang="ja-JP" altLang="en-US" dirty="0"/>
            <a:t>３つの要素＝活動量、エネルギー消費原単位、排出係数</a:t>
          </a:r>
        </a:p>
      </dgm:t>
    </dgm:pt>
    <dgm:pt modelId="{DF304949-822A-4705-A528-270F08A40B3F}" type="sibTrans" cxnId="{0ABF9F02-919B-4F07-A52A-D4D5BBE6AEA1}">
      <dgm:prSet/>
      <dgm:spPr/>
      <dgm:t>
        <a:bodyPr/>
        <a:lstStyle/>
        <a:p>
          <a:endParaRPr kumimoji="1" lang="ja-JP" altLang="en-US"/>
        </a:p>
      </dgm:t>
    </dgm:pt>
    <dgm:pt modelId="{AC8AF63C-8027-44DE-BC10-C62D69EC22D6}" type="parTrans" cxnId="{0ABF9F02-919B-4F07-A52A-D4D5BBE6AEA1}">
      <dgm:prSet/>
      <dgm:spPr/>
      <dgm:t>
        <a:bodyPr/>
        <a:lstStyle/>
        <a:p>
          <a:endParaRPr kumimoji="1" lang="ja-JP" altLang="en-US"/>
        </a:p>
      </dgm:t>
    </dgm:pt>
    <dgm:pt modelId="{C7C1D23F-C8C9-4F52-956F-A05E5F94ADD8}">
      <dgm:prSet phldrT="[テキスト]"/>
      <dgm:spPr/>
      <dgm:t>
        <a:bodyPr/>
        <a:lstStyle/>
        <a:p>
          <a:r>
            <a:rPr kumimoji="1" lang="ja-JP" altLang="en-US" dirty="0"/>
            <a:t>排出量の多い要因を、</a:t>
          </a:r>
          <a:r>
            <a:rPr kumimoji="1" lang="ja-JP" altLang="en-US" b="1" dirty="0"/>
            <a:t>地域特性から検討</a:t>
          </a:r>
          <a:r>
            <a:rPr kumimoji="1" lang="ja-JP" altLang="en-US" dirty="0"/>
            <a:t>する</a:t>
          </a:r>
        </a:p>
      </dgm:t>
    </dgm:pt>
    <dgm:pt modelId="{969BF0A5-22EB-4D1B-B8F5-11192625CF8B}" type="parTrans" cxnId="{8262F427-3372-4CD1-B093-64F64ED217DE}">
      <dgm:prSet/>
      <dgm:spPr/>
      <dgm:t>
        <a:bodyPr/>
        <a:lstStyle/>
        <a:p>
          <a:endParaRPr kumimoji="1" lang="ja-JP" altLang="en-US"/>
        </a:p>
      </dgm:t>
    </dgm:pt>
    <dgm:pt modelId="{8B336063-4462-4A1F-880E-6C0CD3444DC4}" type="sibTrans" cxnId="{8262F427-3372-4CD1-B093-64F64ED217DE}">
      <dgm:prSet/>
      <dgm:spPr/>
      <dgm:t>
        <a:bodyPr/>
        <a:lstStyle/>
        <a:p>
          <a:endParaRPr kumimoji="1" lang="ja-JP" altLang="en-US"/>
        </a:p>
      </dgm:t>
    </dgm:pt>
    <dgm:pt modelId="{D86C5EA6-C10B-454D-BD86-88E9A0B67010}" type="pres">
      <dgm:prSet presAssocID="{28452F48-6078-43A5-BC2F-37D24A7C6533}" presName="linearFlow" presStyleCnt="0">
        <dgm:presLayoutVars>
          <dgm:dir/>
          <dgm:animLvl val="lvl"/>
          <dgm:resizeHandles val="exact"/>
        </dgm:presLayoutVars>
      </dgm:prSet>
      <dgm:spPr/>
    </dgm:pt>
    <dgm:pt modelId="{25AA0FEF-303B-4927-AE1C-25CCBC4F95CA}" type="pres">
      <dgm:prSet presAssocID="{AE53C54F-BE9D-4102-B86C-45929F8AB22B}" presName="composite" presStyleCnt="0"/>
      <dgm:spPr/>
    </dgm:pt>
    <dgm:pt modelId="{334586AE-F37F-48B6-A881-3807743446A4}" type="pres">
      <dgm:prSet presAssocID="{AE53C54F-BE9D-4102-B86C-45929F8AB22B}" presName="parentText" presStyleLbl="alignNode1" presStyleIdx="0" presStyleCnt="3">
        <dgm:presLayoutVars>
          <dgm:chMax val="1"/>
          <dgm:bulletEnabled val="1"/>
        </dgm:presLayoutVars>
      </dgm:prSet>
      <dgm:spPr/>
    </dgm:pt>
    <dgm:pt modelId="{F0D1D64D-96A9-4425-A3E2-61A28D15D56B}" type="pres">
      <dgm:prSet presAssocID="{AE53C54F-BE9D-4102-B86C-45929F8AB22B}" presName="descendantText" presStyleLbl="alignAcc1" presStyleIdx="0" presStyleCnt="3">
        <dgm:presLayoutVars>
          <dgm:bulletEnabled val="1"/>
        </dgm:presLayoutVars>
      </dgm:prSet>
      <dgm:spPr/>
    </dgm:pt>
    <dgm:pt modelId="{1C0B1489-0D19-4468-919D-86324E09098D}" type="pres">
      <dgm:prSet presAssocID="{14A7BADA-564E-446F-8B2B-A5154BAA486B}" presName="sp" presStyleCnt="0"/>
      <dgm:spPr/>
    </dgm:pt>
    <dgm:pt modelId="{E4604A5F-4262-4B0C-8FB0-A392604EFD08}" type="pres">
      <dgm:prSet presAssocID="{19369676-43E5-4A2B-8F49-2B429A179755}" presName="composite" presStyleCnt="0"/>
      <dgm:spPr/>
    </dgm:pt>
    <dgm:pt modelId="{40F12E79-0132-436E-9A25-B699AD0DA6D8}" type="pres">
      <dgm:prSet presAssocID="{19369676-43E5-4A2B-8F49-2B429A179755}" presName="parentText" presStyleLbl="alignNode1" presStyleIdx="1" presStyleCnt="3">
        <dgm:presLayoutVars>
          <dgm:chMax val="1"/>
          <dgm:bulletEnabled val="1"/>
        </dgm:presLayoutVars>
      </dgm:prSet>
      <dgm:spPr/>
    </dgm:pt>
    <dgm:pt modelId="{23BCDC83-AD71-4500-B0BC-78F07246D3B7}" type="pres">
      <dgm:prSet presAssocID="{19369676-43E5-4A2B-8F49-2B429A179755}" presName="descendantText" presStyleLbl="alignAcc1" presStyleIdx="1" presStyleCnt="3">
        <dgm:presLayoutVars>
          <dgm:bulletEnabled val="1"/>
        </dgm:presLayoutVars>
      </dgm:prSet>
      <dgm:spPr/>
    </dgm:pt>
    <dgm:pt modelId="{43E482E9-D312-4DD1-A6C5-4BC5CE11ED57}" type="pres">
      <dgm:prSet presAssocID="{5EE7B844-8C6D-4509-A2D3-AD53FBBF15D7}" presName="sp" presStyleCnt="0"/>
      <dgm:spPr/>
    </dgm:pt>
    <dgm:pt modelId="{A583436C-62BF-4F81-9A00-97A8D2090070}" type="pres">
      <dgm:prSet presAssocID="{1A0447B5-505B-4BD5-A0BF-1FCD1100C4B1}" presName="composite" presStyleCnt="0"/>
      <dgm:spPr/>
    </dgm:pt>
    <dgm:pt modelId="{5DF05566-C1D3-4B77-8A4B-8345A7AEEDFD}" type="pres">
      <dgm:prSet presAssocID="{1A0447B5-505B-4BD5-A0BF-1FCD1100C4B1}" presName="parentText" presStyleLbl="alignNode1" presStyleIdx="2" presStyleCnt="3">
        <dgm:presLayoutVars>
          <dgm:chMax val="1"/>
          <dgm:bulletEnabled val="1"/>
        </dgm:presLayoutVars>
      </dgm:prSet>
      <dgm:spPr/>
    </dgm:pt>
    <dgm:pt modelId="{13745E80-37CE-4B6B-A4CD-FD646EC6F232}" type="pres">
      <dgm:prSet presAssocID="{1A0447B5-505B-4BD5-A0BF-1FCD1100C4B1}" presName="descendantText" presStyleLbl="alignAcc1" presStyleIdx="2" presStyleCnt="3">
        <dgm:presLayoutVars>
          <dgm:bulletEnabled val="1"/>
        </dgm:presLayoutVars>
      </dgm:prSet>
      <dgm:spPr/>
    </dgm:pt>
  </dgm:ptLst>
  <dgm:cxnLst>
    <dgm:cxn modelId="{0ABF9F02-919B-4F07-A52A-D4D5BBE6AEA1}" srcId="{19369676-43E5-4A2B-8F49-2B429A179755}" destId="{B8758806-2C73-4CD5-93A3-1D7E5F633B8B}" srcOrd="1" destOrd="0" parTransId="{AC8AF63C-8027-44DE-BC10-C62D69EC22D6}" sibTransId="{DF304949-822A-4705-A528-270F08A40B3F}"/>
    <dgm:cxn modelId="{00835A0D-C7AA-4551-B8E1-8CFD2926BFA3}" srcId="{28452F48-6078-43A5-BC2F-37D24A7C6533}" destId="{AE53C54F-BE9D-4102-B86C-45929F8AB22B}" srcOrd="0" destOrd="0" parTransId="{AF43D006-50F3-4E3B-9E2E-4F2EB4BF05B3}" sibTransId="{14A7BADA-564E-446F-8B2B-A5154BAA486B}"/>
    <dgm:cxn modelId="{8262F427-3372-4CD1-B093-64F64ED217DE}" srcId="{AE53C54F-BE9D-4102-B86C-45929F8AB22B}" destId="{C7C1D23F-C8C9-4F52-956F-A05E5F94ADD8}" srcOrd="1" destOrd="0" parTransId="{969BF0A5-22EB-4D1B-B8F5-11192625CF8B}" sibTransId="{8B336063-4462-4A1F-880E-6C0CD3444DC4}"/>
    <dgm:cxn modelId="{37BF3531-9D04-404C-9F79-550D04F78B96}" srcId="{28452F48-6078-43A5-BC2F-37D24A7C6533}" destId="{19369676-43E5-4A2B-8F49-2B429A179755}" srcOrd="1" destOrd="0" parTransId="{D6759555-8D4F-4948-B9CF-C74F530437CC}" sibTransId="{5EE7B844-8C6D-4509-A2D3-AD53FBBF15D7}"/>
    <dgm:cxn modelId="{2EC39A34-87F0-468D-9315-6F06921C40EE}" type="presOf" srcId="{19369676-43E5-4A2B-8F49-2B429A179755}" destId="{40F12E79-0132-436E-9A25-B699AD0DA6D8}" srcOrd="0" destOrd="0" presId="urn:microsoft.com/office/officeart/2005/8/layout/chevron2"/>
    <dgm:cxn modelId="{B759EB3B-03BF-426E-8FE0-8BC326258CE4}" type="presOf" srcId="{D5CA172D-F58A-402C-B8B9-4631AE293381}" destId="{23BCDC83-AD71-4500-B0BC-78F07246D3B7}" srcOrd="0" destOrd="0" presId="urn:microsoft.com/office/officeart/2005/8/layout/chevron2"/>
    <dgm:cxn modelId="{4CDC9C50-D85D-443F-9CD8-2059E4133F57}" type="presOf" srcId="{AE53C54F-BE9D-4102-B86C-45929F8AB22B}" destId="{334586AE-F37F-48B6-A881-3807743446A4}" srcOrd="0" destOrd="0" presId="urn:microsoft.com/office/officeart/2005/8/layout/chevron2"/>
    <dgm:cxn modelId="{5E1C2A55-B1E5-447F-8613-B675D6115FD9}" type="presOf" srcId="{6B58A11B-3118-4408-A1EC-45C1E85955EA}" destId="{F0D1D64D-96A9-4425-A3E2-61A28D15D56B}" srcOrd="0" destOrd="0" presId="urn:microsoft.com/office/officeart/2005/8/layout/chevron2"/>
    <dgm:cxn modelId="{7A6CF459-14D2-4246-B476-238CEF9316DE}" type="presOf" srcId="{B8758806-2C73-4CD5-93A3-1D7E5F633B8B}" destId="{23BCDC83-AD71-4500-B0BC-78F07246D3B7}" srcOrd="0" destOrd="1" presId="urn:microsoft.com/office/officeart/2005/8/layout/chevron2"/>
    <dgm:cxn modelId="{8205176C-9F9E-427E-986B-72DFDFD5C28A}" type="presOf" srcId="{3784E257-F032-4868-AF73-959D0C8CA7DB}" destId="{13745E80-37CE-4B6B-A4CD-FD646EC6F232}" srcOrd="0" destOrd="0" presId="urn:microsoft.com/office/officeart/2005/8/layout/chevron2"/>
    <dgm:cxn modelId="{2A637274-0DF7-417F-B736-AE835FD595AD}" srcId="{19369676-43E5-4A2B-8F49-2B429A179755}" destId="{D5CA172D-F58A-402C-B8B9-4631AE293381}" srcOrd="0" destOrd="0" parTransId="{A48617C4-D732-4AC1-927C-5E1CC5B53EAC}" sibTransId="{16BA257E-D6BB-4BBD-B472-A8AE0862F123}"/>
    <dgm:cxn modelId="{4B68B974-774E-446E-A29B-FF5FEB8308E3}" srcId="{AE53C54F-BE9D-4102-B86C-45929F8AB22B}" destId="{6B58A11B-3118-4408-A1EC-45C1E85955EA}" srcOrd="0" destOrd="0" parTransId="{E2A0167F-325B-43C3-9867-33D31720250E}" sibTransId="{EFDE611F-B25E-449E-B3DA-FDF18A4161F8}"/>
    <dgm:cxn modelId="{DD4C678A-1EA9-44DE-BE93-44366B166A1A}" type="presOf" srcId="{46F0F503-1968-458C-9EF3-5F79C2CBEFB3}" destId="{13745E80-37CE-4B6B-A4CD-FD646EC6F232}" srcOrd="0" destOrd="1" presId="urn:microsoft.com/office/officeart/2005/8/layout/chevron2"/>
    <dgm:cxn modelId="{356F6B8C-9F2E-4102-81A2-DB11F463F93C}" type="presOf" srcId="{28452F48-6078-43A5-BC2F-37D24A7C6533}" destId="{D86C5EA6-C10B-454D-BD86-88E9A0B67010}" srcOrd="0" destOrd="0" presId="urn:microsoft.com/office/officeart/2005/8/layout/chevron2"/>
    <dgm:cxn modelId="{437DE09C-D27F-4E2F-95B2-C58CB574D740}" srcId="{1A0447B5-505B-4BD5-A0BF-1FCD1100C4B1}" destId="{3784E257-F032-4868-AF73-959D0C8CA7DB}" srcOrd="0" destOrd="0" parTransId="{72B3F6CF-6D0C-4068-A790-5C4B1E68C1AE}" sibTransId="{9889D74E-31FE-4A0D-BC6D-804633A38F9C}"/>
    <dgm:cxn modelId="{E27CB6A3-D882-4189-B3D9-0F0CC5F2D4A4}" srcId="{1A0447B5-505B-4BD5-A0BF-1FCD1100C4B1}" destId="{46F0F503-1968-458C-9EF3-5F79C2CBEFB3}" srcOrd="1" destOrd="0" parTransId="{616A9873-F920-42ED-8BAB-0EBAC13E9B0A}" sibTransId="{8D1CAFF2-585C-4EEA-BF62-F21D56D27926}"/>
    <dgm:cxn modelId="{18E52EBD-FBBA-493B-B18F-E548F170B83A}" type="presOf" srcId="{1A0447B5-505B-4BD5-A0BF-1FCD1100C4B1}" destId="{5DF05566-C1D3-4B77-8A4B-8345A7AEEDFD}" srcOrd="0" destOrd="0" presId="urn:microsoft.com/office/officeart/2005/8/layout/chevron2"/>
    <dgm:cxn modelId="{292E73D8-3F60-4095-B148-3DC6A4450F33}" srcId="{28452F48-6078-43A5-BC2F-37D24A7C6533}" destId="{1A0447B5-505B-4BD5-A0BF-1FCD1100C4B1}" srcOrd="2" destOrd="0" parTransId="{73333963-9AD9-4B40-9C61-6C2F187F218D}" sibTransId="{3A784036-FBA4-48CF-BD9D-7741702F4B8C}"/>
    <dgm:cxn modelId="{804C1ADF-EAD3-4F70-BBF8-E4E38AAE1B70}" type="presOf" srcId="{C7C1D23F-C8C9-4F52-956F-A05E5F94ADD8}" destId="{F0D1D64D-96A9-4425-A3E2-61A28D15D56B}" srcOrd="0" destOrd="1" presId="urn:microsoft.com/office/officeart/2005/8/layout/chevron2"/>
    <dgm:cxn modelId="{62B674CC-7499-4F2D-80E5-F392033FD081}" type="presParOf" srcId="{D86C5EA6-C10B-454D-BD86-88E9A0B67010}" destId="{25AA0FEF-303B-4927-AE1C-25CCBC4F95CA}" srcOrd="0" destOrd="0" presId="urn:microsoft.com/office/officeart/2005/8/layout/chevron2"/>
    <dgm:cxn modelId="{B8B7AAB5-AB74-4DFD-BD29-ED757C84D537}" type="presParOf" srcId="{25AA0FEF-303B-4927-AE1C-25CCBC4F95CA}" destId="{334586AE-F37F-48B6-A881-3807743446A4}" srcOrd="0" destOrd="0" presId="urn:microsoft.com/office/officeart/2005/8/layout/chevron2"/>
    <dgm:cxn modelId="{66DB3E65-8CD6-478C-986F-7D3E0F1E7EDA}" type="presParOf" srcId="{25AA0FEF-303B-4927-AE1C-25CCBC4F95CA}" destId="{F0D1D64D-96A9-4425-A3E2-61A28D15D56B}" srcOrd="1" destOrd="0" presId="urn:microsoft.com/office/officeart/2005/8/layout/chevron2"/>
    <dgm:cxn modelId="{1DE36D54-4D5D-4E34-A32F-96DDEEE2804E}" type="presParOf" srcId="{D86C5EA6-C10B-454D-BD86-88E9A0B67010}" destId="{1C0B1489-0D19-4468-919D-86324E09098D}" srcOrd="1" destOrd="0" presId="urn:microsoft.com/office/officeart/2005/8/layout/chevron2"/>
    <dgm:cxn modelId="{D1549A66-6703-4A58-9FCF-526D387D785A}" type="presParOf" srcId="{D86C5EA6-C10B-454D-BD86-88E9A0B67010}" destId="{E4604A5F-4262-4B0C-8FB0-A392604EFD08}" srcOrd="2" destOrd="0" presId="urn:microsoft.com/office/officeart/2005/8/layout/chevron2"/>
    <dgm:cxn modelId="{144B8883-282C-4417-BA09-829D90DF2B79}" type="presParOf" srcId="{E4604A5F-4262-4B0C-8FB0-A392604EFD08}" destId="{40F12E79-0132-436E-9A25-B699AD0DA6D8}" srcOrd="0" destOrd="0" presId="urn:microsoft.com/office/officeart/2005/8/layout/chevron2"/>
    <dgm:cxn modelId="{FC5417BA-EB66-4D96-8EAE-B34B575F9015}" type="presParOf" srcId="{E4604A5F-4262-4B0C-8FB0-A392604EFD08}" destId="{23BCDC83-AD71-4500-B0BC-78F07246D3B7}" srcOrd="1" destOrd="0" presId="urn:microsoft.com/office/officeart/2005/8/layout/chevron2"/>
    <dgm:cxn modelId="{E38C39FE-58CB-46A8-82CA-862C64CA4D61}" type="presParOf" srcId="{D86C5EA6-C10B-454D-BD86-88E9A0B67010}" destId="{43E482E9-D312-4DD1-A6C5-4BC5CE11ED57}" srcOrd="3" destOrd="0" presId="urn:microsoft.com/office/officeart/2005/8/layout/chevron2"/>
    <dgm:cxn modelId="{3D6553A6-FE8B-4F6B-85A8-F12F2F601BA7}" type="presParOf" srcId="{D86C5EA6-C10B-454D-BD86-88E9A0B67010}" destId="{A583436C-62BF-4F81-9A00-97A8D2090070}" srcOrd="4" destOrd="0" presId="urn:microsoft.com/office/officeart/2005/8/layout/chevron2"/>
    <dgm:cxn modelId="{FDC9EB6E-6D99-488D-93CD-7B5D939FF9C1}" type="presParOf" srcId="{A583436C-62BF-4F81-9A00-97A8D2090070}" destId="{5DF05566-C1D3-4B77-8A4B-8345A7AEEDFD}" srcOrd="0" destOrd="0" presId="urn:microsoft.com/office/officeart/2005/8/layout/chevron2"/>
    <dgm:cxn modelId="{7BA5B2EE-2DEF-46ED-AA04-8DDF1A7C9F27}" type="presParOf" srcId="{A583436C-62BF-4F81-9A00-97A8D2090070}" destId="{13745E80-37CE-4B6B-A4CD-FD646EC6F23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586AE-F37F-48B6-A881-3807743446A4}">
      <dsp:nvSpPr>
        <dsp:cNvPr id="0" name=""/>
        <dsp:cNvSpPr/>
      </dsp:nvSpPr>
      <dsp:spPr>
        <a:xfrm rot="5400000">
          <a:off x="-200807" y="201628"/>
          <a:ext cx="1338717" cy="937102"/>
        </a:xfrm>
        <a:prstGeom prst="chevron">
          <a:avLst/>
        </a:prstGeom>
        <a:solidFill>
          <a:schemeClr val="accent2">
            <a:lumMod val="60000"/>
            <a:lumOff val="4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kumimoji="1" lang="ja-JP" altLang="en-US" sz="1900" b="1" kern="1200" dirty="0">
              <a:solidFill>
                <a:schemeClr val="tx1"/>
              </a:solidFill>
            </a:rPr>
            <a:t>手順①</a:t>
          </a:r>
        </a:p>
      </dsp:txBody>
      <dsp:txXfrm rot="-5400000">
        <a:off x="1" y="469371"/>
        <a:ext cx="937102" cy="401615"/>
      </dsp:txXfrm>
    </dsp:sp>
    <dsp:sp modelId="{F0D1D64D-96A9-4425-A3E2-61A28D15D56B}">
      <dsp:nvSpPr>
        <dsp:cNvPr id="0" name=""/>
        <dsp:cNvSpPr/>
      </dsp:nvSpPr>
      <dsp:spPr>
        <a:xfrm rot="5400000">
          <a:off x="3327122" y="-2389199"/>
          <a:ext cx="870166" cy="5650206"/>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kumimoji="1" lang="ja-JP" altLang="en-US" sz="1700" kern="1200" dirty="0"/>
            <a:t>排出量の多い部門・分野を把握する</a:t>
          </a:r>
        </a:p>
        <a:p>
          <a:pPr marL="171450" lvl="1" indent="-171450" algn="l" defTabSz="755650">
            <a:lnSpc>
              <a:spcPct val="90000"/>
            </a:lnSpc>
            <a:spcBef>
              <a:spcPct val="0"/>
            </a:spcBef>
            <a:spcAft>
              <a:spcPct val="15000"/>
            </a:spcAft>
            <a:buChar char="•"/>
          </a:pPr>
          <a:r>
            <a:rPr kumimoji="1" lang="ja-JP" altLang="en-US" sz="1700" kern="1200" dirty="0"/>
            <a:t>排出量の多い要因を、</a:t>
          </a:r>
          <a:r>
            <a:rPr kumimoji="1" lang="ja-JP" altLang="en-US" sz="1700" b="1" kern="1200" dirty="0"/>
            <a:t>地域特性から検討</a:t>
          </a:r>
          <a:r>
            <a:rPr kumimoji="1" lang="ja-JP" altLang="en-US" sz="1700" kern="1200" dirty="0"/>
            <a:t>する</a:t>
          </a:r>
        </a:p>
      </dsp:txBody>
      <dsp:txXfrm rot="-5400000">
        <a:off x="937102" y="43299"/>
        <a:ext cx="5607728" cy="785210"/>
      </dsp:txXfrm>
    </dsp:sp>
    <dsp:sp modelId="{40F12E79-0132-436E-9A25-B699AD0DA6D8}">
      <dsp:nvSpPr>
        <dsp:cNvPr id="0" name=""/>
        <dsp:cNvSpPr/>
      </dsp:nvSpPr>
      <dsp:spPr>
        <a:xfrm rot="5400000">
          <a:off x="-200807" y="1342342"/>
          <a:ext cx="1338717" cy="937102"/>
        </a:xfrm>
        <a:prstGeom prst="chevron">
          <a:avLst/>
        </a:prstGeom>
        <a:solidFill>
          <a:schemeClr val="accent2">
            <a:lumMod val="60000"/>
            <a:lumOff val="4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kumimoji="1" lang="ja-JP" altLang="en-US" sz="1900" b="1" kern="1200" dirty="0">
              <a:solidFill>
                <a:schemeClr val="tx1"/>
              </a:solidFill>
            </a:rPr>
            <a:t>手順②</a:t>
          </a:r>
        </a:p>
      </dsp:txBody>
      <dsp:txXfrm rot="-5400000">
        <a:off x="1" y="1610085"/>
        <a:ext cx="937102" cy="401615"/>
      </dsp:txXfrm>
    </dsp:sp>
    <dsp:sp modelId="{23BCDC83-AD71-4500-B0BC-78F07246D3B7}">
      <dsp:nvSpPr>
        <dsp:cNvPr id="0" name=""/>
        <dsp:cNvSpPr/>
      </dsp:nvSpPr>
      <dsp:spPr>
        <a:xfrm rot="5400000">
          <a:off x="3327122" y="-1248484"/>
          <a:ext cx="870166" cy="5650206"/>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kumimoji="1" lang="ja-JP" altLang="en-US" sz="1700" kern="1200" dirty="0"/>
            <a:t>排出量が多い部門で</a:t>
          </a:r>
          <a:r>
            <a:rPr kumimoji="1" lang="ja-JP" altLang="en-US" sz="1700" b="1" kern="1200" dirty="0"/>
            <a:t>影響している要因</a:t>
          </a:r>
          <a:r>
            <a:rPr kumimoji="1" lang="ja-JP" altLang="en-US" sz="1700" kern="1200" dirty="0"/>
            <a:t>を３つの要素で考える</a:t>
          </a:r>
        </a:p>
        <a:p>
          <a:pPr marL="171450" lvl="1" indent="-171450" algn="l" defTabSz="755650">
            <a:lnSpc>
              <a:spcPct val="90000"/>
            </a:lnSpc>
            <a:spcBef>
              <a:spcPct val="0"/>
            </a:spcBef>
            <a:spcAft>
              <a:spcPct val="15000"/>
            </a:spcAft>
            <a:buChar char="•"/>
          </a:pPr>
          <a:r>
            <a:rPr kumimoji="1" lang="ja-JP" altLang="en-US" sz="1700" kern="1200" dirty="0"/>
            <a:t>３つの要素＝活動量、エネルギー消費原単位、排出係数</a:t>
          </a:r>
        </a:p>
      </dsp:txBody>
      <dsp:txXfrm rot="-5400000">
        <a:off x="937102" y="1184014"/>
        <a:ext cx="5607728" cy="785210"/>
      </dsp:txXfrm>
    </dsp:sp>
    <dsp:sp modelId="{5DF05566-C1D3-4B77-8A4B-8345A7AEEDFD}">
      <dsp:nvSpPr>
        <dsp:cNvPr id="0" name=""/>
        <dsp:cNvSpPr/>
      </dsp:nvSpPr>
      <dsp:spPr>
        <a:xfrm rot="5400000">
          <a:off x="-200807" y="2483057"/>
          <a:ext cx="1338717" cy="937102"/>
        </a:xfrm>
        <a:prstGeom prst="chevron">
          <a:avLst/>
        </a:prstGeom>
        <a:solidFill>
          <a:schemeClr val="accent2">
            <a:lumMod val="60000"/>
            <a:lumOff val="4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kumimoji="1" lang="ja-JP" altLang="en-US" sz="1900" b="1" kern="1200" dirty="0">
              <a:solidFill>
                <a:schemeClr val="tx1"/>
              </a:solidFill>
            </a:rPr>
            <a:t>手順③</a:t>
          </a:r>
        </a:p>
      </dsp:txBody>
      <dsp:txXfrm rot="-5400000">
        <a:off x="1" y="2750800"/>
        <a:ext cx="937102" cy="401615"/>
      </dsp:txXfrm>
    </dsp:sp>
    <dsp:sp modelId="{13745E80-37CE-4B6B-A4CD-FD646EC6F232}">
      <dsp:nvSpPr>
        <dsp:cNvPr id="0" name=""/>
        <dsp:cNvSpPr/>
      </dsp:nvSpPr>
      <dsp:spPr>
        <a:xfrm rot="5400000">
          <a:off x="3327122" y="-107770"/>
          <a:ext cx="870166" cy="5650206"/>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kumimoji="1" lang="ja-JP" altLang="en-US" sz="1700" kern="1200" dirty="0"/>
            <a:t>排出量に影響している要因を</a:t>
          </a:r>
          <a:r>
            <a:rPr kumimoji="1" lang="ja-JP" altLang="en-US" sz="1700" b="1" kern="1200" dirty="0"/>
            <a:t>体系的に整理</a:t>
          </a:r>
          <a:r>
            <a:rPr kumimoji="1" lang="ja-JP" altLang="en-US" sz="1700" kern="1200" dirty="0"/>
            <a:t>する</a:t>
          </a:r>
        </a:p>
        <a:p>
          <a:pPr marL="171450" lvl="1" indent="-171450" algn="l" defTabSz="755650">
            <a:lnSpc>
              <a:spcPct val="90000"/>
            </a:lnSpc>
            <a:spcBef>
              <a:spcPct val="0"/>
            </a:spcBef>
            <a:spcAft>
              <a:spcPct val="15000"/>
            </a:spcAft>
            <a:buChar char="•"/>
          </a:pPr>
          <a:r>
            <a:rPr kumimoji="1" lang="ja-JP" altLang="en-US" sz="1700" kern="1200" dirty="0"/>
            <a:t>整理した結果を、</a:t>
          </a:r>
          <a:r>
            <a:rPr kumimoji="1" lang="ja-JP" altLang="en-US" sz="1700" b="1" kern="1200" dirty="0">
              <a:solidFill>
                <a:srgbClr val="FF0000"/>
              </a:solidFill>
            </a:rPr>
            <a:t>脱炭素施策の方向性決定に活用</a:t>
          </a:r>
          <a:r>
            <a:rPr kumimoji="1" lang="ja-JP" altLang="en-US" sz="1700" kern="1200" dirty="0"/>
            <a:t>する</a:t>
          </a:r>
        </a:p>
      </dsp:txBody>
      <dsp:txXfrm rot="-5400000">
        <a:off x="937102" y="2324728"/>
        <a:ext cx="5607728" cy="78521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787" cy="498693"/>
          </a:xfrm>
          <a:prstGeom prst="rect">
            <a:avLst/>
          </a:prstGeom>
        </p:spPr>
        <p:txBody>
          <a:bodyPr vert="horz" lIns="92236" tIns="46118" rIns="92236" bIns="4611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8693"/>
          </a:xfrm>
          <a:prstGeom prst="rect">
            <a:avLst/>
          </a:prstGeom>
        </p:spPr>
        <p:txBody>
          <a:bodyPr vert="horz" lIns="92236" tIns="46118" rIns="92236" bIns="46118" rtlCol="0"/>
          <a:lstStyle>
            <a:lvl1pPr algn="r">
              <a:defRPr sz="1200"/>
            </a:lvl1pPr>
          </a:lstStyle>
          <a:p>
            <a:fld id="{51E28397-CE9F-4A4F-83AA-D0EA3F4C923B}" type="datetimeFigureOut">
              <a:rPr kumimoji="1" lang="ja-JP" altLang="en-US" smtClean="0"/>
              <a:t>2024/4/25</a:t>
            </a:fld>
            <a:endParaRPr kumimoji="1" lang="ja-JP" altLang="en-US"/>
          </a:p>
        </p:txBody>
      </p:sp>
      <p:sp>
        <p:nvSpPr>
          <p:cNvPr id="4" name="フッター プレースホルダー 3"/>
          <p:cNvSpPr>
            <a:spLocks noGrp="1"/>
          </p:cNvSpPr>
          <p:nvPr>
            <p:ph type="ftr" sz="quarter" idx="2"/>
          </p:nvPr>
        </p:nvSpPr>
        <p:spPr>
          <a:xfrm>
            <a:off x="1" y="9440647"/>
            <a:ext cx="2949787" cy="498692"/>
          </a:xfrm>
          <a:prstGeom prst="rect">
            <a:avLst/>
          </a:prstGeom>
        </p:spPr>
        <p:txBody>
          <a:bodyPr vert="horz" lIns="92236" tIns="46118" rIns="92236" bIns="4611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7"/>
            <a:ext cx="2949787" cy="498692"/>
          </a:xfrm>
          <a:prstGeom prst="rect">
            <a:avLst/>
          </a:prstGeom>
        </p:spPr>
        <p:txBody>
          <a:bodyPr vert="horz" lIns="92236" tIns="46118" rIns="92236" bIns="46118" rtlCol="0" anchor="b"/>
          <a:lstStyle>
            <a:lvl1pPr algn="r">
              <a:defRPr sz="1200"/>
            </a:lvl1pPr>
          </a:lstStyle>
          <a:p>
            <a:fld id="{A1A9EC94-881B-45FD-A33D-91ACA6281899}" type="slidenum">
              <a:rPr kumimoji="1" lang="ja-JP" altLang="en-US" smtClean="0"/>
              <a:t>‹#›</a:t>
            </a:fld>
            <a:endParaRPr kumimoji="1" lang="ja-JP" altLang="en-US"/>
          </a:p>
        </p:txBody>
      </p:sp>
    </p:spTree>
    <p:extLst>
      <p:ext uri="{BB962C8B-B14F-4D97-AF65-F5344CB8AC3E}">
        <p14:creationId xmlns:p14="http://schemas.microsoft.com/office/powerpoint/2010/main" val="3724900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787" cy="498693"/>
          </a:xfrm>
          <a:prstGeom prst="rect">
            <a:avLst/>
          </a:prstGeom>
        </p:spPr>
        <p:txBody>
          <a:bodyPr vert="horz" lIns="92236" tIns="46118" rIns="92236" bIns="461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2236" tIns="46118" rIns="92236" bIns="46118" rtlCol="0"/>
          <a:lstStyle>
            <a:lvl1pPr algn="r">
              <a:defRPr sz="1200"/>
            </a:lvl1pPr>
          </a:lstStyle>
          <a:p>
            <a:fld id="{AFC7D872-D854-451F-B949-DE400AD69128}" type="datetimeFigureOut">
              <a:rPr kumimoji="1" lang="ja-JP" altLang="en-US" smtClean="0"/>
              <a:t>2024/4/25</a:t>
            </a:fld>
            <a:endParaRPr kumimoji="1" lang="ja-JP" altLang="en-US"/>
          </a:p>
        </p:txBody>
      </p:sp>
      <p:sp>
        <p:nvSpPr>
          <p:cNvPr id="4" name="スライド イメージ プレースホルダー 3"/>
          <p:cNvSpPr>
            <a:spLocks noGrp="1" noRot="1" noChangeAspect="1"/>
          </p:cNvSpPr>
          <p:nvPr>
            <p:ph type="sldImg" idx="2"/>
          </p:nvPr>
        </p:nvSpPr>
        <p:spPr>
          <a:xfrm>
            <a:off x="982663" y="1243013"/>
            <a:ext cx="4841875" cy="3352800"/>
          </a:xfrm>
          <a:prstGeom prst="rect">
            <a:avLst/>
          </a:prstGeom>
          <a:noFill/>
          <a:ln w="12700">
            <a:solidFill>
              <a:prstClr val="black"/>
            </a:solidFill>
          </a:ln>
        </p:spPr>
        <p:txBody>
          <a:bodyPr vert="horz" lIns="92236" tIns="46118" rIns="92236" bIns="46118" rtlCol="0" anchor="ctr"/>
          <a:lstStyle/>
          <a:p>
            <a:endParaRPr lang="ja-JP" altLang="en-US"/>
          </a:p>
        </p:txBody>
      </p:sp>
      <p:sp>
        <p:nvSpPr>
          <p:cNvPr id="5" name="ノート プレースホルダー 4"/>
          <p:cNvSpPr>
            <a:spLocks noGrp="1"/>
          </p:cNvSpPr>
          <p:nvPr>
            <p:ph type="body" sz="quarter" idx="3"/>
          </p:nvPr>
        </p:nvSpPr>
        <p:spPr>
          <a:xfrm>
            <a:off x="680721" y="4783307"/>
            <a:ext cx="5445760" cy="3913615"/>
          </a:xfrm>
          <a:prstGeom prst="rect">
            <a:avLst/>
          </a:prstGeom>
        </p:spPr>
        <p:txBody>
          <a:bodyPr vert="horz" lIns="92236" tIns="46118" rIns="92236" bIns="461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7"/>
            <a:ext cx="2949787" cy="498692"/>
          </a:xfrm>
          <a:prstGeom prst="rect">
            <a:avLst/>
          </a:prstGeom>
        </p:spPr>
        <p:txBody>
          <a:bodyPr vert="horz" lIns="92236" tIns="46118" rIns="92236" bIns="461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2236" tIns="46118" rIns="92236" bIns="46118" rtlCol="0" anchor="b"/>
          <a:lstStyle>
            <a:lvl1pPr algn="r">
              <a:defRPr sz="1200"/>
            </a:lvl1pPr>
          </a:lstStyle>
          <a:p>
            <a:fld id="{57D1F5FD-64A4-44EB-B20D-0D258855B5D3}" type="slidenum">
              <a:rPr kumimoji="1" lang="ja-JP" altLang="en-US" smtClean="0"/>
              <a:t>‹#›</a:t>
            </a:fld>
            <a:endParaRPr kumimoji="1" lang="ja-JP" altLang="en-US"/>
          </a:p>
        </p:txBody>
      </p:sp>
    </p:spTree>
    <p:extLst>
      <p:ext uri="{BB962C8B-B14F-4D97-AF65-F5344CB8AC3E}">
        <p14:creationId xmlns:p14="http://schemas.microsoft.com/office/powerpoint/2010/main" val="1517882233"/>
      </p:ext>
    </p:extLst>
  </p:cSld>
  <p:clrMap bg1="lt1" tx1="dk1" bg2="lt2" tx2="dk2" accent1="accent1" accent2="accent2" accent3="accent3" accent4="accent4" accent5="accent5" accent6="accent6" hlink="hlink" folHlink="folHlink"/>
  <p:notesStyle>
    <a:lvl1pPr marL="0" algn="l" defTabSz="839876" rtl="0" eaLnBrk="1" latinLnBrk="0" hangingPunct="1">
      <a:defRPr kumimoji="1" sz="1102" kern="1200">
        <a:solidFill>
          <a:schemeClr val="tx1"/>
        </a:solidFill>
        <a:latin typeface="+mn-lt"/>
        <a:ea typeface="+mn-ea"/>
        <a:cs typeface="+mn-cs"/>
      </a:defRPr>
    </a:lvl1pPr>
    <a:lvl2pPr marL="419938" algn="l" defTabSz="839876" rtl="0" eaLnBrk="1" latinLnBrk="0" hangingPunct="1">
      <a:defRPr kumimoji="1" sz="1102" kern="1200">
        <a:solidFill>
          <a:schemeClr val="tx1"/>
        </a:solidFill>
        <a:latin typeface="+mn-lt"/>
        <a:ea typeface="+mn-ea"/>
        <a:cs typeface="+mn-cs"/>
      </a:defRPr>
    </a:lvl2pPr>
    <a:lvl3pPr marL="839876" algn="l" defTabSz="839876" rtl="0" eaLnBrk="1" latinLnBrk="0" hangingPunct="1">
      <a:defRPr kumimoji="1" sz="1102" kern="1200">
        <a:solidFill>
          <a:schemeClr val="tx1"/>
        </a:solidFill>
        <a:latin typeface="+mn-lt"/>
        <a:ea typeface="+mn-ea"/>
        <a:cs typeface="+mn-cs"/>
      </a:defRPr>
    </a:lvl3pPr>
    <a:lvl4pPr marL="1259815" algn="l" defTabSz="839876" rtl="0" eaLnBrk="1" latinLnBrk="0" hangingPunct="1">
      <a:defRPr kumimoji="1" sz="1102" kern="1200">
        <a:solidFill>
          <a:schemeClr val="tx1"/>
        </a:solidFill>
        <a:latin typeface="+mn-lt"/>
        <a:ea typeface="+mn-ea"/>
        <a:cs typeface="+mn-cs"/>
      </a:defRPr>
    </a:lvl4pPr>
    <a:lvl5pPr marL="1679753" algn="l" defTabSz="839876" rtl="0" eaLnBrk="1" latinLnBrk="0" hangingPunct="1">
      <a:defRPr kumimoji="1" sz="1102" kern="1200">
        <a:solidFill>
          <a:schemeClr val="tx1"/>
        </a:solidFill>
        <a:latin typeface="+mn-lt"/>
        <a:ea typeface="+mn-ea"/>
        <a:cs typeface="+mn-cs"/>
      </a:defRPr>
    </a:lvl5pPr>
    <a:lvl6pPr marL="2099691" algn="l" defTabSz="839876" rtl="0" eaLnBrk="1" latinLnBrk="0" hangingPunct="1">
      <a:defRPr kumimoji="1" sz="1102" kern="1200">
        <a:solidFill>
          <a:schemeClr val="tx1"/>
        </a:solidFill>
        <a:latin typeface="+mn-lt"/>
        <a:ea typeface="+mn-ea"/>
        <a:cs typeface="+mn-cs"/>
      </a:defRPr>
    </a:lvl6pPr>
    <a:lvl7pPr marL="2519629" algn="l" defTabSz="839876" rtl="0" eaLnBrk="1" latinLnBrk="0" hangingPunct="1">
      <a:defRPr kumimoji="1" sz="1102" kern="1200">
        <a:solidFill>
          <a:schemeClr val="tx1"/>
        </a:solidFill>
        <a:latin typeface="+mn-lt"/>
        <a:ea typeface="+mn-ea"/>
        <a:cs typeface="+mn-cs"/>
      </a:defRPr>
    </a:lvl7pPr>
    <a:lvl8pPr marL="2939567" algn="l" defTabSz="839876" rtl="0" eaLnBrk="1" latinLnBrk="0" hangingPunct="1">
      <a:defRPr kumimoji="1" sz="1102" kern="1200">
        <a:solidFill>
          <a:schemeClr val="tx1"/>
        </a:solidFill>
        <a:latin typeface="+mn-lt"/>
        <a:ea typeface="+mn-ea"/>
        <a:cs typeface="+mn-cs"/>
      </a:defRPr>
    </a:lvl8pPr>
    <a:lvl9pPr marL="3359506" algn="l" defTabSz="839876" rtl="0" eaLnBrk="1" latinLnBrk="0" hangingPunct="1">
      <a:defRPr kumimoji="1" sz="110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2663" y="1243013"/>
            <a:ext cx="4841875" cy="33528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0</a:t>
            </a:fld>
            <a:endParaRPr kumimoji="1" lang="ja-JP" altLang="en-US"/>
          </a:p>
        </p:txBody>
      </p:sp>
    </p:spTree>
    <p:extLst>
      <p:ext uri="{BB962C8B-B14F-4D97-AF65-F5344CB8AC3E}">
        <p14:creationId xmlns:p14="http://schemas.microsoft.com/office/powerpoint/2010/main" val="1886819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16</a:t>
            </a:fld>
            <a:endParaRPr kumimoji="1" lang="ja-JP" altLang="en-US"/>
          </a:p>
        </p:txBody>
      </p:sp>
    </p:spTree>
    <p:extLst>
      <p:ext uri="{BB962C8B-B14F-4D97-AF65-F5344CB8AC3E}">
        <p14:creationId xmlns:p14="http://schemas.microsoft.com/office/powerpoint/2010/main" val="2564058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17</a:t>
            </a:fld>
            <a:endParaRPr kumimoji="1" lang="ja-JP" altLang="en-US"/>
          </a:p>
        </p:txBody>
      </p:sp>
    </p:spTree>
    <p:extLst>
      <p:ext uri="{BB962C8B-B14F-4D97-AF65-F5344CB8AC3E}">
        <p14:creationId xmlns:p14="http://schemas.microsoft.com/office/powerpoint/2010/main" val="1190391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18</a:t>
            </a:fld>
            <a:endParaRPr kumimoji="1" lang="ja-JP" altLang="en-US"/>
          </a:p>
        </p:txBody>
      </p:sp>
    </p:spTree>
    <p:extLst>
      <p:ext uri="{BB962C8B-B14F-4D97-AF65-F5344CB8AC3E}">
        <p14:creationId xmlns:p14="http://schemas.microsoft.com/office/powerpoint/2010/main" val="1713719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19</a:t>
            </a:fld>
            <a:endParaRPr kumimoji="1" lang="ja-JP" altLang="en-US"/>
          </a:p>
        </p:txBody>
      </p:sp>
    </p:spTree>
    <p:extLst>
      <p:ext uri="{BB962C8B-B14F-4D97-AF65-F5344CB8AC3E}">
        <p14:creationId xmlns:p14="http://schemas.microsoft.com/office/powerpoint/2010/main" val="1041623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20</a:t>
            </a:fld>
            <a:endParaRPr kumimoji="1" lang="ja-JP" altLang="en-US"/>
          </a:p>
        </p:txBody>
      </p:sp>
    </p:spTree>
    <p:extLst>
      <p:ext uri="{BB962C8B-B14F-4D97-AF65-F5344CB8AC3E}">
        <p14:creationId xmlns:p14="http://schemas.microsoft.com/office/powerpoint/2010/main" val="1524272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78DB4-2FFC-41E6-9274-62BB19AA7EBD}"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0181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78DB4-2FFC-41E6-9274-62BB19AA7EBD}"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57888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78DB4-2FFC-41E6-9274-62BB19AA7EBD}"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40469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25</a:t>
            </a:fld>
            <a:endParaRPr kumimoji="1" lang="ja-JP" altLang="en-US"/>
          </a:p>
        </p:txBody>
      </p:sp>
    </p:spTree>
    <p:extLst>
      <p:ext uri="{BB962C8B-B14F-4D97-AF65-F5344CB8AC3E}">
        <p14:creationId xmlns:p14="http://schemas.microsoft.com/office/powerpoint/2010/main" val="3604624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26</a:t>
            </a:fld>
            <a:endParaRPr kumimoji="1" lang="ja-JP" altLang="en-US"/>
          </a:p>
        </p:txBody>
      </p:sp>
    </p:spTree>
    <p:extLst>
      <p:ext uri="{BB962C8B-B14F-4D97-AF65-F5344CB8AC3E}">
        <p14:creationId xmlns:p14="http://schemas.microsoft.com/office/powerpoint/2010/main" val="3613451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1</a:t>
            </a:fld>
            <a:endParaRPr kumimoji="1" lang="ja-JP" altLang="en-US"/>
          </a:p>
        </p:txBody>
      </p:sp>
    </p:spTree>
    <p:extLst>
      <p:ext uri="{BB962C8B-B14F-4D97-AF65-F5344CB8AC3E}">
        <p14:creationId xmlns:p14="http://schemas.microsoft.com/office/powerpoint/2010/main" val="1939209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27</a:t>
            </a:fld>
            <a:endParaRPr kumimoji="1" lang="ja-JP" altLang="en-US"/>
          </a:p>
        </p:txBody>
      </p:sp>
    </p:spTree>
    <p:extLst>
      <p:ext uri="{BB962C8B-B14F-4D97-AF65-F5344CB8AC3E}">
        <p14:creationId xmlns:p14="http://schemas.microsoft.com/office/powerpoint/2010/main" val="3470235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28</a:t>
            </a:fld>
            <a:endParaRPr kumimoji="1" lang="ja-JP" altLang="en-US"/>
          </a:p>
        </p:txBody>
      </p:sp>
    </p:spTree>
    <p:extLst>
      <p:ext uri="{BB962C8B-B14F-4D97-AF65-F5344CB8AC3E}">
        <p14:creationId xmlns:p14="http://schemas.microsoft.com/office/powerpoint/2010/main" val="1933818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29</a:t>
            </a:fld>
            <a:endParaRPr kumimoji="1" lang="ja-JP" altLang="en-US"/>
          </a:p>
        </p:txBody>
      </p:sp>
    </p:spTree>
    <p:extLst>
      <p:ext uri="{BB962C8B-B14F-4D97-AF65-F5344CB8AC3E}">
        <p14:creationId xmlns:p14="http://schemas.microsoft.com/office/powerpoint/2010/main" val="2289169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30</a:t>
            </a:fld>
            <a:endParaRPr kumimoji="1" lang="ja-JP" altLang="en-US"/>
          </a:p>
        </p:txBody>
      </p:sp>
    </p:spTree>
    <p:extLst>
      <p:ext uri="{BB962C8B-B14F-4D97-AF65-F5344CB8AC3E}">
        <p14:creationId xmlns:p14="http://schemas.microsoft.com/office/powerpoint/2010/main" val="3215947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31</a:t>
            </a:fld>
            <a:endParaRPr kumimoji="1" lang="ja-JP" altLang="en-US"/>
          </a:p>
        </p:txBody>
      </p:sp>
    </p:spTree>
    <p:extLst>
      <p:ext uri="{BB962C8B-B14F-4D97-AF65-F5344CB8AC3E}">
        <p14:creationId xmlns:p14="http://schemas.microsoft.com/office/powerpoint/2010/main" val="3454372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32</a:t>
            </a:fld>
            <a:endParaRPr kumimoji="1" lang="ja-JP" altLang="en-US"/>
          </a:p>
        </p:txBody>
      </p:sp>
    </p:spTree>
    <p:extLst>
      <p:ext uri="{BB962C8B-B14F-4D97-AF65-F5344CB8AC3E}">
        <p14:creationId xmlns:p14="http://schemas.microsoft.com/office/powerpoint/2010/main" val="36557408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33</a:t>
            </a:fld>
            <a:endParaRPr kumimoji="1" lang="ja-JP" altLang="en-US"/>
          </a:p>
        </p:txBody>
      </p:sp>
    </p:spTree>
    <p:extLst>
      <p:ext uri="{BB962C8B-B14F-4D97-AF65-F5344CB8AC3E}">
        <p14:creationId xmlns:p14="http://schemas.microsoft.com/office/powerpoint/2010/main" val="3569653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34</a:t>
            </a:fld>
            <a:endParaRPr kumimoji="1" lang="ja-JP" altLang="en-US"/>
          </a:p>
        </p:txBody>
      </p:sp>
    </p:spTree>
    <p:extLst>
      <p:ext uri="{BB962C8B-B14F-4D97-AF65-F5344CB8AC3E}">
        <p14:creationId xmlns:p14="http://schemas.microsoft.com/office/powerpoint/2010/main" val="463732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35</a:t>
            </a:fld>
            <a:endParaRPr kumimoji="1" lang="ja-JP" altLang="en-US"/>
          </a:p>
        </p:txBody>
      </p:sp>
    </p:spTree>
    <p:extLst>
      <p:ext uri="{BB962C8B-B14F-4D97-AF65-F5344CB8AC3E}">
        <p14:creationId xmlns:p14="http://schemas.microsoft.com/office/powerpoint/2010/main" val="99267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36</a:t>
            </a:fld>
            <a:endParaRPr kumimoji="1" lang="ja-JP" altLang="en-US"/>
          </a:p>
        </p:txBody>
      </p:sp>
    </p:spTree>
    <p:extLst>
      <p:ext uri="{BB962C8B-B14F-4D97-AF65-F5344CB8AC3E}">
        <p14:creationId xmlns:p14="http://schemas.microsoft.com/office/powerpoint/2010/main" val="1324430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3</a:t>
            </a:fld>
            <a:endParaRPr kumimoji="1" lang="ja-JP" altLang="en-US"/>
          </a:p>
        </p:txBody>
      </p:sp>
    </p:spTree>
    <p:extLst>
      <p:ext uri="{BB962C8B-B14F-4D97-AF65-F5344CB8AC3E}">
        <p14:creationId xmlns:p14="http://schemas.microsoft.com/office/powerpoint/2010/main" val="4154854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37</a:t>
            </a:fld>
            <a:endParaRPr kumimoji="1" lang="ja-JP" altLang="en-US"/>
          </a:p>
        </p:txBody>
      </p:sp>
    </p:spTree>
    <p:extLst>
      <p:ext uri="{BB962C8B-B14F-4D97-AF65-F5344CB8AC3E}">
        <p14:creationId xmlns:p14="http://schemas.microsoft.com/office/powerpoint/2010/main" val="30934556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38</a:t>
            </a:fld>
            <a:endParaRPr kumimoji="1" lang="ja-JP" altLang="en-US"/>
          </a:p>
        </p:txBody>
      </p:sp>
    </p:spTree>
    <p:extLst>
      <p:ext uri="{BB962C8B-B14F-4D97-AF65-F5344CB8AC3E}">
        <p14:creationId xmlns:p14="http://schemas.microsoft.com/office/powerpoint/2010/main" val="3317627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39</a:t>
            </a:fld>
            <a:endParaRPr kumimoji="1" lang="ja-JP" altLang="en-US"/>
          </a:p>
        </p:txBody>
      </p:sp>
    </p:spTree>
    <p:extLst>
      <p:ext uri="{BB962C8B-B14F-4D97-AF65-F5344CB8AC3E}">
        <p14:creationId xmlns:p14="http://schemas.microsoft.com/office/powerpoint/2010/main" val="4063987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41</a:t>
            </a:fld>
            <a:endParaRPr kumimoji="1" lang="ja-JP" altLang="en-US"/>
          </a:p>
        </p:txBody>
      </p:sp>
    </p:spTree>
    <p:extLst>
      <p:ext uri="{BB962C8B-B14F-4D97-AF65-F5344CB8AC3E}">
        <p14:creationId xmlns:p14="http://schemas.microsoft.com/office/powerpoint/2010/main" val="2728246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42</a:t>
            </a:fld>
            <a:endParaRPr kumimoji="1" lang="ja-JP" altLang="en-US"/>
          </a:p>
        </p:txBody>
      </p:sp>
    </p:spTree>
    <p:extLst>
      <p:ext uri="{BB962C8B-B14F-4D97-AF65-F5344CB8AC3E}">
        <p14:creationId xmlns:p14="http://schemas.microsoft.com/office/powerpoint/2010/main" val="16986331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43</a:t>
            </a:fld>
            <a:endParaRPr kumimoji="1" lang="ja-JP" altLang="en-US"/>
          </a:p>
        </p:txBody>
      </p:sp>
    </p:spTree>
    <p:extLst>
      <p:ext uri="{BB962C8B-B14F-4D97-AF65-F5344CB8AC3E}">
        <p14:creationId xmlns:p14="http://schemas.microsoft.com/office/powerpoint/2010/main" val="3318414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44</a:t>
            </a:fld>
            <a:endParaRPr kumimoji="1" lang="ja-JP" altLang="en-US"/>
          </a:p>
        </p:txBody>
      </p:sp>
    </p:spTree>
    <p:extLst>
      <p:ext uri="{BB962C8B-B14F-4D97-AF65-F5344CB8AC3E}">
        <p14:creationId xmlns:p14="http://schemas.microsoft.com/office/powerpoint/2010/main" val="10660384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45</a:t>
            </a:fld>
            <a:endParaRPr kumimoji="1" lang="ja-JP" altLang="en-US"/>
          </a:p>
        </p:txBody>
      </p:sp>
    </p:spTree>
    <p:extLst>
      <p:ext uri="{BB962C8B-B14F-4D97-AF65-F5344CB8AC3E}">
        <p14:creationId xmlns:p14="http://schemas.microsoft.com/office/powerpoint/2010/main" val="26083943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46</a:t>
            </a:fld>
            <a:endParaRPr kumimoji="1" lang="ja-JP" altLang="en-US"/>
          </a:p>
        </p:txBody>
      </p:sp>
    </p:spTree>
    <p:extLst>
      <p:ext uri="{BB962C8B-B14F-4D97-AF65-F5344CB8AC3E}">
        <p14:creationId xmlns:p14="http://schemas.microsoft.com/office/powerpoint/2010/main" val="36918913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47</a:t>
            </a:fld>
            <a:endParaRPr kumimoji="1" lang="ja-JP" altLang="en-US"/>
          </a:p>
        </p:txBody>
      </p:sp>
    </p:spTree>
    <p:extLst>
      <p:ext uri="{BB962C8B-B14F-4D97-AF65-F5344CB8AC3E}">
        <p14:creationId xmlns:p14="http://schemas.microsoft.com/office/powerpoint/2010/main" val="2559942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4</a:t>
            </a:fld>
            <a:endParaRPr kumimoji="1" lang="ja-JP" altLang="en-US"/>
          </a:p>
        </p:txBody>
      </p:sp>
    </p:spTree>
    <p:extLst>
      <p:ext uri="{BB962C8B-B14F-4D97-AF65-F5344CB8AC3E}">
        <p14:creationId xmlns:p14="http://schemas.microsoft.com/office/powerpoint/2010/main" val="14690777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48</a:t>
            </a:fld>
            <a:endParaRPr kumimoji="1" lang="ja-JP" altLang="en-US"/>
          </a:p>
        </p:txBody>
      </p:sp>
    </p:spTree>
    <p:extLst>
      <p:ext uri="{BB962C8B-B14F-4D97-AF65-F5344CB8AC3E}">
        <p14:creationId xmlns:p14="http://schemas.microsoft.com/office/powerpoint/2010/main" val="1101556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49</a:t>
            </a:fld>
            <a:endParaRPr kumimoji="1" lang="ja-JP" altLang="en-US"/>
          </a:p>
        </p:txBody>
      </p:sp>
    </p:spTree>
    <p:extLst>
      <p:ext uri="{BB962C8B-B14F-4D97-AF65-F5344CB8AC3E}">
        <p14:creationId xmlns:p14="http://schemas.microsoft.com/office/powerpoint/2010/main" val="3367186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50</a:t>
            </a:fld>
            <a:endParaRPr kumimoji="1" lang="ja-JP" altLang="en-US"/>
          </a:p>
        </p:txBody>
      </p:sp>
    </p:spTree>
    <p:extLst>
      <p:ext uri="{BB962C8B-B14F-4D97-AF65-F5344CB8AC3E}">
        <p14:creationId xmlns:p14="http://schemas.microsoft.com/office/powerpoint/2010/main" val="34405387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51</a:t>
            </a:fld>
            <a:endParaRPr kumimoji="1" lang="ja-JP" altLang="en-US"/>
          </a:p>
        </p:txBody>
      </p:sp>
    </p:spTree>
    <p:extLst>
      <p:ext uri="{BB962C8B-B14F-4D97-AF65-F5344CB8AC3E}">
        <p14:creationId xmlns:p14="http://schemas.microsoft.com/office/powerpoint/2010/main" val="38337302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52</a:t>
            </a:fld>
            <a:endParaRPr kumimoji="1" lang="ja-JP" altLang="en-US"/>
          </a:p>
        </p:txBody>
      </p:sp>
    </p:spTree>
    <p:extLst>
      <p:ext uri="{BB962C8B-B14F-4D97-AF65-F5344CB8AC3E}">
        <p14:creationId xmlns:p14="http://schemas.microsoft.com/office/powerpoint/2010/main" val="32229993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55</a:t>
            </a:fld>
            <a:endParaRPr kumimoji="1" lang="ja-JP" altLang="en-US"/>
          </a:p>
        </p:txBody>
      </p:sp>
    </p:spTree>
    <p:extLst>
      <p:ext uri="{BB962C8B-B14F-4D97-AF65-F5344CB8AC3E}">
        <p14:creationId xmlns:p14="http://schemas.microsoft.com/office/powerpoint/2010/main" val="34574040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57</a:t>
            </a:fld>
            <a:endParaRPr kumimoji="1" lang="ja-JP" altLang="en-US"/>
          </a:p>
        </p:txBody>
      </p:sp>
    </p:spTree>
    <p:extLst>
      <p:ext uri="{BB962C8B-B14F-4D97-AF65-F5344CB8AC3E}">
        <p14:creationId xmlns:p14="http://schemas.microsoft.com/office/powerpoint/2010/main" val="17974071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58</a:t>
            </a:fld>
            <a:endParaRPr kumimoji="1" lang="ja-JP" altLang="en-US"/>
          </a:p>
        </p:txBody>
      </p:sp>
    </p:spTree>
    <p:extLst>
      <p:ext uri="{BB962C8B-B14F-4D97-AF65-F5344CB8AC3E}">
        <p14:creationId xmlns:p14="http://schemas.microsoft.com/office/powerpoint/2010/main" val="25737926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59</a:t>
            </a:fld>
            <a:endParaRPr kumimoji="1" lang="ja-JP" altLang="en-US"/>
          </a:p>
        </p:txBody>
      </p:sp>
    </p:spTree>
    <p:extLst>
      <p:ext uri="{BB962C8B-B14F-4D97-AF65-F5344CB8AC3E}">
        <p14:creationId xmlns:p14="http://schemas.microsoft.com/office/powerpoint/2010/main" val="32695072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61</a:t>
            </a:fld>
            <a:endParaRPr kumimoji="1" lang="ja-JP" altLang="en-US"/>
          </a:p>
        </p:txBody>
      </p:sp>
    </p:spTree>
    <p:extLst>
      <p:ext uri="{BB962C8B-B14F-4D97-AF65-F5344CB8AC3E}">
        <p14:creationId xmlns:p14="http://schemas.microsoft.com/office/powerpoint/2010/main" val="3283881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6</a:t>
            </a:fld>
            <a:endParaRPr kumimoji="1" lang="ja-JP" altLang="en-US"/>
          </a:p>
        </p:txBody>
      </p:sp>
    </p:spTree>
    <p:extLst>
      <p:ext uri="{BB962C8B-B14F-4D97-AF65-F5344CB8AC3E}">
        <p14:creationId xmlns:p14="http://schemas.microsoft.com/office/powerpoint/2010/main" val="18020665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62</a:t>
            </a:fld>
            <a:endParaRPr kumimoji="1" lang="ja-JP" altLang="en-US"/>
          </a:p>
        </p:txBody>
      </p:sp>
    </p:spTree>
    <p:extLst>
      <p:ext uri="{BB962C8B-B14F-4D97-AF65-F5344CB8AC3E}">
        <p14:creationId xmlns:p14="http://schemas.microsoft.com/office/powerpoint/2010/main" val="24065939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63</a:t>
            </a:fld>
            <a:endParaRPr kumimoji="1" lang="ja-JP" altLang="en-US"/>
          </a:p>
        </p:txBody>
      </p:sp>
    </p:spTree>
    <p:extLst>
      <p:ext uri="{BB962C8B-B14F-4D97-AF65-F5344CB8AC3E}">
        <p14:creationId xmlns:p14="http://schemas.microsoft.com/office/powerpoint/2010/main" val="34418675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64</a:t>
            </a:fld>
            <a:endParaRPr kumimoji="1" lang="ja-JP" altLang="en-US"/>
          </a:p>
        </p:txBody>
      </p:sp>
    </p:spTree>
    <p:extLst>
      <p:ext uri="{BB962C8B-B14F-4D97-AF65-F5344CB8AC3E}">
        <p14:creationId xmlns:p14="http://schemas.microsoft.com/office/powerpoint/2010/main" val="42088128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lang="en-US" altLang="ja-JP" sz="1100" b="0"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65</a:t>
            </a:fld>
            <a:endParaRPr kumimoji="1" lang="ja-JP" altLang="en-US"/>
          </a:p>
        </p:txBody>
      </p:sp>
    </p:spTree>
    <p:extLst>
      <p:ext uri="{BB962C8B-B14F-4D97-AF65-F5344CB8AC3E}">
        <p14:creationId xmlns:p14="http://schemas.microsoft.com/office/powerpoint/2010/main" val="30953556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66</a:t>
            </a:fld>
            <a:endParaRPr kumimoji="1" lang="ja-JP" altLang="en-US"/>
          </a:p>
        </p:txBody>
      </p:sp>
    </p:spTree>
    <p:extLst>
      <p:ext uri="{BB962C8B-B14F-4D97-AF65-F5344CB8AC3E}">
        <p14:creationId xmlns:p14="http://schemas.microsoft.com/office/powerpoint/2010/main" val="41087542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68</a:t>
            </a:fld>
            <a:endParaRPr kumimoji="1" lang="ja-JP" altLang="en-US"/>
          </a:p>
        </p:txBody>
      </p:sp>
    </p:spTree>
    <p:extLst>
      <p:ext uri="{BB962C8B-B14F-4D97-AF65-F5344CB8AC3E}">
        <p14:creationId xmlns:p14="http://schemas.microsoft.com/office/powerpoint/2010/main" val="29685141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69</a:t>
            </a:fld>
            <a:endParaRPr kumimoji="1" lang="ja-JP" altLang="en-US"/>
          </a:p>
        </p:txBody>
      </p:sp>
    </p:spTree>
    <p:extLst>
      <p:ext uri="{BB962C8B-B14F-4D97-AF65-F5344CB8AC3E}">
        <p14:creationId xmlns:p14="http://schemas.microsoft.com/office/powerpoint/2010/main" val="23717735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70</a:t>
            </a:fld>
            <a:endParaRPr kumimoji="1" lang="ja-JP" altLang="en-US"/>
          </a:p>
        </p:txBody>
      </p:sp>
    </p:spTree>
    <p:extLst>
      <p:ext uri="{BB962C8B-B14F-4D97-AF65-F5344CB8AC3E}">
        <p14:creationId xmlns:p14="http://schemas.microsoft.com/office/powerpoint/2010/main" val="28487826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71</a:t>
            </a:fld>
            <a:endParaRPr kumimoji="1" lang="ja-JP" altLang="en-US"/>
          </a:p>
        </p:txBody>
      </p:sp>
    </p:spTree>
    <p:extLst>
      <p:ext uri="{BB962C8B-B14F-4D97-AF65-F5344CB8AC3E}">
        <p14:creationId xmlns:p14="http://schemas.microsoft.com/office/powerpoint/2010/main" val="7520935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72</a:t>
            </a:fld>
            <a:endParaRPr kumimoji="1" lang="ja-JP" altLang="en-US"/>
          </a:p>
        </p:txBody>
      </p:sp>
    </p:spTree>
    <p:extLst>
      <p:ext uri="{BB962C8B-B14F-4D97-AF65-F5344CB8AC3E}">
        <p14:creationId xmlns:p14="http://schemas.microsoft.com/office/powerpoint/2010/main" val="536472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78DB4-2FFC-41E6-9274-62BB19AA7EBD}"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223208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lang="en-US" altLang="ja-JP" sz="1100" dirty="0">
              <a:solidFill>
                <a:prstClr val="black"/>
              </a:solidFill>
            </a:endParaRPr>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73</a:t>
            </a:fld>
            <a:endParaRPr kumimoji="1" lang="ja-JP" altLang="en-US"/>
          </a:p>
        </p:txBody>
      </p:sp>
    </p:spTree>
    <p:extLst>
      <p:ext uri="{BB962C8B-B14F-4D97-AF65-F5344CB8AC3E}">
        <p14:creationId xmlns:p14="http://schemas.microsoft.com/office/powerpoint/2010/main" val="15450553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74</a:t>
            </a:fld>
            <a:endParaRPr kumimoji="1" lang="ja-JP" altLang="en-US"/>
          </a:p>
        </p:txBody>
      </p:sp>
    </p:spTree>
    <p:extLst>
      <p:ext uri="{BB962C8B-B14F-4D97-AF65-F5344CB8AC3E}">
        <p14:creationId xmlns:p14="http://schemas.microsoft.com/office/powerpoint/2010/main" val="19631366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75</a:t>
            </a:fld>
            <a:endParaRPr kumimoji="1" lang="ja-JP" altLang="en-US"/>
          </a:p>
        </p:txBody>
      </p:sp>
    </p:spTree>
    <p:extLst>
      <p:ext uri="{BB962C8B-B14F-4D97-AF65-F5344CB8AC3E}">
        <p14:creationId xmlns:p14="http://schemas.microsoft.com/office/powerpoint/2010/main" val="19049802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76</a:t>
            </a:fld>
            <a:endParaRPr kumimoji="1" lang="ja-JP" altLang="en-US"/>
          </a:p>
        </p:txBody>
      </p:sp>
    </p:spTree>
    <p:extLst>
      <p:ext uri="{BB962C8B-B14F-4D97-AF65-F5344CB8AC3E}">
        <p14:creationId xmlns:p14="http://schemas.microsoft.com/office/powerpoint/2010/main" val="24395989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77</a:t>
            </a:fld>
            <a:endParaRPr kumimoji="1" lang="ja-JP" altLang="en-US"/>
          </a:p>
        </p:txBody>
      </p:sp>
    </p:spTree>
    <p:extLst>
      <p:ext uri="{BB962C8B-B14F-4D97-AF65-F5344CB8AC3E}">
        <p14:creationId xmlns:p14="http://schemas.microsoft.com/office/powerpoint/2010/main" val="2687879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78</a:t>
            </a:fld>
            <a:endParaRPr kumimoji="1" lang="ja-JP" altLang="en-US"/>
          </a:p>
        </p:txBody>
      </p:sp>
    </p:spTree>
    <p:extLst>
      <p:ext uri="{BB962C8B-B14F-4D97-AF65-F5344CB8AC3E}">
        <p14:creationId xmlns:p14="http://schemas.microsoft.com/office/powerpoint/2010/main" val="2765932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80</a:t>
            </a:fld>
            <a:endParaRPr kumimoji="1" lang="ja-JP" altLang="en-US"/>
          </a:p>
        </p:txBody>
      </p:sp>
    </p:spTree>
    <p:extLst>
      <p:ext uri="{BB962C8B-B14F-4D97-AF65-F5344CB8AC3E}">
        <p14:creationId xmlns:p14="http://schemas.microsoft.com/office/powerpoint/2010/main" val="41321515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81</a:t>
            </a:fld>
            <a:endParaRPr kumimoji="1" lang="ja-JP" altLang="en-US"/>
          </a:p>
        </p:txBody>
      </p:sp>
    </p:spTree>
    <p:extLst>
      <p:ext uri="{BB962C8B-B14F-4D97-AF65-F5344CB8AC3E}">
        <p14:creationId xmlns:p14="http://schemas.microsoft.com/office/powerpoint/2010/main" val="33018251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82</a:t>
            </a:fld>
            <a:endParaRPr kumimoji="1" lang="ja-JP" altLang="en-US"/>
          </a:p>
        </p:txBody>
      </p:sp>
    </p:spTree>
    <p:extLst>
      <p:ext uri="{BB962C8B-B14F-4D97-AF65-F5344CB8AC3E}">
        <p14:creationId xmlns:p14="http://schemas.microsoft.com/office/powerpoint/2010/main" val="37083316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83</a:t>
            </a:fld>
            <a:endParaRPr kumimoji="1" lang="ja-JP" altLang="en-US"/>
          </a:p>
        </p:txBody>
      </p:sp>
    </p:spTree>
    <p:extLst>
      <p:ext uri="{BB962C8B-B14F-4D97-AF65-F5344CB8AC3E}">
        <p14:creationId xmlns:p14="http://schemas.microsoft.com/office/powerpoint/2010/main" val="492043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12</a:t>
            </a:fld>
            <a:endParaRPr kumimoji="1" lang="ja-JP" altLang="en-US"/>
          </a:p>
        </p:txBody>
      </p:sp>
    </p:spTree>
    <p:extLst>
      <p:ext uri="{BB962C8B-B14F-4D97-AF65-F5344CB8AC3E}">
        <p14:creationId xmlns:p14="http://schemas.microsoft.com/office/powerpoint/2010/main" val="9507677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84</a:t>
            </a:fld>
            <a:endParaRPr kumimoji="1" lang="ja-JP" altLang="en-US"/>
          </a:p>
        </p:txBody>
      </p:sp>
    </p:spTree>
    <p:extLst>
      <p:ext uri="{BB962C8B-B14F-4D97-AF65-F5344CB8AC3E}">
        <p14:creationId xmlns:p14="http://schemas.microsoft.com/office/powerpoint/2010/main" val="26540646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839876"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85</a:t>
            </a:fld>
            <a:endParaRPr kumimoji="1" lang="ja-JP" altLang="en-US"/>
          </a:p>
        </p:txBody>
      </p:sp>
    </p:spTree>
    <p:extLst>
      <p:ext uri="{BB962C8B-B14F-4D97-AF65-F5344CB8AC3E}">
        <p14:creationId xmlns:p14="http://schemas.microsoft.com/office/powerpoint/2010/main" val="852588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13</a:t>
            </a:fld>
            <a:endParaRPr kumimoji="1" lang="ja-JP" altLang="en-US"/>
          </a:p>
        </p:txBody>
      </p:sp>
    </p:spTree>
    <p:extLst>
      <p:ext uri="{BB962C8B-B14F-4D97-AF65-F5344CB8AC3E}">
        <p14:creationId xmlns:p14="http://schemas.microsoft.com/office/powerpoint/2010/main" val="2401599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7D1F5FD-64A4-44EB-B20D-0D258855B5D3}" type="slidenum">
              <a:rPr kumimoji="1" lang="ja-JP" altLang="en-US" smtClean="0"/>
              <a:t>15</a:t>
            </a:fld>
            <a:endParaRPr kumimoji="1" lang="ja-JP" altLang="en-US"/>
          </a:p>
        </p:txBody>
      </p:sp>
    </p:spTree>
    <p:extLst>
      <p:ext uri="{BB962C8B-B14F-4D97-AF65-F5344CB8AC3E}">
        <p14:creationId xmlns:p14="http://schemas.microsoft.com/office/powerpoint/2010/main" val="2206689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jpe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5.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5.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20.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5.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Master" Target="../slideMasters/slideMaster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38.jpeg"/><Relationship Id="rId5" Type="http://schemas.openxmlformats.org/officeDocument/2006/relationships/image" Target="../media/image37.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jpeg"/><Relationship Id="rId2" Type="http://schemas.openxmlformats.org/officeDocument/2006/relationships/image" Target="../media/image45.jpeg"/><Relationship Id="rId1" Type="http://schemas.openxmlformats.org/officeDocument/2006/relationships/slideMaster" Target="../slideMasters/slideMaster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8.sv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51.svg"/><Relationship Id="rId4"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5.xml"/><Relationship Id="rId4" Type="http://schemas.openxmlformats.org/officeDocument/2006/relationships/image" Target="../media/image52.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66808" y="359096"/>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3" tIns="41476" rIns="82953" bIns="41476" numCol="1" spcCol="0" rtlCol="0" fromWordArt="0" anchor="ctr" anchorCtr="0" forceAA="0" compatLnSpc="1">
            <a:prstTxWarp prst="textNoShape">
              <a:avLst/>
            </a:prstTxWarp>
            <a:noAutofit/>
          </a:bodyPr>
          <a:lstStyle/>
          <a:p>
            <a:pPr algn="ctr"/>
            <a:endParaRPr kumimoji="1" lang="ja-JP" altLang="en-US" sz="1452" dirty="0">
              <a:solidFill>
                <a:schemeClr val="tx1"/>
              </a:solidFill>
            </a:endParaRPr>
          </a:p>
        </p:txBody>
      </p:sp>
      <p:grpSp>
        <p:nvGrpSpPr>
          <p:cNvPr id="23" name="グループ化 22">
            <a:extLst>
              <a:ext uri="{FF2B5EF4-FFF2-40B4-BE49-F238E27FC236}">
                <a16:creationId xmlns:a16="http://schemas.microsoft.com/office/drawing/2014/main" id="{69427F34-BDBE-48D8-A7F4-1EE85CF4440A}"/>
              </a:ext>
            </a:extLst>
          </p:cNvPr>
          <p:cNvGrpSpPr/>
          <p:nvPr userDrawn="1"/>
        </p:nvGrpSpPr>
        <p:grpSpPr>
          <a:xfrm>
            <a:off x="958477" y="2714141"/>
            <a:ext cx="7989045" cy="914438"/>
            <a:chOff x="1034510" y="2991837"/>
            <a:chExt cx="8622792" cy="1007999"/>
          </a:xfrm>
        </p:grpSpPr>
        <p:cxnSp>
          <p:nvCxnSpPr>
            <p:cNvPr id="15" name="直線コネクタ 14">
              <a:extLst>
                <a:ext uri="{FF2B5EF4-FFF2-40B4-BE49-F238E27FC236}">
                  <a16:creationId xmlns:a16="http://schemas.microsoft.com/office/drawing/2014/main" id="{4E3800AC-DAF6-41B1-810E-4A51489649E0}"/>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CF90A11-AE44-4385-824C-1819712F0D92}"/>
                </a:ext>
              </a:extLst>
            </p:cNvPr>
            <p:cNvCxnSpPr/>
            <p:nvPr userDrawn="1"/>
          </p:nvCxnSpPr>
          <p:spPr>
            <a:xfrm>
              <a:off x="1034510" y="3999836"/>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0" name="タイトル 29">
            <a:extLst>
              <a:ext uri="{FF2B5EF4-FFF2-40B4-BE49-F238E27FC236}">
                <a16:creationId xmlns:a16="http://schemas.microsoft.com/office/drawing/2014/main" id="{D7232AF9-EC33-4888-B5A0-D03E836B4382}"/>
              </a:ext>
            </a:extLst>
          </p:cNvPr>
          <p:cNvSpPr>
            <a:spLocks noGrp="1"/>
          </p:cNvSpPr>
          <p:nvPr>
            <p:ph type="title" hasCustomPrompt="1"/>
          </p:nvPr>
        </p:nvSpPr>
        <p:spPr>
          <a:xfrm>
            <a:off x="958477" y="2714140"/>
            <a:ext cx="8004988" cy="914439"/>
          </a:xfrm>
          <a:prstGeom prst="rect">
            <a:avLst/>
          </a:prstGeom>
        </p:spPr>
        <p:txBody>
          <a:bodyPr lIns="0" tIns="72000" rIns="0" bIns="0" anchor="ctr" anchorCtr="0">
            <a:normAutofit/>
          </a:bodyPr>
          <a:lstStyle>
            <a:lvl1pPr>
              <a:defRPr lang="ja-JP" altLang="en-US" sz="3266"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1000"/>
              </a:spcBef>
              <a:buFontTx/>
            </a:pPr>
            <a:r>
              <a:rPr kumimoji="1" lang="ja-JP" altLang="en-US" dirty="0"/>
              <a:t>表紙タイトル</a:t>
            </a:r>
          </a:p>
        </p:txBody>
      </p:sp>
      <p:sp>
        <p:nvSpPr>
          <p:cNvPr id="27" name="コンテンツ プレースホルダー 21">
            <a:extLst>
              <a:ext uri="{FF2B5EF4-FFF2-40B4-BE49-F238E27FC236}">
                <a16:creationId xmlns:a16="http://schemas.microsoft.com/office/drawing/2014/main" id="{730FB38C-75FA-4F17-A448-34BAAD2B4753}"/>
              </a:ext>
            </a:extLst>
          </p:cNvPr>
          <p:cNvSpPr>
            <a:spLocks noGrp="1"/>
          </p:cNvSpPr>
          <p:nvPr>
            <p:ph sz="quarter" idx="14" hasCustomPrompt="1"/>
          </p:nvPr>
        </p:nvSpPr>
        <p:spPr>
          <a:xfrm>
            <a:off x="958477" y="3763721"/>
            <a:ext cx="8004988" cy="391903"/>
          </a:xfrm>
          <a:prstGeom prst="rect">
            <a:avLst/>
          </a:prstGeom>
        </p:spPr>
        <p:txBody>
          <a:bodyPr lIns="0" tIns="0" rIns="0" bIns="0" anchor="ctr" anchorCtr="0"/>
          <a:lstStyle>
            <a:lvl1pPr>
              <a:defRPr sz="1814" b="1">
                <a:solidFill>
                  <a:schemeClr val="bg2"/>
                </a:solidFill>
                <a:latin typeface="Meiryo UI" panose="020B0604030504040204" pitchFamily="50" charset="-128"/>
                <a:ea typeface="Meiryo UI" panose="020B0604030504040204" pitchFamily="50" charset="-128"/>
              </a:defRPr>
            </a:lvl1pPr>
          </a:lstStyle>
          <a:p>
            <a:pPr lvl="0"/>
            <a:r>
              <a:rPr kumimoji="1" lang="ja-JP" altLang="en-US" dirty="0"/>
              <a:t>サブタイトル</a:t>
            </a:r>
          </a:p>
        </p:txBody>
      </p:sp>
      <p:sp>
        <p:nvSpPr>
          <p:cNvPr id="31" name="コンテンツ プレースホルダー 21">
            <a:extLst>
              <a:ext uri="{FF2B5EF4-FFF2-40B4-BE49-F238E27FC236}">
                <a16:creationId xmlns:a16="http://schemas.microsoft.com/office/drawing/2014/main" id="{9693F458-7CAF-4411-88EF-755A4D8136DB}"/>
              </a:ext>
            </a:extLst>
          </p:cNvPr>
          <p:cNvSpPr>
            <a:spLocks noGrp="1"/>
          </p:cNvSpPr>
          <p:nvPr>
            <p:ph sz="quarter" idx="15" hasCustomPrompt="1"/>
          </p:nvPr>
        </p:nvSpPr>
        <p:spPr>
          <a:xfrm>
            <a:off x="3293265" y="4931489"/>
            <a:ext cx="3335412" cy="261268"/>
          </a:xfrm>
          <a:prstGeom prst="rect">
            <a:avLst/>
          </a:prstGeom>
        </p:spPr>
        <p:txBody>
          <a:bodyPr lIns="0" tIns="0" rIns="0" bIns="0" anchor="ctr" anchorCtr="0"/>
          <a:lstStyle>
            <a:lvl1pPr>
              <a:defRPr sz="1633" b="0">
                <a:solidFill>
                  <a:schemeClr val="tx1"/>
                </a:solidFill>
                <a:latin typeface="Meiryo UI" panose="020B0604030504040204" pitchFamily="50" charset="-128"/>
                <a:ea typeface="Meiryo UI" panose="020B0604030504040204" pitchFamily="50" charset="-128"/>
              </a:defRPr>
            </a:lvl1pPr>
          </a:lstStyle>
          <a:p>
            <a:pPr lvl="0"/>
            <a:r>
              <a:rPr kumimoji="1" lang="en-US" altLang="ja-JP" dirty="0"/>
              <a:t>0000</a:t>
            </a:r>
            <a:r>
              <a:rPr kumimoji="1" lang="ja-JP" altLang="en-US" dirty="0"/>
              <a:t>年</a:t>
            </a:r>
            <a:r>
              <a:rPr kumimoji="1" lang="en-US" altLang="ja-JP" dirty="0"/>
              <a:t>00</a:t>
            </a:r>
            <a:r>
              <a:rPr kumimoji="1" lang="ja-JP" altLang="en-US" dirty="0"/>
              <a:t>月</a:t>
            </a:r>
            <a:r>
              <a:rPr kumimoji="1" lang="en-US" altLang="ja-JP" dirty="0"/>
              <a:t>00</a:t>
            </a:r>
            <a:r>
              <a:rPr kumimoji="1" lang="ja-JP" altLang="en-US" dirty="0"/>
              <a:t>日</a:t>
            </a:r>
          </a:p>
        </p:txBody>
      </p:sp>
      <p:sp>
        <p:nvSpPr>
          <p:cNvPr id="32" name="コンテンツ プレースホルダー 21">
            <a:extLst>
              <a:ext uri="{FF2B5EF4-FFF2-40B4-BE49-F238E27FC236}">
                <a16:creationId xmlns:a16="http://schemas.microsoft.com/office/drawing/2014/main" id="{1645C6DC-6217-43BE-8989-B6A0BD9C2349}"/>
              </a:ext>
            </a:extLst>
          </p:cNvPr>
          <p:cNvSpPr>
            <a:spLocks noGrp="1"/>
          </p:cNvSpPr>
          <p:nvPr>
            <p:ph sz="quarter" idx="16" hasCustomPrompt="1"/>
          </p:nvPr>
        </p:nvSpPr>
        <p:spPr>
          <a:xfrm>
            <a:off x="3293265" y="5192757"/>
            <a:ext cx="3335412" cy="261268"/>
          </a:xfrm>
          <a:prstGeom prst="rect">
            <a:avLst/>
          </a:prstGeom>
        </p:spPr>
        <p:txBody>
          <a:bodyPr lIns="0" tIns="0" rIns="0" bIns="0" anchor="ctr" anchorCtr="0"/>
          <a:lstStyle>
            <a:lvl1pPr>
              <a:defRPr sz="1633"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所属　名前</a:t>
            </a:r>
          </a:p>
        </p:txBody>
      </p:sp>
    </p:spTree>
    <p:extLst>
      <p:ext uri="{BB962C8B-B14F-4D97-AF65-F5344CB8AC3E}">
        <p14:creationId xmlns:p14="http://schemas.microsoft.com/office/powerpoint/2010/main" val="328222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3" y="196674"/>
            <a:ext cx="9565554" cy="721514"/>
            <a:chOff x="111919" y="216797"/>
            <a:chExt cx="10324361" cy="795336"/>
          </a:xfrm>
        </p:grpSpPr>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763"/>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5" y="257881"/>
            <a:ext cx="8605363" cy="587854"/>
          </a:xfrm>
          <a:prstGeom prst="rect">
            <a:avLst/>
          </a:prstGeom>
        </p:spPr>
        <p:txBody>
          <a:bodyPr lIns="252000" tIns="36000" rIns="0" bIns="0" anchor="ctr" anchorCtr="0"/>
          <a:lstStyle>
            <a:lvl1pPr algn="l">
              <a:defRPr sz="2487"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10" name="テキスト ボックス 9">
            <a:extLst>
              <a:ext uri="{FF2B5EF4-FFF2-40B4-BE49-F238E27FC236}">
                <a16:creationId xmlns:a16="http://schemas.microsoft.com/office/drawing/2014/main" id="{7520773C-E087-4FC7-A90E-8421A85140B2}"/>
              </a:ext>
            </a:extLst>
          </p:cNvPr>
          <p:cNvSpPr txBox="1"/>
          <p:nvPr userDrawn="1"/>
        </p:nvSpPr>
        <p:spPr>
          <a:xfrm>
            <a:off x="9439042" y="6400782"/>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2132"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422" b="0">
              <a:latin typeface="Arial" panose="020B0604020202020204" pitchFamily="34" charset="0"/>
              <a:ea typeface="メイリオ" panose="020B0604030504040204" pitchFamily="50" charset="-128"/>
              <a:cs typeface="Arial" panose="020B0604020202020204" pitchFamily="34" charset="0"/>
            </a:endParaRPr>
          </a:p>
        </p:txBody>
      </p:sp>
      <p:sp>
        <p:nvSpPr>
          <p:cNvPr id="16" name="コンテンツ プレースホルダー 3">
            <a:extLst>
              <a:ext uri="{FF2B5EF4-FFF2-40B4-BE49-F238E27FC236}">
                <a16:creationId xmlns:a16="http://schemas.microsoft.com/office/drawing/2014/main" id="{C1791075-645A-44CE-9A5F-5011B74CA08A}"/>
              </a:ext>
            </a:extLst>
          </p:cNvPr>
          <p:cNvSpPr>
            <a:spLocks noGrp="1"/>
          </p:cNvSpPr>
          <p:nvPr>
            <p:ph sz="quarter" idx="13" hasCustomPrompt="1"/>
          </p:nvPr>
        </p:nvSpPr>
        <p:spPr>
          <a:xfrm>
            <a:off x="150024" y="1007807"/>
            <a:ext cx="9605952" cy="1331798"/>
          </a:xfrm>
          <a:prstGeom prst="rect">
            <a:avLst/>
          </a:prstGeom>
          <a:ln w="19050">
            <a:solidFill>
              <a:schemeClr val="tx2"/>
            </a:solidFill>
          </a:ln>
        </p:spPr>
        <p:txBody>
          <a:bodyPr lIns="180000" tIns="180000" rIns="180000" bIns="144000">
            <a:spAutoFit/>
          </a:bodyPr>
          <a:lstStyle>
            <a:lvl1pPr marL="242544" indent="-242544" algn="l">
              <a:lnSpc>
                <a:spcPct val="100000"/>
              </a:lnSpc>
              <a:spcBef>
                <a:spcPts val="533"/>
              </a:spcBef>
              <a:buFont typeface="Wingdings" panose="05000000000000000000" pitchFamily="2" charset="2"/>
              <a:buChar char="n"/>
              <a:defRPr sz="1776"/>
            </a:lvl1pPr>
            <a:lvl2pPr marL="397659" indent="-155116" algn="l">
              <a:lnSpc>
                <a:spcPct val="100000"/>
              </a:lnSpc>
              <a:spcBef>
                <a:spcPts val="356"/>
              </a:spcBef>
              <a:buFont typeface="Arial" panose="020B0604020202020204" pitchFamily="34" charset="0"/>
              <a:buChar char="•"/>
              <a:defRPr sz="1598"/>
            </a:lvl2pPr>
            <a:lvl3pPr marL="613411" indent="-207291" algn="l">
              <a:lnSpc>
                <a:spcPct val="100000"/>
              </a:lnSpc>
              <a:spcBef>
                <a:spcPts val="177"/>
              </a:spcBef>
              <a:buFont typeface="Wingdings" panose="05000000000000000000" pitchFamily="2" charset="2"/>
              <a:buChar char="ü"/>
              <a:defRPr sz="1422"/>
            </a:lvl3pPr>
            <a:lvl4pPr marL="803780" indent="-191778" algn="l">
              <a:lnSpc>
                <a:spcPct val="100000"/>
              </a:lnSpc>
              <a:spcBef>
                <a:spcPts val="177"/>
              </a:spcBef>
              <a:buFont typeface="Meiryo UI" panose="020B0604030504040204" pitchFamily="50" charset="-128"/>
              <a:buChar char="※"/>
              <a:defRPr sz="1066"/>
            </a:lvl4pPr>
            <a:lvl5pPr algn="l">
              <a:defRPr sz="1776"/>
            </a:lvl5pPr>
          </a:lstStyle>
          <a:p>
            <a:pPr lvl="0"/>
            <a:r>
              <a:rPr kumimoji="1" lang="ja-JP" altLang="en-US"/>
              <a:t>リード文（</a:t>
            </a:r>
            <a:r>
              <a:rPr kumimoji="1" lang="en-US" altLang="ja-JP"/>
              <a:t>Tab</a:t>
            </a:r>
            <a:r>
              <a:rPr kumimoji="1" lang="ja-JP" altLang="en-US"/>
              <a:t>キーで行頭文字を第</a:t>
            </a:r>
            <a:r>
              <a:rPr kumimoji="1" lang="en-US" altLang="ja-JP"/>
              <a:t>4</a:t>
            </a:r>
            <a:r>
              <a:rPr kumimoji="1" lang="ja-JP" altLang="en-US"/>
              <a:t>レベルまで選択できます）</a:t>
            </a:r>
          </a:p>
          <a:p>
            <a:pPr lvl="1"/>
            <a:r>
              <a:rPr kumimoji="1" lang="ja-JP" altLang="en-US"/>
              <a:t>第</a:t>
            </a:r>
            <a:r>
              <a:rPr kumimoji="1" lang="en-US" altLang="ja-JP"/>
              <a:t>2</a:t>
            </a:r>
            <a:r>
              <a:rPr kumimoji="1" lang="ja-JP" altLang="en-US"/>
              <a:t>レベル</a:t>
            </a:r>
          </a:p>
          <a:p>
            <a:pPr lvl="2"/>
            <a:r>
              <a:rPr kumimoji="1" lang="ja-JP" altLang="en-US"/>
              <a:t>第</a:t>
            </a:r>
            <a:r>
              <a:rPr kumimoji="1" lang="en-US" altLang="ja-JP"/>
              <a:t>3</a:t>
            </a:r>
            <a:r>
              <a:rPr kumimoji="1" lang="ja-JP" altLang="en-US"/>
              <a:t>レベル</a:t>
            </a:r>
            <a:endParaRPr kumimoji="1" lang="en-US" altLang="ja-JP"/>
          </a:p>
          <a:p>
            <a:pPr lvl="3"/>
            <a:r>
              <a:rPr kumimoji="1" lang="ja-JP" altLang="en-US"/>
              <a:t>第</a:t>
            </a:r>
            <a:r>
              <a:rPr kumimoji="1" lang="en-US" altLang="ja-JP"/>
              <a:t>4</a:t>
            </a:r>
            <a:r>
              <a:rPr kumimoji="1" lang="ja-JP" altLang="en-US"/>
              <a:t>レベル</a:t>
            </a:r>
          </a:p>
        </p:txBody>
      </p:sp>
      <p:sp>
        <p:nvSpPr>
          <p:cNvPr id="17" name="テキスト ボックス 16">
            <a:extLst>
              <a:ext uri="{FF2B5EF4-FFF2-40B4-BE49-F238E27FC236}">
                <a16:creationId xmlns:a16="http://schemas.microsoft.com/office/drawing/2014/main" id="{86006E5F-965C-4D66-B48A-28C127669088}"/>
              </a:ext>
            </a:extLst>
          </p:cNvPr>
          <p:cNvSpPr txBox="1"/>
          <p:nvPr userDrawn="1"/>
        </p:nvSpPr>
        <p:spPr>
          <a:xfrm>
            <a:off x="7349705" y="6538823"/>
            <a:ext cx="1811548" cy="253916"/>
          </a:xfrm>
          <a:prstGeom prst="rect">
            <a:avLst/>
          </a:prstGeom>
          <a:noFill/>
        </p:spPr>
        <p:txBody>
          <a:bodyPr wrap="square" rtlCol="0">
            <a:spAutoFit/>
          </a:bodyPr>
          <a:lstStyle/>
          <a:p>
            <a:r>
              <a:rPr kumimoji="1" lang="ja-JP" altLang="en-US" sz="1050" dirty="0">
                <a:solidFill>
                  <a:schemeClr val="bg1">
                    <a:lumMod val="65000"/>
                  </a:schemeClr>
                </a:solidFill>
              </a:rPr>
              <a:t>地域脱炭素ステップアップ講座</a:t>
            </a:r>
          </a:p>
        </p:txBody>
      </p:sp>
    </p:spTree>
    <p:extLst>
      <p:ext uri="{BB962C8B-B14F-4D97-AF65-F5344CB8AC3E}">
        <p14:creationId xmlns:p14="http://schemas.microsoft.com/office/powerpoint/2010/main" val="2445335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5" y="196674"/>
            <a:ext cx="9565554" cy="721514"/>
            <a:chOff x="111919" y="216797"/>
            <a:chExt cx="10324361" cy="795336"/>
          </a:xfrm>
        </p:grpSpPr>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391"/>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5" y="257881"/>
            <a:ext cx="8605363" cy="587854"/>
          </a:xfrm>
          <a:prstGeom prst="rect">
            <a:avLst/>
          </a:prstGeom>
        </p:spPr>
        <p:txBody>
          <a:bodyPr lIns="252000" tIns="36000" rIns="0" bIns="0" anchor="ctr" anchorCtr="0"/>
          <a:lstStyle>
            <a:lvl1pPr algn="l">
              <a:defRPr sz="2052"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userDrawn="1">
            <p:ph sz="quarter" idx="12" hasCustomPrompt="1"/>
          </p:nvPr>
        </p:nvSpPr>
        <p:spPr>
          <a:xfrm>
            <a:off x="150026" y="1007809"/>
            <a:ext cx="9605953" cy="564024"/>
          </a:xfrm>
          <a:prstGeom prst="rect">
            <a:avLst/>
          </a:prstGeom>
          <a:ln w="19050">
            <a:solidFill>
              <a:schemeClr val="tx2"/>
            </a:solidFill>
          </a:ln>
        </p:spPr>
        <p:txBody>
          <a:bodyPr wrap="square" lIns="180000" tIns="180000" rIns="180000" bIns="144000" anchor="t" anchorCtr="0">
            <a:spAutoFit/>
          </a:bodyPr>
          <a:lstStyle>
            <a:lvl1pPr marL="220877" indent="-220877" algn="l">
              <a:lnSpc>
                <a:spcPct val="100000"/>
              </a:lnSpc>
              <a:spcBef>
                <a:spcPts val="464"/>
              </a:spcBef>
              <a:spcAft>
                <a:spcPts val="0"/>
              </a:spcAft>
              <a:buFont typeface="Wingdings" panose="05000000000000000000" pitchFamily="2" charset="2"/>
              <a:buChar char="n"/>
              <a:defRPr sz="1539" b="0">
                <a:solidFill>
                  <a:schemeClr val="tx1"/>
                </a:solidFill>
                <a:latin typeface="Meiryo UI" panose="020B0604030504040204" pitchFamily="50" charset="-128"/>
                <a:ea typeface="Meiryo UI" panose="020B0604030504040204" pitchFamily="50" charset="-128"/>
              </a:defRPr>
            </a:lvl1pPr>
          </a:lstStyle>
          <a:p>
            <a:pPr lvl="0"/>
            <a:r>
              <a:rPr kumimoji="1" lang="ja-JP" altLang="en-US"/>
              <a:t>リードリードリードリードリードリードリードリードリードリードリードリードリードリードリードリードリードリード</a:t>
            </a:r>
          </a:p>
        </p:txBody>
      </p:sp>
      <p:sp>
        <p:nvSpPr>
          <p:cNvPr id="16" name="テキスト ボックス 15">
            <a:extLst>
              <a:ext uri="{FF2B5EF4-FFF2-40B4-BE49-F238E27FC236}">
                <a16:creationId xmlns:a16="http://schemas.microsoft.com/office/drawing/2014/main" id="{8FD50C7F-9ACA-4B30-8C3B-E73A326DFDE0}"/>
              </a:ext>
            </a:extLst>
          </p:cNvPr>
          <p:cNvSpPr txBox="1"/>
          <p:nvPr userDrawn="1"/>
        </p:nvSpPr>
        <p:spPr>
          <a:xfrm>
            <a:off x="9568145" y="6527196"/>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855"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237" b="0">
              <a:latin typeface="Arial" panose="020B0604020202020204" pitchFamily="34" charset="0"/>
              <a:ea typeface="メイリオ" panose="020B0604030504040204" pitchFamily="50" charset="-128"/>
              <a:cs typeface="Arial" panose="020B0604020202020204" pitchFamily="34" charset="0"/>
            </a:endParaRPr>
          </a:p>
        </p:txBody>
      </p:sp>
      <p:sp>
        <p:nvSpPr>
          <p:cNvPr id="10" name="テキスト ボックス 9">
            <a:extLst>
              <a:ext uri="{FF2B5EF4-FFF2-40B4-BE49-F238E27FC236}">
                <a16:creationId xmlns:a16="http://schemas.microsoft.com/office/drawing/2014/main" id="{B8833E07-200F-42B1-85BA-BCEA4EF87CD4}"/>
              </a:ext>
            </a:extLst>
          </p:cNvPr>
          <p:cNvSpPr txBox="1"/>
          <p:nvPr userDrawn="1"/>
        </p:nvSpPr>
        <p:spPr>
          <a:xfrm>
            <a:off x="7349705" y="6538823"/>
            <a:ext cx="1811548" cy="253916"/>
          </a:xfrm>
          <a:prstGeom prst="rect">
            <a:avLst/>
          </a:prstGeom>
          <a:noFill/>
        </p:spPr>
        <p:txBody>
          <a:bodyPr wrap="square" rtlCol="0">
            <a:spAutoFit/>
          </a:bodyPr>
          <a:lstStyle/>
          <a:p>
            <a:r>
              <a:rPr kumimoji="1" lang="ja-JP" altLang="en-US" sz="1050" dirty="0">
                <a:solidFill>
                  <a:schemeClr val="bg1">
                    <a:lumMod val="65000"/>
                  </a:schemeClr>
                </a:solidFill>
              </a:rPr>
              <a:t>地域脱炭素ステップアップ講座</a:t>
            </a:r>
          </a:p>
        </p:txBody>
      </p:sp>
    </p:spTree>
    <p:extLst>
      <p:ext uri="{BB962C8B-B14F-4D97-AF65-F5344CB8AC3E}">
        <p14:creationId xmlns:p14="http://schemas.microsoft.com/office/powerpoint/2010/main" val="1656117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階層あり">
    <p:spTree>
      <p:nvGrpSpPr>
        <p:cNvPr id="1" name=""/>
        <p:cNvGrpSpPr/>
        <p:nvPr/>
      </p:nvGrpSpPr>
      <p:grpSpPr>
        <a:xfrm>
          <a:off x="0" y="0"/>
          <a:ext cx="0" cy="0"/>
          <a:chOff x="0" y="0"/>
          <a:chExt cx="0" cy="0"/>
        </a:xfrm>
      </p:grpSpPr>
      <p:sp>
        <p:nvSpPr>
          <p:cNvPr id="53" name="コンテンツ プレースホルダー 3">
            <a:extLst>
              <a:ext uri="{FF2B5EF4-FFF2-40B4-BE49-F238E27FC236}">
                <a16:creationId xmlns:a16="http://schemas.microsoft.com/office/drawing/2014/main" id="{7038EB8A-9FB3-4B3E-A554-367E9CB41E9D}"/>
              </a:ext>
            </a:extLst>
          </p:cNvPr>
          <p:cNvSpPr>
            <a:spLocks noGrp="1"/>
          </p:cNvSpPr>
          <p:nvPr userDrawn="1">
            <p:ph sz="quarter" idx="10" hasCustomPrompt="1"/>
          </p:nvPr>
        </p:nvSpPr>
        <p:spPr>
          <a:xfrm>
            <a:off x="150025" y="29271"/>
            <a:ext cx="8605363" cy="228610"/>
          </a:xfrm>
          <a:prstGeom prst="rect">
            <a:avLst/>
          </a:prstGeom>
        </p:spPr>
        <p:txBody>
          <a:bodyPr lIns="0" tIns="0" rIns="0" bIns="0" anchor="ctr" anchorCtr="0"/>
          <a:lstStyle>
            <a:lvl1pPr algn="l">
              <a:defRPr sz="1082" b="1">
                <a:solidFill>
                  <a:schemeClr val="bg2"/>
                </a:solidFill>
                <a:latin typeface="Meiryo UI" panose="020B0604030504040204" pitchFamily="50" charset="-128"/>
                <a:ea typeface="Meiryo UI" panose="020B0604030504040204" pitchFamily="50" charset="-128"/>
              </a:defRPr>
            </a:lvl1pPr>
          </a:lstStyle>
          <a:p>
            <a:pPr lvl="0"/>
            <a:r>
              <a:rPr kumimoji="1" lang="ja-JP" altLang="en-US"/>
              <a:t>第</a:t>
            </a:r>
            <a:r>
              <a:rPr kumimoji="1" lang="en-US" altLang="ja-JP"/>
              <a:t>1</a:t>
            </a:r>
            <a:r>
              <a:rPr kumimoji="1" lang="ja-JP" altLang="en-US"/>
              <a:t>階層（例：表紙タイトル）</a:t>
            </a:r>
          </a:p>
        </p:txBody>
      </p:sp>
      <p:sp>
        <p:nvSpPr>
          <p:cNvPr id="52" name="タイトル 1">
            <a:extLst>
              <a:ext uri="{FF2B5EF4-FFF2-40B4-BE49-F238E27FC236}">
                <a16:creationId xmlns:a16="http://schemas.microsoft.com/office/drawing/2014/main" id="{ED4B86B0-3BB3-4009-9A6E-83BD54068242}"/>
              </a:ext>
            </a:extLst>
          </p:cNvPr>
          <p:cNvSpPr>
            <a:spLocks noGrp="1"/>
          </p:cNvSpPr>
          <p:nvPr userDrawn="1">
            <p:ph type="title" hasCustomPrompt="1"/>
          </p:nvPr>
        </p:nvSpPr>
        <p:spPr bwMode="white">
          <a:xfrm>
            <a:off x="150025" y="486491"/>
            <a:ext cx="8605363" cy="359244"/>
          </a:xfrm>
          <a:prstGeom prst="rect">
            <a:avLst/>
          </a:prstGeom>
        </p:spPr>
        <p:txBody>
          <a:bodyPr lIns="252000" tIns="0" rIns="0" bIns="0" anchor="ctr" anchorCtr="0"/>
          <a:lstStyle>
            <a:lvl1pPr algn="l">
              <a:defRPr sz="1855"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54" name="コンテンツ プレースホルダー 3">
            <a:extLst>
              <a:ext uri="{FF2B5EF4-FFF2-40B4-BE49-F238E27FC236}">
                <a16:creationId xmlns:a16="http://schemas.microsoft.com/office/drawing/2014/main" id="{F530AFF5-0F75-4301-B416-E2BDE7D4B1D3}"/>
              </a:ext>
            </a:extLst>
          </p:cNvPr>
          <p:cNvSpPr>
            <a:spLocks noGrp="1"/>
          </p:cNvSpPr>
          <p:nvPr userDrawn="1">
            <p:ph sz="quarter" idx="11" hasCustomPrompt="1"/>
          </p:nvPr>
        </p:nvSpPr>
        <p:spPr bwMode="white">
          <a:xfrm>
            <a:off x="150025" y="257881"/>
            <a:ext cx="8605363" cy="228610"/>
          </a:xfrm>
          <a:prstGeom prst="rect">
            <a:avLst/>
          </a:prstGeom>
        </p:spPr>
        <p:txBody>
          <a:bodyPr lIns="252000" tIns="0" rIns="0" bIns="0" anchor="ctr" anchorCtr="0"/>
          <a:lstStyle>
            <a:lvl1pPr algn="l">
              <a:defRPr sz="1082" b="1">
                <a:solidFill>
                  <a:schemeClr val="bg1"/>
                </a:solidFill>
                <a:latin typeface="Meiryo UI" panose="020B0604030504040204" pitchFamily="50" charset="-128"/>
                <a:ea typeface="Meiryo UI" panose="020B0604030504040204" pitchFamily="50" charset="-128"/>
              </a:defRPr>
            </a:lvl1pPr>
          </a:lstStyle>
          <a:p>
            <a:pPr lvl="0"/>
            <a:r>
              <a:rPr kumimoji="1" lang="ja-JP" altLang="en-US"/>
              <a:t>第</a:t>
            </a:r>
            <a:r>
              <a:rPr kumimoji="1" lang="en-US" altLang="ja-JP"/>
              <a:t>2</a:t>
            </a:r>
            <a:r>
              <a:rPr kumimoji="1" lang="ja-JP" altLang="en-US"/>
              <a:t>階層（例：章タイトル）</a:t>
            </a:r>
          </a:p>
        </p:txBody>
      </p:sp>
      <p:sp>
        <p:nvSpPr>
          <p:cNvPr id="19" name="コンテンツ プレースホルダー 3">
            <a:extLst>
              <a:ext uri="{FF2B5EF4-FFF2-40B4-BE49-F238E27FC236}">
                <a16:creationId xmlns:a16="http://schemas.microsoft.com/office/drawing/2014/main" id="{EDF4FE31-3A07-443C-9CD8-C81650AD9D2F}"/>
              </a:ext>
            </a:extLst>
          </p:cNvPr>
          <p:cNvSpPr>
            <a:spLocks noGrp="1"/>
          </p:cNvSpPr>
          <p:nvPr>
            <p:ph sz="quarter" idx="12" hasCustomPrompt="1"/>
          </p:nvPr>
        </p:nvSpPr>
        <p:spPr>
          <a:xfrm>
            <a:off x="150026" y="1007809"/>
            <a:ext cx="9605953" cy="564024"/>
          </a:xfrm>
          <a:prstGeom prst="rect">
            <a:avLst/>
          </a:prstGeom>
          <a:ln w="19050">
            <a:solidFill>
              <a:schemeClr val="tx2"/>
            </a:solidFill>
          </a:ln>
        </p:spPr>
        <p:txBody>
          <a:bodyPr wrap="square" lIns="180000" tIns="180000" rIns="180000" bIns="144000" anchor="t" anchorCtr="0">
            <a:spAutoFit/>
          </a:bodyPr>
          <a:lstStyle>
            <a:lvl1pPr marL="220877" indent="-220877" algn="l">
              <a:lnSpc>
                <a:spcPct val="100000"/>
              </a:lnSpc>
              <a:spcBef>
                <a:spcPts val="464"/>
              </a:spcBef>
              <a:spcAft>
                <a:spcPts val="0"/>
              </a:spcAft>
              <a:buFont typeface="Wingdings" panose="05000000000000000000" pitchFamily="2" charset="2"/>
              <a:buChar char="n"/>
              <a:defRPr sz="1539" b="0">
                <a:solidFill>
                  <a:schemeClr val="tx1"/>
                </a:solidFill>
                <a:latin typeface="Meiryo UI" panose="020B0604030504040204" pitchFamily="50" charset="-128"/>
                <a:ea typeface="Meiryo UI" panose="020B0604030504040204" pitchFamily="50" charset="-128"/>
              </a:defRPr>
            </a:lvl1pPr>
          </a:lstStyle>
          <a:p>
            <a:pPr lvl="0"/>
            <a:r>
              <a:rPr kumimoji="1" lang="ja-JP" altLang="en-US"/>
              <a:t>リードリードリードリードリードリードリードリードリードリードリードリードリードリードリードリードリードリード</a:t>
            </a:r>
          </a:p>
        </p:txBody>
      </p:sp>
      <p:sp>
        <p:nvSpPr>
          <p:cNvPr id="13" name="テキスト ボックス 12">
            <a:extLst>
              <a:ext uri="{FF2B5EF4-FFF2-40B4-BE49-F238E27FC236}">
                <a16:creationId xmlns:a16="http://schemas.microsoft.com/office/drawing/2014/main" id="{8FD50C7F-9ACA-4B30-8C3B-E73A326DFDE0}"/>
              </a:ext>
            </a:extLst>
          </p:cNvPr>
          <p:cNvSpPr txBox="1"/>
          <p:nvPr userDrawn="1"/>
        </p:nvSpPr>
        <p:spPr>
          <a:xfrm>
            <a:off x="9568145" y="6527196"/>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855"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237" b="0">
              <a:latin typeface="Arial" panose="020B0604020202020204" pitchFamily="34" charset="0"/>
              <a:ea typeface="メイリオ" panose="020B0604030504040204" pitchFamily="50" charset="-128"/>
              <a:cs typeface="Arial" panose="020B0604020202020204" pitchFamily="34" charset="0"/>
            </a:endParaRPr>
          </a:p>
        </p:txBody>
      </p:sp>
      <p:grpSp>
        <p:nvGrpSpPr>
          <p:cNvPr id="14" name="グループ化 13">
            <a:extLst>
              <a:ext uri="{FF2B5EF4-FFF2-40B4-BE49-F238E27FC236}">
                <a16:creationId xmlns:a16="http://schemas.microsoft.com/office/drawing/2014/main" id="{718B852C-7395-C94C-50DD-3ECED55C95D6}"/>
              </a:ext>
            </a:extLst>
          </p:cNvPr>
          <p:cNvGrpSpPr/>
          <p:nvPr userDrawn="1"/>
        </p:nvGrpSpPr>
        <p:grpSpPr>
          <a:xfrm>
            <a:off x="103693" y="196674"/>
            <a:ext cx="9565554" cy="721514"/>
            <a:chOff x="111919" y="216797"/>
            <a:chExt cx="10324361" cy="795336"/>
          </a:xfrm>
        </p:grpSpPr>
        <p:sp>
          <p:nvSpPr>
            <p:cNvPr id="21" name="Freeform 13">
              <a:extLst>
                <a:ext uri="{FF2B5EF4-FFF2-40B4-BE49-F238E27FC236}">
                  <a16:creationId xmlns:a16="http://schemas.microsoft.com/office/drawing/2014/main" id="{73F13A54-8936-63CE-C691-DDD4CC84AD65}"/>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500"/>
            </a:p>
          </p:txBody>
        </p:sp>
        <p:cxnSp>
          <p:nvCxnSpPr>
            <p:cNvPr id="22" name="直線コネクタ 21">
              <a:extLst>
                <a:ext uri="{FF2B5EF4-FFF2-40B4-BE49-F238E27FC236}">
                  <a16:creationId xmlns:a16="http://schemas.microsoft.com/office/drawing/2014/main" id="{A7D99EE6-DA7D-438B-69E9-C80DBA0C6EE5}"/>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9D0342AA-A4FC-81F5-17FF-E0D7D87291D6}"/>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テキスト ボックス 11">
            <a:extLst>
              <a:ext uri="{FF2B5EF4-FFF2-40B4-BE49-F238E27FC236}">
                <a16:creationId xmlns:a16="http://schemas.microsoft.com/office/drawing/2014/main" id="{BBD693CA-C0F9-411E-8789-881643A80566}"/>
              </a:ext>
            </a:extLst>
          </p:cNvPr>
          <p:cNvSpPr txBox="1"/>
          <p:nvPr userDrawn="1"/>
        </p:nvSpPr>
        <p:spPr>
          <a:xfrm>
            <a:off x="7349705" y="6538823"/>
            <a:ext cx="1811548" cy="253916"/>
          </a:xfrm>
          <a:prstGeom prst="rect">
            <a:avLst/>
          </a:prstGeom>
          <a:noFill/>
        </p:spPr>
        <p:txBody>
          <a:bodyPr wrap="square" rtlCol="0">
            <a:spAutoFit/>
          </a:bodyPr>
          <a:lstStyle/>
          <a:p>
            <a:r>
              <a:rPr kumimoji="1" lang="ja-JP" altLang="en-US" sz="1050" dirty="0">
                <a:solidFill>
                  <a:schemeClr val="bg1">
                    <a:lumMod val="65000"/>
                  </a:schemeClr>
                </a:solidFill>
              </a:rPr>
              <a:t>地域脱炭素ステップアップ講座</a:t>
            </a:r>
          </a:p>
        </p:txBody>
      </p:sp>
    </p:spTree>
    <p:extLst>
      <p:ext uri="{BB962C8B-B14F-4D97-AF65-F5344CB8AC3E}">
        <p14:creationId xmlns:p14="http://schemas.microsoft.com/office/powerpoint/2010/main" val="1235989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4" y="196674"/>
            <a:ext cx="9565555" cy="721514"/>
            <a:chOff x="111919" y="216797"/>
            <a:chExt cx="10324361" cy="795336"/>
          </a:xfrm>
        </p:grpSpPr>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pPr marL="0" marR="0" lvl="0" indent="0" algn="l" defTabSz="829544"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a:ln>
                  <a:noFill/>
                </a:ln>
                <a:solidFill>
                  <a:prstClr val="black"/>
                </a:solidFill>
                <a:effectLst/>
                <a:uLnTx/>
                <a:uFillTx/>
                <a:latin typeface="Meiryo UI"/>
                <a:ea typeface="Meiryo UI"/>
                <a:cs typeface="+mn-cs"/>
              </a:endParaRPr>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4" y="257881"/>
            <a:ext cx="8605363" cy="587854"/>
          </a:xfrm>
          <a:prstGeom prst="rect">
            <a:avLst/>
          </a:prstGeom>
        </p:spPr>
        <p:txBody>
          <a:bodyPr lIns="252000" tIns="36000" rIns="0" bIns="0" anchor="ctr" anchorCtr="0"/>
          <a:lstStyle>
            <a:lvl1pPr algn="l">
              <a:defRPr sz="2540"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grpSp>
        <p:nvGrpSpPr>
          <p:cNvPr id="9" name="グループ化 8">
            <a:extLst>
              <a:ext uri="{FF2B5EF4-FFF2-40B4-BE49-F238E27FC236}">
                <a16:creationId xmlns:a16="http://schemas.microsoft.com/office/drawing/2014/main" id="{B041109D-7A09-956E-3C8A-BC9EBC13451B}"/>
              </a:ext>
            </a:extLst>
          </p:cNvPr>
          <p:cNvGrpSpPr/>
          <p:nvPr userDrawn="1"/>
        </p:nvGrpSpPr>
        <p:grpSpPr>
          <a:xfrm>
            <a:off x="103693" y="196674"/>
            <a:ext cx="9565554" cy="721514"/>
            <a:chOff x="111919" y="216797"/>
            <a:chExt cx="10324361" cy="795336"/>
          </a:xfrm>
        </p:grpSpPr>
        <p:sp>
          <p:nvSpPr>
            <p:cNvPr id="16" name="Freeform 13">
              <a:extLst>
                <a:ext uri="{FF2B5EF4-FFF2-40B4-BE49-F238E27FC236}">
                  <a16:creationId xmlns:a16="http://schemas.microsoft.com/office/drawing/2014/main" id="{0E8D7389-7D00-F5DF-C60A-4FA15A0ED5EC}"/>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pPr marL="0" marR="0" lvl="0" indent="0" algn="l" defTabSz="829544"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a:ln>
                  <a:noFill/>
                </a:ln>
                <a:solidFill>
                  <a:prstClr val="black"/>
                </a:solidFill>
                <a:effectLst/>
                <a:uLnTx/>
                <a:uFillTx/>
                <a:latin typeface="Meiryo UI"/>
                <a:ea typeface="Meiryo UI"/>
                <a:cs typeface="+mn-cs"/>
              </a:endParaRPr>
            </a:p>
          </p:txBody>
        </p:sp>
        <p:cxnSp>
          <p:nvCxnSpPr>
            <p:cNvPr id="17" name="直線コネクタ 16">
              <a:extLst>
                <a:ext uri="{FF2B5EF4-FFF2-40B4-BE49-F238E27FC236}">
                  <a16:creationId xmlns:a16="http://schemas.microsoft.com/office/drawing/2014/main" id="{2AB2A8BC-181E-D04D-EED5-37ED5324AED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163B7CC4-13F1-C289-26DC-6F9FF8DF0CFC}"/>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コンテンツ プレースホルダー 3">
            <a:extLst>
              <a:ext uri="{FF2B5EF4-FFF2-40B4-BE49-F238E27FC236}">
                <a16:creationId xmlns:a16="http://schemas.microsoft.com/office/drawing/2014/main" id="{116656DC-B78C-74B1-B759-77E1C2C69423}"/>
              </a:ext>
            </a:extLst>
          </p:cNvPr>
          <p:cNvSpPr>
            <a:spLocks noGrp="1"/>
          </p:cNvSpPr>
          <p:nvPr>
            <p:ph sz="quarter" idx="13" hasCustomPrompt="1"/>
          </p:nvPr>
        </p:nvSpPr>
        <p:spPr>
          <a:xfrm>
            <a:off x="150024" y="1038053"/>
            <a:ext cx="9605952" cy="1351291"/>
          </a:xfrm>
          <a:prstGeom prst="rect">
            <a:avLst/>
          </a:prstGeom>
          <a:ln w="19050">
            <a:solidFill>
              <a:schemeClr val="tx2"/>
            </a:solidFill>
          </a:ln>
        </p:spPr>
        <p:txBody>
          <a:bodyPr lIns="180000" tIns="180000" rIns="180000" bIns="144000">
            <a:spAutoFit/>
          </a:bodyPr>
          <a:lstStyle>
            <a:lvl1pPr marL="247711" indent="-247711" algn="l">
              <a:lnSpc>
                <a:spcPct val="100000"/>
              </a:lnSpc>
              <a:spcBef>
                <a:spcPts val="544"/>
              </a:spcBef>
              <a:buFont typeface="Wingdings" panose="05000000000000000000" pitchFamily="2" charset="2"/>
              <a:buChar char="n"/>
              <a:defRPr sz="1814"/>
            </a:lvl1pPr>
            <a:lvl2pPr marL="406131" indent="-158420" algn="l">
              <a:lnSpc>
                <a:spcPct val="100000"/>
              </a:lnSpc>
              <a:spcBef>
                <a:spcPts val="363"/>
              </a:spcBef>
              <a:buFont typeface="Arial" panose="020B0604020202020204" pitchFamily="34" charset="0"/>
              <a:buChar char="•"/>
              <a:defRPr sz="1633"/>
            </a:lvl2pPr>
            <a:lvl3pPr marL="626479" indent="-211707" algn="l">
              <a:lnSpc>
                <a:spcPct val="100000"/>
              </a:lnSpc>
              <a:spcBef>
                <a:spcPts val="181"/>
              </a:spcBef>
              <a:buFont typeface="Wingdings" panose="05000000000000000000" pitchFamily="2" charset="2"/>
              <a:buChar char="ü"/>
              <a:defRPr sz="1452"/>
            </a:lvl3pPr>
            <a:lvl4pPr marL="820903" indent="-195864" algn="l">
              <a:lnSpc>
                <a:spcPct val="100000"/>
              </a:lnSpc>
              <a:spcBef>
                <a:spcPts val="181"/>
              </a:spcBef>
              <a:buFont typeface="Meiryo UI" panose="020B0604030504040204" pitchFamily="50" charset="-128"/>
              <a:buChar char="※"/>
              <a:defRPr sz="1089"/>
            </a:lvl4pPr>
            <a:lvl5pPr algn="l">
              <a:defRPr sz="1814"/>
            </a:lvl5pPr>
          </a:lstStyle>
          <a:p>
            <a:pPr lvl="0"/>
            <a:r>
              <a:rPr kumimoji="1" lang="ja-JP" altLang="en-US"/>
              <a:t>リード文（</a:t>
            </a:r>
            <a:r>
              <a:rPr kumimoji="1" lang="en-US" altLang="ja-JP"/>
              <a:t>Tab</a:t>
            </a:r>
            <a:r>
              <a:rPr kumimoji="1" lang="ja-JP" altLang="en-US"/>
              <a:t>キーで行頭文字を第</a:t>
            </a:r>
            <a:r>
              <a:rPr kumimoji="1" lang="en-US" altLang="ja-JP"/>
              <a:t>4</a:t>
            </a:r>
            <a:r>
              <a:rPr kumimoji="1" lang="ja-JP" altLang="en-US"/>
              <a:t>レベルまで選択できます）</a:t>
            </a:r>
          </a:p>
          <a:p>
            <a:pPr lvl="1"/>
            <a:r>
              <a:rPr kumimoji="1" lang="ja-JP" altLang="en-US"/>
              <a:t>第</a:t>
            </a:r>
            <a:r>
              <a:rPr kumimoji="1" lang="en-US" altLang="ja-JP"/>
              <a:t>2</a:t>
            </a:r>
            <a:r>
              <a:rPr kumimoji="1" lang="ja-JP" altLang="en-US"/>
              <a:t>レベル</a:t>
            </a:r>
          </a:p>
          <a:p>
            <a:pPr lvl="2"/>
            <a:r>
              <a:rPr kumimoji="1" lang="ja-JP" altLang="en-US"/>
              <a:t>第</a:t>
            </a:r>
            <a:r>
              <a:rPr kumimoji="1" lang="en-US" altLang="ja-JP"/>
              <a:t>3</a:t>
            </a:r>
            <a:r>
              <a:rPr kumimoji="1" lang="ja-JP" altLang="en-US"/>
              <a:t>レベル</a:t>
            </a:r>
            <a:endParaRPr kumimoji="1" lang="en-US" altLang="ja-JP"/>
          </a:p>
          <a:p>
            <a:pPr lvl="3"/>
            <a:r>
              <a:rPr kumimoji="1" lang="ja-JP" altLang="en-US"/>
              <a:t>第</a:t>
            </a:r>
            <a:r>
              <a:rPr kumimoji="1" lang="en-US" altLang="ja-JP"/>
              <a:t>4</a:t>
            </a:r>
            <a:r>
              <a:rPr kumimoji="1" lang="ja-JP" altLang="en-US"/>
              <a:t>レベル</a:t>
            </a:r>
          </a:p>
        </p:txBody>
      </p:sp>
      <p:sp>
        <p:nvSpPr>
          <p:cNvPr id="20" name="テキスト ボックス 19">
            <a:extLst>
              <a:ext uri="{FF2B5EF4-FFF2-40B4-BE49-F238E27FC236}">
                <a16:creationId xmlns:a16="http://schemas.microsoft.com/office/drawing/2014/main" id="{D337EB01-84C2-44AD-EF01-3DC9F20C1776}"/>
              </a:ext>
            </a:extLst>
          </p:cNvPr>
          <p:cNvSpPr txBox="1"/>
          <p:nvPr userDrawn="1"/>
        </p:nvSpPr>
        <p:spPr>
          <a:xfrm>
            <a:off x="9568145" y="6527196"/>
            <a:ext cx="333541" cy="326585"/>
          </a:xfrm>
          <a:prstGeom prst="rect">
            <a:avLst/>
          </a:prstGeom>
          <a:noFill/>
        </p:spPr>
        <p:txBody>
          <a:bodyPr wrap="none" lIns="0" tIns="0" rIns="0" bIns="0" rtlCol="0" anchor="b" anchorCtr="0">
            <a:noAutofit/>
          </a:bodyPr>
          <a:lstStyle/>
          <a:p>
            <a:pPr marL="0" marR="0" lvl="0" indent="0" algn="ctr" defTabSz="829544" rtl="0" eaLnBrk="1" fontAlgn="auto" latinLnBrk="0" hangingPunct="1">
              <a:lnSpc>
                <a:spcPct val="100000"/>
              </a:lnSpc>
              <a:spcBef>
                <a:spcPts val="0"/>
              </a:spcBef>
              <a:spcAft>
                <a:spcPts val="0"/>
              </a:spcAft>
              <a:buClrTx/>
              <a:buSzTx/>
              <a:buFontTx/>
              <a:buNone/>
              <a:tabLst/>
              <a:defRPr/>
            </a:pPr>
            <a:fld id="{9C1B02FA-3B43-4965-97B5-C29D405C4738}" type="slidenum">
              <a:rPr kumimoji="1" lang="ja-JP" altLang="en-US" sz="1855" b="0" i="0" u="none" strike="noStrike" kern="1200" cap="none" spc="0" normalizeH="0" baseline="0" noProof="0" smtClean="0">
                <a:ln>
                  <a:noFill/>
                </a:ln>
                <a:solidFill>
                  <a:prstClr val="black"/>
                </a:solidFill>
                <a:effectLst/>
                <a:uLnTx/>
                <a:uFillTx/>
                <a:latin typeface="Arial" panose="020B0604020202020204" pitchFamily="34" charset="0"/>
                <a:ea typeface="メイリオ" panose="020B0604030504040204" pitchFamily="50" charset="-128"/>
                <a:cs typeface="Arial" panose="020B0604020202020204" pitchFamily="34" charset="0"/>
              </a:rPr>
              <a:pPr marL="0" marR="0" lvl="0" indent="0" algn="ctr" defTabSz="829544" rtl="0" eaLnBrk="1" fontAlgn="auto" latinLnBrk="0" hangingPunct="1">
                <a:lnSpc>
                  <a:spcPct val="100000"/>
                </a:lnSpc>
                <a:spcBef>
                  <a:spcPts val="0"/>
                </a:spcBef>
                <a:spcAft>
                  <a:spcPts val="0"/>
                </a:spcAft>
                <a:buClrTx/>
                <a:buSzTx/>
                <a:buFontTx/>
                <a:buNone/>
                <a:tabLst/>
                <a:defRPr/>
              </a:pPr>
              <a:t>‹#›</a:t>
            </a:fld>
            <a:endParaRPr kumimoji="1" lang="ja-JP" altLang="en-US" sz="1237" b="0"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Arial" panose="020B0604020202020204" pitchFamily="34" charset="0"/>
            </a:endParaRPr>
          </a:p>
        </p:txBody>
      </p:sp>
      <p:sp>
        <p:nvSpPr>
          <p:cNvPr id="21" name="テキスト ボックス 20">
            <a:extLst>
              <a:ext uri="{FF2B5EF4-FFF2-40B4-BE49-F238E27FC236}">
                <a16:creationId xmlns:a16="http://schemas.microsoft.com/office/drawing/2014/main" id="{F79C8B79-4E3A-4AC0-B50A-53BC320FEDE3}"/>
              </a:ext>
            </a:extLst>
          </p:cNvPr>
          <p:cNvSpPr txBox="1"/>
          <p:nvPr userDrawn="1"/>
        </p:nvSpPr>
        <p:spPr>
          <a:xfrm>
            <a:off x="7349705" y="6538823"/>
            <a:ext cx="1811548" cy="253916"/>
          </a:xfrm>
          <a:prstGeom prst="rect">
            <a:avLst/>
          </a:prstGeom>
          <a:noFill/>
        </p:spPr>
        <p:txBody>
          <a:bodyPr wrap="square" rtlCol="0">
            <a:spAutoFit/>
          </a:bodyPr>
          <a:lstStyle/>
          <a:p>
            <a:r>
              <a:rPr kumimoji="1" lang="ja-JP" altLang="en-US" sz="1050" dirty="0">
                <a:solidFill>
                  <a:schemeClr val="bg1">
                    <a:lumMod val="65000"/>
                  </a:schemeClr>
                </a:solidFill>
              </a:rPr>
              <a:t>地域脱炭素ステップアップ講座</a:t>
            </a:r>
          </a:p>
        </p:txBody>
      </p:sp>
    </p:spTree>
    <p:extLst>
      <p:ext uri="{BB962C8B-B14F-4D97-AF65-F5344CB8AC3E}">
        <p14:creationId xmlns:p14="http://schemas.microsoft.com/office/powerpoint/2010/main" val="549225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71455A-F8DA-4567-ACAA-8DB187418318}" type="datetime1">
              <a:rPr kumimoji="1" lang="ja-JP" altLang="en-US" smtClean="0"/>
              <a:t>2024/4/25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866AAEF-CCB8-487B-8979-431160BD154A}" type="slidenum">
              <a:rPr kumimoji="1" lang="ja-JP" altLang="en-US" smtClean="0"/>
              <a:t>‹#›</a:t>
            </a:fld>
            <a:endParaRPr kumimoji="1" lang="ja-JP" altLang="en-US"/>
          </a:p>
        </p:txBody>
      </p:sp>
    </p:spTree>
    <p:extLst>
      <p:ext uri="{BB962C8B-B14F-4D97-AF65-F5344CB8AC3E}">
        <p14:creationId xmlns:p14="http://schemas.microsoft.com/office/powerpoint/2010/main" val="826009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目次用スライド">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008499E0-6698-7242-8365-20FF5A758AA5}"/>
              </a:ext>
            </a:extLst>
          </p:cNvPr>
          <p:cNvSpPr txBox="1"/>
          <p:nvPr userDrawn="1"/>
        </p:nvSpPr>
        <p:spPr>
          <a:xfrm>
            <a:off x="1" y="6609926"/>
            <a:ext cx="9906000" cy="215315"/>
          </a:xfrm>
          <a:prstGeom prst="rect">
            <a:avLst/>
          </a:prstGeom>
          <a:noFill/>
        </p:spPr>
        <p:txBody>
          <a:bodyPr wrap="square" rtlCol="0">
            <a:spAutoFit/>
          </a:bodyPr>
          <a:lstStyle/>
          <a:p>
            <a:pPr algn="r"/>
            <a:fld id="{38434F60-59C2-5746-B363-8E311F3EE048}" type="slidenum">
              <a:rPr lang="en-US" altLang="ja-JP" sz="799" b="0" smtClean="0">
                <a:ln w="2540">
                  <a:solidFill>
                    <a:schemeClr val="bg2">
                      <a:lumMod val="75000"/>
                    </a:schemeClr>
                  </a:solidFill>
                </a:ln>
                <a:solidFill>
                  <a:schemeClr val="tx1"/>
                </a:solidFill>
                <a:latin typeface="Meiryo" panose="020B0604030504040204" pitchFamily="34" charset="-128"/>
                <a:ea typeface="Meiryo" panose="020B0604030504040204" pitchFamily="34" charset="-128"/>
              </a:rPr>
              <a:t>‹#›</a:t>
            </a:fld>
            <a:endParaRPr lang="ja-JP" altLang="en-US" sz="799" b="0" dirty="0">
              <a:ln w="2540">
                <a:solidFill>
                  <a:schemeClr val="bg2">
                    <a:lumMod val="75000"/>
                  </a:schemeClr>
                </a:solidFill>
              </a:ln>
              <a:solidFill>
                <a:schemeClr val="tx1"/>
              </a:solidFill>
              <a:latin typeface="Meiryo" panose="020B0604030504040204" pitchFamily="34" charset="-128"/>
              <a:ea typeface="Meiryo" panose="020B0604030504040204" pitchFamily="34" charset="-128"/>
            </a:endParaRPr>
          </a:p>
        </p:txBody>
      </p:sp>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167313" y="133064"/>
            <a:ext cx="596513" cy="598234"/>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4259" y="354183"/>
            <a:ext cx="8872196" cy="461267"/>
          </a:xfrm>
          <a:prstGeom prst="rect">
            <a:avLst/>
          </a:prstGeom>
        </p:spPr>
      </p:pic>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50000" y="532084"/>
            <a:ext cx="359245" cy="352637"/>
          </a:xfrm>
          <a:prstGeom prst="line">
            <a:avLst/>
          </a:prstGeom>
          <a:ln w="127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8636743" y="262409"/>
            <a:ext cx="633971" cy="623778"/>
          </a:xfrm>
          <a:prstGeom prst="line">
            <a:avLst/>
          </a:prstGeom>
          <a:ln w="127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7060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予算ポンチ絵">
    <p:spTree>
      <p:nvGrpSpPr>
        <p:cNvPr id="1" name=""/>
        <p:cNvGrpSpPr/>
        <p:nvPr/>
      </p:nvGrpSpPr>
      <p:grpSpPr>
        <a:xfrm>
          <a:off x="0" y="0"/>
          <a:ext cx="0" cy="0"/>
          <a:chOff x="0" y="0"/>
          <a:chExt cx="0" cy="0"/>
        </a:xfrm>
      </p:grpSpPr>
      <p:pic>
        <p:nvPicPr>
          <p:cNvPr id="5" name="グラフィックス 4">
            <a:extLst>
              <a:ext uri="{FF2B5EF4-FFF2-40B4-BE49-F238E27FC236}">
                <a16:creationId xmlns:a16="http://schemas.microsoft.com/office/drawing/2014/main" id="{3BEBEB83-2FD5-5547-BD5B-79C1EFD27926}"/>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258763" y="6403453"/>
            <a:ext cx="9363459" cy="323687"/>
          </a:xfrm>
          <a:prstGeom prst="rect">
            <a:avLst/>
          </a:prstGeom>
        </p:spPr>
      </p:pic>
      <p:sp>
        <p:nvSpPr>
          <p:cNvPr id="6" name="テキスト ボックス 5">
            <a:extLst>
              <a:ext uri="{FF2B5EF4-FFF2-40B4-BE49-F238E27FC236}">
                <a16:creationId xmlns:a16="http://schemas.microsoft.com/office/drawing/2014/main" id="{803EF348-FC06-1848-85F5-04404EE0C18F}"/>
              </a:ext>
            </a:extLst>
          </p:cNvPr>
          <p:cNvSpPr txBox="1"/>
          <p:nvPr userDrawn="1"/>
        </p:nvSpPr>
        <p:spPr>
          <a:xfrm>
            <a:off x="258764" y="6435626"/>
            <a:ext cx="1107921" cy="258084"/>
          </a:xfrm>
          <a:prstGeom prst="rect">
            <a:avLst/>
          </a:prstGeom>
          <a:noFill/>
        </p:spPr>
        <p:txBody>
          <a:bodyPr wrap="square" lIns="105747" rtlCol="0" anchor="ctr">
            <a:spAutoFit/>
          </a:bodyPr>
          <a:lstStyle/>
          <a:p>
            <a:pPr lvl="0"/>
            <a:r>
              <a:rPr lang="ja-JP" altLang="en-US" sz="1077" b="1" dirty="0">
                <a:solidFill>
                  <a:prstClr val="white"/>
                </a:solidFill>
                <a:latin typeface="Meiryo" panose="020B0604030504040204" pitchFamily="34" charset="-128"/>
                <a:ea typeface="Meiryo" panose="020B0604030504040204" pitchFamily="34" charset="-128"/>
              </a:rPr>
              <a:t>お問合せ先：</a:t>
            </a:r>
          </a:p>
        </p:txBody>
      </p:sp>
      <p:pic>
        <p:nvPicPr>
          <p:cNvPr id="7" name="Picture 11" descr="ç°å¢ç">
            <a:extLst>
              <a:ext uri="{FF2B5EF4-FFF2-40B4-BE49-F238E27FC236}">
                <a16:creationId xmlns:a16="http://schemas.microsoft.com/office/drawing/2014/main" id="{6109DDF5-F374-FC42-ADF9-8071A9BC06E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992914" y="160982"/>
            <a:ext cx="672372" cy="674311"/>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線コネクタ 12">
            <a:extLst>
              <a:ext uri="{FF2B5EF4-FFF2-40B4-BE49-F238E27FC236}">
                <a16:creationId xmlns:a16="http://schemas.microsoft.com/office/drawing/2014/main" id="{209954DF-ED5F-424C-9D84-753BF11EE07C}"/>
              </a:ext>
            </a:extLst>
          </p:cNvPr>
          <p:cNvCxnSpPr>
            <a:cxnSpLocks/>
          </p:cNvCxnSpPr>
          <p:nvPr userDrawn="1"/>
        </p:nvCxnSpPr>
        <p:spPr>
          <a:xfrm flipH="1">
            <a:off x="288001" y="509307"/>
            <a:ext cx="8688628" cy="9406"/>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テキスト プレースホルダー 36"/>
          <p:cNvSpPr>
            <a:spLocks noGrp="1"/>
          </p:cNvSpPr>
          <p:nvPr>
            <p:ph type="body" sz="quarter" idx="10" hasCustomPrompt="1"/>
          </p:nvPr>
        </p:nvSpPr>
        <p:spPr>
          <a:xfrm>
            <a:off x="287338" y="215901"/>
            <a:ext cx="8689975" cy="282575"/>
          </a:xfrm>
        </p:spPr>
        <p:txBody>
          <a:bodyPr lIns="108000" tIns="72000" rIns="0" bIns="0" anchor="ctr"/>
          <a:lstStyle>
            <a:lvl1pPr marL="0" indent="0">
              <a:buNone/>
              <a:defRPr sz="1763" b="1">
                <a:solidFill>
                  <a:srgbClr val="009C89"/>
                </a:solidFill>
                <a:latin typeface="メイリオ" panose="020B0604030504040204" pitchFamily="50" charset="-128"/>
                <a:ea typeface="メイリオ" panose="020B0604030504040204" pitchFamily="50" charset="-128"/>
              </a:defRPr>
            </a:lvl1pPr>
          </a:lstStyle>
          <a:p>
            <a:pPr lvl="0"/>
            <a:r>
              <a:rPr kumimoji="1" lang="ja-JP" altLang="en-US" dirty="0"/>
              <a:t>事業名を記入（○○省連携事業）</a:t>
            </a:r>
          </a:p>
        </p:txBody>
      </p:sp>
      <p:cxnSp>
        <p:nvCxnSpPr>
          <p:cNvPr id="8" name="直線コネクタ 7"/>
          <p:cNvCxnSpPr/>
          <p:nvPr userDrawn="1"/>
        </p:nvCxnSpPr>
        <p:spPr>
          <a:xfrm flipV="1">
            <a:off x="5673726" y="2529386"/>
            <a:ext cx="3948497" cy="8416"/>
          </a:xfrm>
          <a:prstGeom prst="line">
            <a:avLst/>
          </a:prstGeom>
          <a:ln w="12700">
            <a:solidFill>
              <a:srgbClr val="009C89"/>
            </a:solidFill>
          </a:ln>
          <a:effectLst/>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userDrawn="1"/>
        </p:nvCxnSpPr>
        <p:spPr>
          <a:xfrm flipV="1">
            <a:off x="283780" y="2529386"/>
            <a:ext cx="5064509" cy="15697"/>
          </a:xfrm>
          <a:prstGeom prst="line">
            <a:avLst/>
          </a:prstGeom>
          <a:ln w="12700">
            <a:solidFill>
              <a:srgbClr val="009C89"/>
            </a:solidFill>
          </a:ln>
          <a:effectLst/>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userDrawn="1"/>
        </p:nvSpPr>
        <p:spPr>
          <a:xfrm>
            <a:off x="273051" y="2316837"/>
            <a:ext cx="3948497" cy="210955"/>
          </a:xfrm>
          <a:prstGeom prst="rect">
            <a:avLst/>
          </a:prstGeom>
          <a:noFill/>
        </p:spPr>
        <p:txBody>
          <a:bodyPr wrap="square" lIns="0" tIns="0" bIns="0" rtlCol="0" anchor="b">
            <a:spAutoFit/>
          </a:bodyPr>
          <a:lstStyle/>
          <a:p>
            <a:r>
              <a:rPr kumimoji="1" lang="en-US" altLang="ja-JP" sz="1371" b="1" dirty="0">
                <a:solidFill>
                  <a:srgbClr val="009C89"/>
                </a:solidFill>
                <a:latin typeface="+mj-ea"/>
                <a:ea typeface="+mj-ea"/>
              </a:rPr>
              <a:t>2. </a:t>
            </a:r>
            <a:r>
              <a:rPr kumimoji="1" lang="ja-JP" altLang="en-US" sz="1371" b="1" dirty="0">
                <a:solidFill>
                  <a:srgbClr val="009C89"/>
                </a:solidFill>
              </a:rPr>
              <a:t>事業内容</a:t>
            </a:r>
          </a:p>
        </p:txBody>
      </p:sp>
      <p:cxnSp>
        <p:nvCxnSpPr>
          <p:cNvPr id="33" name="直線コネクタ 32"/>
          <p:cNvCxnSpPr/>
          <p:nvPr userDrawn="1"/>
        </p:nvCxnSpPr>
        <p:spPr>
          <a:xfrm flipV="1">
            <a:off x="283780" y="5462043"/>
            <a:ext cx="5064509" cy="15697"/>
          </a:xfrm>
          <a:prstGeom prst="line">
            <a:avLst/>
          </a:prstGeom>
          <a:ln w="12700">
            <a:solidFill>
              <a:srgbClr val="009C89"/>
            </a:solidFill>
          </a:ln>
          <a:effectLst/>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a:spLocks noGrp="1"/>
          </p:cNvSpPr>
          <p:nvPr>
            <p:ph type="body" sz="quarter" idx="12" hasCustomPrompt="1"/>
          </p:nvPr>
        </p:nvSpPr>
        <p:spPr>
          <a:xfrm>
            <a:off x="5925545" y="2300038"/>
            <a:ext cx="3672000" cy="219920"/>
          </a:xfrm>
        </p:spPr>
        <p:txBody>
          <a:bodyPr lIns="0" tIns="0" bIns="0" anchor="b" anchorCtr="0">
            <a:normAutofit/>
          </a:bodyPr>
          <a:lstStyle>
            <a:lvl1pPr marL="0" indent="0">
              <a:buNone/>
              <a:defRPr sz="1371" b="1">
                <a:solidFill>
                  <a:srgbClr val="009C89"/>
                </a:solidFill>
                <a:latin typeface="+mj-ea"/>
                <a:ea typeface="+mj-ea"/>
                <a:cs typeface="Arial" panose="020B0604020202020204" pitchFamily="34" charset="0"/>
              </a:defRPr>
            </a:lvl1pPr>
          </a:lstStyle>
          <a:p>
            <a:pPr lvl="0"/>
            <a:r>
              <a:rPr kumimoji="1" lang="ja-JP" altLang="en-US" dirty="0"/>
              <a:t>補助対象、支援対象の例、事業イメージ </a:t>
            </a:r>
            <a:r>
              <a:rPr kumimoji="1" lang="en-US" altLang="ja-JP" dirty="0"/>
              <a:t>etc.</a:t>
            </a:r>
            <a:endParaRPr kumimoji="1" lang="ja-JP" altLang="en-US" dirty="0"/>
          </a:p>
        </p:txBody>
      </p:sp>
      <p:sp>
        <p:nvSpPr>
          <p:cNvPr id="36" name="テキスト ボックス 35"/>
          <p:cNvSpPr txBox="1"/>
          <p:nvPr userDrawn="1"/>
        </p:nvSpPr>
        <p:spPr>
          <a:xfrm>
            <a:off x="283780" y="5220617"/>
            <a:ext cx="3948497" cy="257122"/>
          </a:xfrm>
          <a:prstGeom prst="rect">
            <a:avLst/>
          </a:prstGeom>
          <a:noFill/>
        </p:spPr>
        <p:txBody>
          <a:bodyPr wrap="square" lIns="0" bIns="0" rtlCol="0" anchor="b">
            <a:spAutoFit/>
          </a:bodyPr>
          <a:lstStyle/>
          <a:p>
            <a:r>
              <a:rPr kumimoji="1" lang="en-US" altLang="ja-JP" sz="1371" b="1" dirty="0">
                <a:solidFill>
                  <a:srgbClr val="009C89"/>
                </a:solidFill>
                <a:latin typeface="+mj-ea"/>
                <a:ea typeface="+mj-ea"/>
              </a:rPr>
              <a:t>3. </a:t>
            </a:r>
            <a:r>
              <a:rPr kumimoji="1" lang="ja-JP" altLang="en-US" sz="1371" b="1" dirty="0">
                <a:solidFill>
                  <a:srgbClr val="009C89"/>
                </a:solidFill>
              </a:rPr>
              <a:t>事業スキーム</a:t>
            </a:r>
          </a:p>
        </p:txBody>
      </p:sp>
      <p:sp>
        <p:nvSpPr>
          <p:cNvPr id="38" name="テキスト プレースホルダー 37"/>
          <p:cNvSpPr>
            <a:spLocks noGrp="1"/>
          </p:cNvSpPr>
          <p:nvPr>
            <p:ph type="body" sz="quarter" idx="13" hasCustomPrompt="1"/>
          </p:nvPr>
        </p:nvSpPr>
        <p:spPr>
          <a:xfrm>
            <a:off x="1352397" y="5482315"/>
            <a:ext cx="3986519" cy="301438"/>
          </a:xfrm>
        </p:spPr>
        <p:txBody>
          <a:bodyPr lIns="90000" tIns="36000" rIns="90000" bIns="36000" anchor="ctr">
            <a:normAutofit/>
          </a:bodyPr>
          <a:lstStyle>
            <a:lvl1pPr marL="0" indent="0" algn="l">
              <a:lnSpc>
                <a:spcPct val="120000"/>
              </a:lnSpc>
              <a:spcBef>
                <a:spcPts val="0"/>
              </a:spcBef>
              <a:buFont typeface="Wingdings" panose="05000000000000000000" pitchFamily="2" charset="2"/>
              <a:buNone/>
              <a:defRPr sz="1175">
                <a:solidFill>
                  <a:schemeClr val="tx1"/>
                </a:solidFill>
                <a:latin typeface="メイリオ" panose="020B0604030504040204" pitchFamily="50" charset="-128"/>
                <a:ea typeface="メイリオ" panose="020B0604030504040204" pitchFamily="50" charset="-128"/>
              </a:defRPr>
            </a:lvl1pPr>
          </a:lstStyle>
          <a:p>
            <a:pPr lvl="0"/>
            <a:r>
              <a:rPr kumimoji="1" lang="ja-JP" altLang="en-US" dirty="0"/>
              <a:t>赤色の吹出しに示した選択肢の中から選択して記載</a:t>
            </a:r>
            <a:endParaRPr kumimoji="1" lang="en-US" altLang="ja-JP" dirty="0"/>
          </a:p>
        </p:txBody>
      </p:sp>
      <p:sp>
        <p:nvSpPr>
          <p:cNvPr id="39" name="テキスト プレースホルダー 37"/>
          <p:cNvSpPr>
            <a:spLocks noGrp="1"/>
          </p:cNvSpPr>
          <p:nvPr>
            <p:ph type="body" sz="quarter" idx="14" hasCustomPrompt="1"/>
          </p:nvPr>
        </p:nvSpPr>
        <p:spPr>
          <a:xfrm>
            <a:off x="283780" y="2555720"/>
            <a:ext cx="5064509" cy="2576498"/>
          </a:xfrm>
        </p:spPr>
        <p:txBody>
          <a:bodyPr lIns="0" tIns="72000" anchor="t">
            <a:noAutofit/>
          </a:bodyPr>
          <a:lstStyle>
            <a:lvl1pPr marL="0" indent="0">
              <a:lnSpc>
                <a:spcPct val="120000"/>
              </a:lnSpc>
              <a:spcBef>
                <a:spcPts val="0"/>
              </a:spcBef>
              <a:buFont typeface="Arial" panose="020B0604020202020204" pitchFamily="34" charset="0"/>
              <a:buNone/>
              <a:defRPr sz="1175">
                <a:solidFill>
                  <a:schemeClr val="tx1">
                    <a:lumMod val="90000"/>
                    <a:lumOff val="10000"/>
                  </a:schemeClr>
                </a:solidFill>
                <a:latin typeface="メイリオ" panose="020B0604030504040204" pitchFamily="50" charset="-128"/>
                <a:ea typeface="メイリオ" panose="020B0604030504040204" pitchFamily="50" charset="-128"/>
              </a:defRPr>
            </a:lvl1pPr>
          </a:lstStyle>
          <a:p>
            <a:pPr lvl="0"/>
            <a:r>
              <a:rPr kumimoji="1" lang="ja-JP" altLang="en-US" dirty="0"/>
              <a:t>事業内容を説明</a:t>
            </a:r>
            <a:endParaRPr kumimoji="1" lang="en-US" altLang="ja-JP" dirty="0"/>
          </a:p>
        </p:txBody>
      </p:sp>
      <p:pic>
        <p:nvPicPr>
          <p:cNvPr id="41" name="グラフィックス 4">
            <a:extLst>
              <a:ext uri="{FF2B5EF4-FFF2-40B4-BE49-F238E27FC236}">
                <a16:creationId xmlns:a16="http://schemas.microsoft.com/office/drawing/2014/main" id="{3BEBEB83-2FD5-5547-BD5B-79C1EFD27926}"/>
              </a:ext>
            </a:extLst>
          </p:cNvPr>
          <p:cNvPicPr>
            <a:picLocks/>
          </p:cNvPicPr>
          <p:nvPr userDrawn="1"/>
        </p:nvPicPr>
        <p:blipFill>
          <a:blip r:embed="rId2">
            <a:lum bright="70000" contrast="-70000"/>
            <a:extLst>
              <a:ext uri="{96DAC541-7B7A-43D3-8B79-37D633B846F1}">
                <asvg:svgBlip xmlns:asvg="http://schemas.microsoft.com/office/drawing/2016/SVG/main" r:embed="rId3"/>
              </a:ext>
            </a:extLst>
          </a:blip>
          <a:stretch>
            <a:fillRect/>
          </a:stretch>
        </p:blipFill>
        <p:spPr>
          <a:xfrm>
            <a:off x="287337" y="925276"/>
            <a:ext cx="9345613" cy="353861"/>
          </a:xfrm>
          <a:prstGeom prst="rect">
            <a:avLst/>
          </a:prstGeom>
          <a:ln>
            <a:noFill/>
          </a:ln>
        </p:spPr>
      </p:pic>
      <p:sp>
        <p:nvSpPr>
          <p:cNvPr id="44" name="テキスト プレースホルダー 37"/>
          <p:cNvSpPr>
            <a:spLocks noGrp="1"/>
          </p:cNvSpPr>
          <p:nvPr>
            <p:ph type="body" sz="quarter" idx="15" hasCustomPrompt="1"/>
          </p:nvPr>
        </p:nvSpPr>
        <p:spPr>
          <a:xfrm>
            <a:off x="1316653" y="1328048"/>
            <a:ext cx="8302642" cy="716205"/>
          </a:xfrm>
        </p:spPr>
        <p:txBody>
          <a:bodyPr tIns="72000" anchor="t">
            <a:noAutofit/>
          </a:bodyPr>
          <a:lstStyle>
            <a:lvl1pPr marL="223832" indent="-223832">
              <a:lnSpc>
                <a:spcPct val="120000"/>
              </a:lnSpc>
              <a:spcBef>
                <a:spcPts val="0"/>
              </a:spcBef>
              <a:buFont typeface="+mj-ea"/>
              <a:buAutoNum type="circleNumDbPlain"/>
              <a:defRPr sz="1175">
                <a:solidFill>
                  <a:schemeClr val="tx1">
                    <a:lumMod val="90000"/>
                    <a:lumOff val="10000"/>
                  </a:schemeClr>
                </a:solidFill>
                <a:latin typeface="メイリオ" panose="020B0604030504040204" pitchFamily="50" charset="-128"/>
                <a:ea typeface="メイリオ" panose="020B0604030504040204" pitchFamily="50" charset="-128"/>
              </a:defRPr>
            </a:lvl1pPr>
          </a:lstStyle>
          <a:p>
            <a:pPr lvl="0"/>
            <a:r>
              <a:rPr kumimoji="1" lang="ja-JP" altLang="en-US" dirty="0"/>
              <a:t>事業の目的を箇条書きで記載。</a:t>
            </a:r>
            <a:endParaRPr kumimoji="1" lang="en-US" altLang="ja-JP" dirty="0"/>
          </a:p>
          <a:p>
            <a:pPr lvl="0"/>
            <a:r>
              <a:rPr kumimoji="1" lang="ja-JP" altLang="en-US" dirty="0"/>
              <a:t>　</a:t>
            </a:r>
            <a:endParaRPr kumimoji="1" lang="en-US" altLang="ja-JP" dirty="0"/>
          </a:p>
          <a:p>
            <a:pPr lvl="0"/>
            <a:r>
              <a:rPr kumimoji="1" lang="ja-JP" altLang="en-US" dirty="0"/>
              <a:t>　</a:t>
            </a:r>
            <a:endParaRPr kumimoji="1" lang="en-US" altLang="ja-JP" dirty="0"/>
          </a:p>
          <a:p>
            <a:pPr lvl="0"/>
            <a:endParaRPr kumimoji="1" lang="en-US" altLang="ja-JP" dirty="0"/>
          </a:p>
        </p:txBody>
      </p:sp>
      <p:cxnSp>
        <p:nvCxnSpPr>
          <p:cNvPr id="45" name="直線コネクタ 44"/>
          <p:cNvCxnSpPr/>
          <p:nvPr userDrawn="1"/>
        </p:nvCxnSpPr>
        <p:spPr>
          <a:xfrm flipV="1">
            <a:off x="1291855" y="1396252"/>
            <a:ext cx="0" cy="648000"/>
          </a:xfrm>
          <a:prstGeom prst="line">
            <a:avLst/>
          </a:prstGeom>
          <a:ln w="12700">
            <a:solidFill>
              <a:srgbClr val="009C89"/>
            </a:solidFill>
          </a:ln>
          <a:effectLst/>
        </p:spPr>
        <p:style>
          <a:lnRef idx="1">
            <a:schemeClr val="accent1"/>
          </a:lnRef>
          <a:fillRef idx="0">
            <a:schemeClr val="accent1"/>
          </a:fillRef>
          <a:effectRef idx="0">
            <a:schemeClr val="accent1"/>
          </a:effectRef>
          <a:fontRef idx="minor">
            <a:schemeClr val="tx1"/>
          </a:fontRef>
        </p:style>
      </p:cxnSp>
      <p:sp>
        <p:nvSpPr>
          <p:cNvPr id="48" name="テキスト ボックス 47"/>
          <p:cNvSpPr txBox="1"/>
          <p:nvPr userDrawn="1"/>
        </p:nvSpPr>
        <p:spPr>
          <a:xfrm>
            <a:off x="277968" y="1617622"/>
            <a:ext cx="1088717" cy="210955"/>
          </a:xfrm>
          <a:prstGeom prst="rect">
            <a:avLst/>
          </a:prstGeom>
          <a:noFill/>
        </p:spPr>
        <p:txBody>
          <a:bodyPr wrap="square" lIns="0" tIns="0" bIns="0" rtlCol="0" anchor="ctr">
            <a:spAutoFit/>
          </a:bodyPr>
          <a:lstStyle/>
          <a:p>
            <a:pPr algn="l"/>
            <a:r>
              <a:rPr kumimoji="1" lang="en-US" altLang="ja-JP" sz="1371" b="1" dirty="0">
                <a:solidFill>
                  <a:srgbClr val="009C89"/>
                </a:solidFill>
                <a:latin typeface="+mj-ea"/>
                <a:ea typeface="+mj-ea"/>
              </a:rPr>
              <a:t>1. </a:t>
            </a:r>
            <a:r>
              <a:rPr kumimoji="1" lang="ja-JP" altLang="en-US" sz="1371" b="1" dirty="0">
                <a:solidFill>
                  <a:srgbClr val="009C89"/>
                </a:solidFill>
              </a:rPr>
              <a:t>事業目的</a:t>
            </a:r>
          </a:p>
        </p:txBody>
      </p:sp>
      <p:sp>
        <p:nvSpPr>
          <p:cNvPr id="53" name="テキスト プレースホルダー 36"/>
          <p:cNvSpPr>
            <a:spLocks noGrp="1"/>
          </p:cNvSpPr>
          <p:nvPr>
            <p:ph type="body" sz="quarter" idx="16" hasCustomPrompt="1"/>
          </p:nvPr>
        </p:nvSpPr>
        <p:spPr>
          <a:xfrm>
            <a:off x="287338" y="960920"/>
            <a:ext cx="9288000" cy="282575"/>
          </a:xfrm>
        </p:spPr>
        <p:txBody>
          <a:bodyPr lIns="108000" tIns="72000" bIns="0" anchor="t">
            <a:noAutofit/>
          </a:bodyPr>
          <a:lstStyle>
            <a:lvl1pPr marL="0" indent="0">
              <a:buNone/>
              <a:defRPr sz="1371" b="1">
                <a:solidFill>
                  <a:srgbClr val="007A6B"/>
                </a:solidFill>
                <a:latin typeface="メイリオ" panose="020B0604030504040204" pitchFamily="50" charset="-128"/>
                <a:ea typeface="メイリオ" panose="020B0604030504040204" pitchFamily="50" charset="-128"/>
              </a:defRPr>
            </a:lvl1pPr>
          </a:lstStyle>
          <a:p>
            <a:pPr lvl="0"/>
            <a:r>
              <a:rPr kumimoji="1" lang="ja-JP" altLang="en-US" dirty="0"/>
              <a:t>事業のポイントを簡潔に記載</a:t>
            </a:r>
          </a:p>
        </p:txBody>
      </p:sp>
      <p:sp>
        <p:nvSpPr>
          <p:cNvPr id="55" name="テキスト プレースホルダー 37"/>
          <p:cNvSpPr>
            <a:spLocks noGrp="1"/>
          </p:cNvSpPr>
          <p:nvPr>
            <p:ph type="body" sz="quarter" idx="17" hasCustomPrompt="1"/>
          </p:nvPr>
        </p:nvSpPr>
        <p:spPr>
          <a:xfrm>
            <a:off x="357090" y="557487"/>
            <a:ext cx="8620224" cy="297913"/>
          </a:xfrm>
        </p:spPr>
        <p:txBody>
          <a:bodyPr tIns="72000" anchor="t">
            <a:normAutofit/>
          </a:bodyPr>
          <a:lstStyle>
            <a:lvl1pPr marL="0" indent="0" algn="r">
              <a:lnSpc>
                <a:spcPct val="120000"/>
              </a:lnSpc>
              <a:spcBef>
                <a:spcPts val="0"/>
              </a:spcBef>
              <a:buFont typeface="Arial" panose="020B0604020202020204" pitchFamily="34" charset="0"/>
              <a:buNone/>
              <a:defRPr sz="1175">
                <a:solidFill>
                  <a:schemeClr val="tx1">
                    <a:lumMod val="90000"/>
                    <a:lumOff val="10000"/>
                  </a:schemeClr>
                </a:solidFill>
                <a:latin typeface="メイリオ" panose="020B0604030504040204" pitchFamily="50" charset="-128"/>
                <a:ea typeface="メイリオ" panose="020B0604030504040204" pitchFamily="50" charset="-128"/>
              </a:defRPr>
            </a:lvl1pPr>
          </a:lstStyle>
          <a:p>
            <a:pPr lvl="0"/>
            <a:r>
              <a:rPr kumimoji="1" lang="en-US" altLang="ja-JP" dirty="0"/>
              <a:t>【</a:t>
            </a:r>
            <a:r>
              <a:rPr kumimoji="1" lang="ja-JP" altLang="en-US" dirty="0"/>
              <a:t>令和２年度要求額 </a:t>
            </a:r>
            <a:r>
              <a:rPr kumimoji="1" lang="en-US" altLang="ja-JP" dirty="0"/>
              <a:t>0,000</a:t>
            </a:r>
            <a:r>
              <a:rPr kumimoji="1" lang="ja-JP" altLang="en-US" dirty="0"/>
              <a:t>百万円（</a:t>
            </a:r>
            <a:r>
              <a:rPr kumimoji="1" lang="en-US" altLang="ja-JP" dirty="0"/>
              <a:t>0,000</a:t>
            </a:r>
            <a:r>
              <a:rPr kumimoji="1" lang="ja-JP" altLang="en-US" dirty="0"/>
              <a:t>百万円）</a:t>
            </a:r>
            <a:r>
              <a:rPr kumimoji="1" lang="en-US" altLang="ja-JP" dirty="0"/>
              <a:t>】</a:t>
            </a:r>
          </a:p>
        </p:txBody>
      </p:sp>
      <p:sp>
        <p:nvSpPr>
          <p:cNvPr id="57" name="テキスト プレースホルダー 37"/>
          <p:cNvSpPr>
            <a:spLocks noGrp="1"/>
          </p:cNvSpPr>
          <p:nvPr>
            <p:ph type="body" sz="quarter" idx="18" hasCustomPrompt="1"/>
          </p:nvPr>
        </p:nvSpPr>
        <p:spPr>
          <a:xfrm>
            <a:off x="5683046" y="2555721"/>
            <a:ext cx="3949905" cy="3613123"/>
          </a:xfrm>
        </p:spPr>
        <p:txBody>
          <a:bodyPr lIns="0" tIns="72000" anchor="t">
            <a:noAutofit/>
          </a:bodyPr>
          <a:lstStyle>
            <a:lvl1pPr marL="0" indent="0">
              <a:lnSpc>
                <a:spcPct val="120000"/>
              </a:lnSpc>
              <a:spcBef>
                <a:spcPts val="0"/>
              </a:spcBef>
              <a:buFont typeface="Arial" panose="020B0604020202020204" pitchFamily="34" charset="0"/>
              <a:buNone/>
              <a:defRPr sz="1175">
                <a:solidFill>
                  <a:schemeClr val="tx1">
                    <a:lumMod val="90000"/>
                    <a:lumOff val="10000"/>
                  </a:schemeClr>
                </a:solidFill>
                <a:latin typeface="メイリオ" panose="020B0604030504040204" pitchFamily="50" charset="-128"/>
                <a:ea typeface="メイリオ" panose="020B0604030504040204" pitchFamily="50" charset="-128"/>
              </a:defRPr>
            </a:lvl1pPr>
          </a:lstStyle>
          <a:p>
            <a:pPr lvl="0"/>
            <a:r>
              <a:rPr kumimoji="1" lang="ja-JP" altLang="en-US" dirty="0"/>
              <a:t>図・写真等を交えつつ、このスペースに納まるよう記述</a:t>
            </a:r>
            <a:endParaRPr kumimoji="1" lang="en-US" altLang="ja-JP" dirty="0"/>
          </a:p>
        </p:txBody>
      </p:sp>
      <p:sp>
        <p:nvSpPr>
          <p:cNvPr id="46" name="テキスト プレースホルダー 37"/>
          <p:cNvSpPr>
            <a:spLocks noGrp="1"/>
          </p:cNvSpPr>
          <p:nvPr>
            <p:ph type="body" sz="quarter" idx="20" hasCustomPrompt="1"/>
          </p:nvPr>
        </p:nvSpPr>
        <p:spPr>
          <a:xfrm>
            <a:off x="1352397" y="5793828"/>
            <a:ext cx="3986518" cy="280263"/>
          </a:xfrm>
        </p:spPr>
        <p:txBody>
          <a:bodyPr lIns="90000" tIns="36000" rIns="90000" bIns="36000" anchor="ctr">
            <a:normAutofit/>
          </a:bodyPr>
          <a:lstStyle>
            <a:lvl1pPr marL="0" marR="0" indent="0" algn="l" defTabSz="895332" rtl="0" eaLnBrk="1" fontAlgn="auto" latinLnBrk="0" hangingPunct="1">
              <a:lnSpc>
                <a:spcPct val="120000"/>
              </a:lnSpc>
              <a:spcBef>
                <a:spcPts val="0"/>
              </a:spcBef>
              <a:spcAft>
                <a:spcPts val="0"/>
              </a:spcAft>
              <a:buClrTx/>
              <a:buSzTx/>
              <a:buFont typeface="Wingdings" panose="05000000000000000000" pitchFamily="2" charset="2"/>
              <a:buNone/>
              <a:tabLst/>
              <a:defRPr sz="1175">
                <a:solidFill>
                  <a:schemeClr val="tx1"/>
                </a:solidFill>
                <a:latin typeface="メイリオ" panose="020B0604030504040204" pitchFamily="50" charset="-128"/>
                <a:ea typeface="メイリオ" panose="020B0604030504040204" pitchFamily="50" charset="-128"/>
              </a:defRPr>
            </a:lvl1pPr>
          </a:lstStyle>
          <a:p>
            <a:pPr marL="0" marR="0" lvl="0" indent="0" algn="l" defTabSz="895332" rtl="0" eaLnBrk="1" fontAlgn="auto" latinLnBrk="0" hangingPunct="1">
              <a:lnSpc>
                <a:spcPct val="120000"/>
              </a:lnSpc>
              <a:spcBef>
                <a:spcPts val="0"/>
              </a:spcBef>
              <a:spcAft>
                <a:spcPts val="0"/>
              </a:spcAft>
              <a:buClrTx/>
              <a:buSzTx/>
              <a:buFont typeface="Wingdings" panose="05000000000000000000" pitchFamily="2" charset="2"/>
              <a:buNone/>
              <a:tabLst/>
              <a:defRPr/>
            </a:pPr>
            <a:r>
              <a:rPr kumimoji="1" lang="ja-JP" altLang="en-US" dirty="0"/>
              <a:t>橙色の吹出しに示した選択肢の中から選択して記載</a:t>
            </a:r>
            <a:endParaRPr kumimoji="1" lang="en-US" altLang="ja-JP" dirty="0"/>
          </a:p>
        </p:txBody>
      </p:sp>
      <p:sp>
        <p:nvSpPr>
          <p:cNvPr id="47" name="テキスト プレースホルダー 37"/>
          <p:cNvSpPr>
            <a:spLocks noGrp="1"/>
          </p:cNvSpPr>
          <p:nvPr>
            <p:ph type="body" sz="quarter" idx="21" hasCustomPrompt="1"/>
          </p:nvPr>
        </p:nvSpPr>
        <p:spPr>
          <a:xfrm>
            <a:off x="1352396" y="6084165"/>
            <a:ext cx="3987654" cy="280940"/>
          </a:xfrm>
        </p:spPr>
        <p:txBody>
          <a:bodyPr lIns="90000" tIns="36000" rIns="90000" bIns="36000" anchor="ctr">
            <a:normAutofit/>
          </a:bodyPr>
          <a:lstStyle>
            <a:lvl1pPr marL="0" indent="0" algn="l">
              <a:lnSpc>
                <a:spcPct val="120000"/>
              </a:lnSpc>
              <a:spcBef>
                <a:spcPts val="0"/>
              </a:spcBef>
              <a:buFont typeface="Wingdings" panose="05000000000000000000" pitchFamily="2" charset="2"/>
              <a:buNone/>
              <a:defRPr sz="1175">
                <a:solidFill>
                  <a:schemeClr val="tx1"/>
                </a:solidFill>
                <a:latin typeface="メイリオ" panose="020B0604030504040204" pitchFamily="50" charset="-128"/>
                <a:ea typeface="メイリオ" panose="020B0604030504040204" pitchFamily="50" charset="-128"/>
              </a:defRPr>
            </a:lvl1pPr>
          </a:lstStyle>
          <a:p>
            <a:pPr lvl="0"/>
            <a:r>
              <a:rPr kumimoji="1" lang="ja-JP" altLang="en-US" dirty="0"/>
              <a:t>令和２年度～令和○年度（予定）　と記載</a:t>
            </a:r>
          </a:p>
        </p:txBody>
      </p:sp>
      <p:sp>
        <p:nvSpPr>
          <p:cNvPr id="18" name="テキスト ボックス 17"/>
          <p:cNvSpPr txBox="1"/>
          <p:nvPr userDrawn="1"/>
        </p:nvSpPr>
        <p:spPr>
          <a:xfrm>
            <a:off x="273050" y="6086136"/>
            <a:ext cx="1082905" cy="252005"/>
          </a:xfrm>
          <a:prstGeom prst="rect">
            <a:avLst/>
          </a:prstGeom>
          <a:noFill/>
        </p:spPr>
        <p:txBody>
          <a:bodyPr wrap="square" lIns="88123" tIns="35249" rIns="88123" bIns="35249" rtlCol="0">
            <a:spAutoFit/>
          </a:bodyPr>
          <a:lstStyle/>
          <a:p>
            <a:r>
              <a:rPr kumimoji="1" lang="ja-JP" altLang="en-US" sz="1175" dirty="0"/>
              <a:t>■実施期間</a:t>
            </a:r>
          </a:p>
        </p:txBody>
      </p:sp>
      <p:sp>
        <p:nvSpPr>
          <p:cNvPr id="50" name="テキスト ボックス 49"/>
          <p:cNvSpPr txBox="1"/>
          <p:nvPr userDrawn="1"/>
        </p:nvSpPr>
        <p:spPr>
          <a:xfrm>
            <a:off x="273050" y="5546789"/>
            <a:ext cx="1043603" cy="252005"/>
          </a:xfrm>
          <a:prstGeom prst="rect">
            <a:avLst/>
          </a:prstGeom>
          <a:noFill/>
        </p:spPr>
        <p:txBody>
          <a:bodyPr wrap="square" lIns="88123" tIns="35249" rIns="88123" bIns="35249" rtlCol="0" anchor="ctr">
            <a:spAutoFit/>
          </a:bodyPr>
          <a:lstStyle/>
          <a:p>
            <a:r>
              <a:rPr kumimoji="1" lang="ja-JP" altLang="en-US" sz="1175" dirty="0"/>
              <a:t>■事業形態</a:t>
            </a:r>
          </a:p>
        </p:txBody>
      </p:sp>
      <p:sp>
        <p:nvSpPr>
          <p:cNvPr id="56" name="テキスト プレースホルダー 37"/>
          <p:cNvSpPr>
            <a:spLocks noGrp="1"/>
          </p:cNvSpPr>
          <p:nvPr>
            <p:ph type="body" sz="quarter" idx="22" hasCustomPrompt="1"/>
          </p:nvPr>
        </p:nvSpPr>
        <p:spPr>
          <a:xfrm>
            <a:off x="1208776" y="6408533"/>
            <a:ext cx="8333519" cy="291046"/>
          </a:xfrm>
        </p:spPr>
        <p:txBody>
          <a:bodyPr tIns="72000" anchor="ctr">
            <a:normAutofit/>
          </a:bodyPr>
          <a:lstStyle>
            <a:lvl1pPr marL="0" indent="0" algn="l">
              <a:lnSpc>
                <a:spcPct val="120000"/>
              </a:lnSpc>
              <a:spcBef>
                <a:spcPts val="0"/>
              </a:spcBef>
              <a:buFont typeface="Arial" panose="020B0604020202020204" pitchFamily="34" charset="0"/>
              <a:buNone/>
              <a:defRPr sz="1175" b="1">
                <a:solidFill>
                  <a:schemeClr val="bg1"/>
                </a:solidFill>
                <a:latin typeface="メイリオ" panose="020B0604030504040204" pitchFamily="50" charset="-128"/>
                <a:ea typeface="メイリオ" panose="020B0604030504040204" pitchFamily="50" charset="-128"/>
              </a:defRPr>
            </a:lvl1pPr>
          </a:lstStyle>
          <a:p>
            <a:pPr lvl="0"/>
            <a:r>
              <a:rPr kumimoji="1" lang="ja-JP" altLang="en-US" dirty="0"/>
              <a:t>問合せ先を記載</a:t>
            </a:r>
            <a:endParaRPr kumimoji="1" lang="en-US" altLang="ja-JP" dirty="0"/>
          </a:p>
        </p:txBody>
      </p:sp>
      <p:sp>
        <p:nvSpPr>
          <p:cNvPr id="65" name="テキスト プレースホルダー 37"/>
          <p:cNvSpPr>
            <a:spLocks noGrp="1"/>
          </p:cNvSpPr>
          <p:nvPr>
            <p:ph type="body" sz="quarter" idx="23" hasCustomPrompt="1"/>
          </p:nvPr>
        </p:nvSpPr>
        <p:spPr>
          <a:xfrm>
            <a:off x="273049" y="5786213"/>
            <a:ext cx="1069974" cy="295816"/>
          </a:xfrm>
        </p:spPr>
        <p:txBody>
          <a:bodyPr tIns="36000" bIns="36000" anchor="ctr">
            <a:normAutofit/>
          </a:bodyPr>
          <a:lstStyle>
            <a:lvl1pPr marL="0" indent="0">
              <a:lnSpc>
                <a:spcPct val="120000"/>
              </a:lnSpc>
              <a:spcBef>
                <a:spcPts val="0"/>
              </a:spcBef>
              <a:buFont typeface="Arial" panose="020B0604020202020204" pitchFamily="34" charset="0"/>
              <a:buNone/>
              <a:defRPr sz="1175">
                <a:solidFill>
                  <a:schemeClr val="tx1">
                    <a:lumMod val="90000"/>
                    <a:lumOff val="10000"/>
                  </a:schemeClr>
                </a:solidFill>
                <a:latin typeface="メイリオ" panose="020B0604030504040204" pitchFamily="50" charset="-128"/>
                <a:ea typeface="メイリオ" panose="020B0604030504040204" pitchFamily="50" charset="-128"/>
              </a:defRPr>
            </a:lvl1pPr>
          </a:lstStyle>
          <a:p>
            <a:pPr lvl="0"/>
            <a:r>
              <a:rPr kumimoji="1" lang="ja-JP" altLang="en-US" dirty="0"/>
              <a:t>■選択</a:t>
            </a:r>
            <a:endParaRPr kumimoji="1" lang="en-US" altLang="ja-JP" dirty="0"/>
          </a:p>
        </p:txBody>
      </p:sp>
      <p:sp>
        <p:nvSpPr>
          <p:cNvPr id="49" name="テキスト ボックス 48"/>
          <p:cNvSpPr txBox="1"/>
          <p:nvPr userDrawn="1"/>
        </p:nvSpPr>
        <p:spPr>
          <a:xfrm>
            <a:off x="5684453" y="2315926"/>
            <a:ext cx="648000" cy="210955"/>
          </a:xfrm>
          <a:prstGeom prst="rect">
            <a:avLst/>
          </a:prstGeom>
          <a:noFill/>
        </p:spPr>
        <p:txBody>
          <a:bodyPr wrap="square" lIns="0" tIns="0" bIns="0" rtlCol="0" anchor="b">
            <a:spAutoFit/>
          </a:bodyPr>
          <a:lstStyle/>
          <a:p>
            <a:r>
              <a:rPr kumimoji="1" lang="en-US" altLang="ja-JP" sz="1371" b="1" dirty="0">
                <a:solidFill>
                  <a:srgbClr val="009C89"/>
                </a:solidFill>
                <a:latin typeface="+mj-ea"/>
                <a:ea typeface="+mj-ea"/>
              </a:rPr>
              <a:t>4. </a:t>
            </a:r>
            <a:endParaRPr kumimoji="1" lang="ja-JP" altLang="en-US" sz="1371" b="1" dirty="0">
              <a:solidFill>
                <a:srgbClr val="009C89"/>
              </a:solidFill>
            </a:endParaRPr>
          </a:p>
        </p:txBody>
      </p:sp>
      <p:sp>
        <p:nvSpPr>
          <p:cNvPr id="2" name="テキスト ボックス 1">
            <a:extLst>
              <a:ext uri="{FF2B5EF4-FFF2-40B4-BE49-F238E27FC236}">
                <a16:creationId xmlns:a16="http://schemas.microsoft.com/office/drawing/2014/main" id="{B4EE56EC-1AD0-A634-C474-7557EF1656B0}"/>
              </a:ext>
            </a:extLst>
          </p:cNvPr>
          <p:cNvSpPr txBox="1"/>
          <p:nvPr userDrawn="1"/>
        </p:nvSpPr>
        <p:spPr>
          <a:xfrm>
            <a:off x="9634241" y="6550144"/>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27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633"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294483930"/>
      </p:ext>
    </p:extLst>
  </p:cSld>
  <p:clrMapOvr>
    <a:masterClrMapping/>
  </p:clrMapOvr>
  <p:extLst>
    <p:ext uri="{DCECCB84-F9BA-43D5-87BE-67443E8EF086}">
      <p15:sldGuideLst xmlns:p15="http://schemas.microsoft.com/office/powerpoint/2012/main">
        <p15:guide id="1" orient="horz" pos="1960" userDrawn="1">
          <p15:clr>
            <a:srgbClr val="FBAE40"/>
          </p15:clr>
        </p15:guide>
        <p15:guide id="2" pos="2891" userDrawn="1">
          <p15:clr>
            <a:srgbClr val="FBAE40"/>
          </p15:clr>
        </p15:guide>
        <p15:guide id="3" pos="159" userDrawn="1">
          <p15:clr>
            <a:srgbClr val="FBAE40"/>
          </p15:clr>
        </p15:guide>
        <p15:guide id="4" pos="5622" userDrawn="1">
          <p15:clr>
            <a:srgbClr val="FBAE40"/>
          </p15:clr>
        </p15:guide>
        <p15:guide id="5" pos="3121" userDrawn="1">
          <p15:clr>
            <a:srgbClr val="FBAE40"/>
          </p15:clr>
        </p15:guide>
        <p15:guide id="6" pos="3311" userDrawn="1">
          <p15:clr>
            <a:srgbClr val="FBAE40"/>
          </p15:clr>
        </p15:guide>
        <p15:guide id="7" orient="horz" pos="108" userDrawn="1">
          <p15:clr>
            <a:srgbClr val="FBAE40"/>
          </p15:clr>
        </p15:guide>
        <p15:guide id="8" orient="horz" pos="381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6_通常">
    <p:spTree>
      <p:nvGrpSpPr>
        <p:cNvPr id="1" name=""/>
        <p:cNvGrpSpPr/>
        <p:nvPr/>
      </p:nvGrpSpPr>
      <p:grpSpPr>
        <a:xfrm>
          <a:off x="0" y="0"/>
          <a:ext cx="0" cy="0"/>
          <a:chOff x="0" y="0"/>
          <a:chExt cx="0" cy="0"/>
        </a:xfrm>
      </p:grpSpPr>
      <p:sp>
        <p:nvSpPr>
          <p:cNvPr id="20" name="テキスト ボックス 19">
            <a:extLst>
              <a:ext uri="{FF2B5EF4-FFF2-40B4-BE49-F238E27FC236}">
                <a16:creationId xmlns:a16="http://schemas.microsoft.com/office/drawing/2014/main" id="{8FD50C7F-9ACA-4B30-8C3B-E73A326DFDE0}"/>
              </a:ext>
            </a:extLst>
          </p:cNvPr>
          <p:cNvSpPr txBox="1"/>
          <p:nvPr userDrawn="1"/>
        </p:nvSpPr>
        <p:spPr>
          <a:xfrm>
            <a:off x="9439042" y="6400782"/>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2132"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422" b="0" dirty="0">
              <a:latin typeface="Arial" panose="020B0604020202020204" pitchFamily="34" charset="0"/>
              <a:ea typeface="メイリオ" panose="020B0604030504040204" pitchFamily="50" charset="-128"/>
              <a:cs typeface="Arial" panose="020B0604020202020204" pitchFamily="34" charset="0"/>
            </a:endParaRPr>
          </a:p>
        </p:txBody>
      </p:sp>
      <p:grpSp>
        <p:nvGrpSpPr>
          <p:cNvPr id="10" name="グループ化 9">
            <a:extLst>
              <a:ext uri="{FF2B5EF4-FFF2-40B4-BE49-F238E27FC236}">
                <a16:creationId xmlns:a16="http://schemas.microsoft.com/office/drawing/2014/main" id="{1F201BEF-8B2F-354C-3984-87CE8F348EE8}"/>
              </a:ext>
            </a:extLst>
          </p:cNvPr>
          <p:cNvGrpSpPr/>
          <p:nvPr userDrawn="1"/>
        </p:nvGrpSpPr>
        <p:grpSpPr>
          <a:xfrm>
            <a:off x="103694" y="196674"/>
            <a:ext cx="9657896" cy="721514"/>
            <a:chOff x="111919" y="216797"/>
            <a:chExt cx="10424028" cy="795336"/>
          </a:xfrm>
        </p:grpSpPr>
        <p:pic>
          <p:nvPicPr>
            <p:cNvPr id="11" name="Picture 11" descr="ç°å¢ç">
              <a:extLst>
                <a:ext uri="{FF2B5EF4-FFF2-40B4-BE49-F238E27FC236}">
                  <a16:creationId xmlns:a16="http://schemas.microsoft.com/office/drawing/2014/main" id="{C5F234AE-741A-8230-EEC8-E18BB4A6BD8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3">
              <a:extLst>
                <a:ext uri="{FF2B5EF4-FFF2-40B4-BE49-F238E27FC236}">
                  <a16:creationId xmlns:a16="http://schemas.microsoft.com/office/drawing/2014/main" id="{D87F3612-CD50-A64F-3F95-D1E26C6F2D17}"/>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rgbClr val="00584E"/>
            </a:solidFill>
            <a:ln>
              <a:noFill/>
            </a:ln>
          </p:spPr>
          <p:txBody>
            <a:bodyPr vert="horz" wrap="square" lIns="0" tIns="0" rIns="0" bIns="0" numCol="1" anchor="t" anchorCtr="0" compatLnSpc="1">
              <a:prstTxWarp prst="textNoShape">
                <a:avLst/>
              </a:prstTxWarp>
            </a:bodyPr>
            <a:lstStyle/>
            <a:p>
              <a:pPr marL="0" marR="0" lvl="0" indent="0" defTabSz="829544" eaLnBrk="1" fontAlgn="auto" latinLnBrk="0" hangingPunct="1">
                <a:lnSpc>
                  <a:spcPct val="100000"/>
                </a:lnSpc>
                <a:spcBef>
                  <a:spcPts val="0"/>
                </a:spcBef>
                <a:spcAft>
                  <a:spcPts val="0"/>
                </a:spcAft>
                <a:buClrTx/>
                <a:buSzTx/>
                <a:buFontTx/>
                <a:buNone/>
                <a:tabLst/>
                <a:defRPr/>
              </a:pPr>
              <a:endParaRPr kumimoji="0" lang="ja-JP" altLang="en-US" sz="2359" b="0" i="0" u="none" strike="noStrike" kern="0" cap="none" spc="0" normalizeH="0" baseline="0" noProof="0">
                <a:ln>
                  <a:noFill/>
                </a:ln>
                <a:solidFill>
                  <a:prstClr val="black"/>
                </a:solidFill>
                <a:effectLst/>
                <a:uLnTx/>
                <a:uFillTx/>
                <a:latin typeface="Meiryo UI"/>
              </a:endParaRPr>
            </a:p>
          </p:txBody>
        </p:sp>
        <p:cxnSp>
          <p:nvCxnSpPr>
            <p:cNvPr id="13" name="直線コネクタ 12">
              <a:extLst>
                <a:ext uri="{FF2B5EF4-FFF2-40B4-BE49-F238E27FC236}">
                  <a16:creationId xmlns:a16="http://schemas.microsoft.com/office/drawing/2014/main" id="{98D94218-F180-AC90-F2C8-22698E4BAD35}"/>
                </a:ext>
              </a:extLst>
            </p:cNvPr>
            <p:cNvCxnSpPr>
              <a:cxnSpLocks/>
            </p:cNvCxnSpPr>
            <p:nvPr userDrawn="1"/>
          </p:nvCxnSpPr>
          <p:spPr>
            <a:xfrm>
              <a:off x="9408319" y="216797"/>
              <a:ext cx="786701" cy="778669"/>
            </a:xfrm>
            <a:prstGeom prst="line">
              <a:avLst/>
            </a:prstGeom>
            <a:noFill/>
            <a:ln w="12700" cap="flat" cmpd="sng" algn="ctr">
              <a:solidFill>
                <a:sysClr val="windowText" lastClr="000000"/>
              </a:solidFill>
              <a:prstDash val="solid"/>
              <a:miter lim="800000"/>
            </a:ln>
            <a:effectLst/>
          </p:spPr>
        </p:cxnSp>
        <p:cxnSp>
          <p:nvCxnSpPr>
            <p:cNvPr id="14" name="直線コネクタ 13">
              <a:extLst>
                <a:ext uri="{FF2B5EF4-FFF2-40B4-BE49-F238E27FC236}">
                  <a16:creationId xmlns:a16="http://schemas.microsoft.com/office/drawing/2014/main" id="{293B99F1-B9F1-479C-B6B8-7EDED94D793A}"/>
                </a:ext>
              </a:extLst>
            </p:cNvPr>
            <p:cNvCxnSpPr>
              <a:cxnSpLocks/>
            </p:cNvCxnSpPr>
            <p:nvPr userDrawn="1"/>
          </p:nvCxnSpPr>
          <p:spPr>
            <a:xfrm>
              <a:off x="111919" y="681139"/>
              <a:ext cx="345281" cy="330994"/>
            </a:xfrm>
            <a:prstGeom prst="line">
              <a:avLst/>
            </a:prstGeom>
            <a:noFill/>
            <a:ln w="12700" cap="flat" cmpd="sng" algn="ctr">
              <a:solidFill>
                <a:sysClr val="windowText" lastClr="000000"/>
              </a:solidFill>
              <a:prstDash val="solid"/>
              <a:miter lim="800000"/>
            </a:ln>
            <a:effectLst/>
          </p:spPr>
        </p:cxnSp>
      </p:grpSp>
      <p:sp>
        <p:nvSpPr>
          <p:cNvPr id="21" name="タイトル 1">
            <a:extLst>
              <a:ext uri="{FF2B5EF4-FFF2-40B4-BE49-F238E27FC236}">
                <a16:creationId xmlns:a16="http://schemas.microsoft.com/office/drawing/2014/main" id="{49B81F10-5E25-CBE2-BDF8-DAEEF052DF54}"/>
              </a:ext>
            </a:extLst>
          </p:cNvPr>
          <p:cNvSpPr txBox="1">
            <a:spLocks/>
          </p:cNvSpPr>
          <p:nvPr userDrawn="1"/>
        </p:nvSpPr>
        <p:spPr bwMode="white">
          <a:xfrm>
            <a:off x="150025" y="257881"/>
            <a:ext cx="8605363" cy="587854"/>
          </a:xfrm>
          <a:prstGeom prst="rect">
            <a:avLst/>
          </a:prstGeom>
        </p:spPr>
        <p:txBody>
          <a:bodyPr lIns="228610" tIns="32659" rIns="0" bIns="0" anchor="ctr" anchorCtr="0"/>
          <a:lstStyle>
            <a:lvl1pPr algn="l" defTabSz="914400" rtl="0" eaLnBrk="1" latinLnBrk="0" hangingPunct="1">
              <a:lnSpc>
                <a:spcPct val="90000"/>
              </a:lnSpc>
              <a:spcBef>
                <a:spcPct val="0"/>
              </a:spcBef>
              <a:buNone/>
              <a:defRPr kumimoji="1" sz="2600" b="1" kern="1200">
                <a:solidFill>
                  <a:schemeClr val="bg1"/>
                </a:solidFill>
                <a:latin typeface="Meiryo UI" panose="020B0604030504040204" pitchFamily="50" charset="-128"/>
                <a:ea typeface="Meiryo UI" panose="020B0604030504040204" pitchFamily="50" charset="-128"/>
                <a:cs typeface="+mj-cs"/>
              </a:defRPr>
            </a:lvl1pPr>
          </a:lstStyle>
          <a:p>
            <a:pPr marL="0" marR="0" lvl="0" indent="0" algn="l" defTabSz="829544" rtl="0" eaLnBrk="1" fontAlgn="auto" latinLnBrk="0" hangingPunct="1">
              <a:lnSpc>
                <a:spcPct val="90000"/>
              </a:lnSpc>
              <a:spcBef>
                <a:spcPct val="0"/>
              </a:spcBef>
              <a:spcAft>
                <a:spcPts val="0"/>
              </a:spcAft>
              <a:buClrTx/>
              <a:buSzTx/>
              <a:buFontTx/>
              <a:buNone/>
              <a:tabLst/>
              <a:defRPr/>
            </a:pPr>
            <a:endParaRPr kumimoji="1" lang="ja-JP" altLang="en-US" sz="2359" b="1" i="0" u="none" strike="noStrike" kern="1200" cap="none" spc="0" normalizeH="0" baseline="0" noProof="0" dirty="0">
              <a:ln>
                <a:noFill/>
              </a:ln>
              <a:solidFill>
                <a:sysClr val="window" lastClr="FFFFFF"/>
              </a:solidFill>
              <a:effectLst/>
              <a:uLnTx/>
              <a:uFillTx/>
              <a:latin typeface="Meiryo UI" panose="020B0604030504040204" pitchFamily="50" charset="-128"/>
              <a:ea typeface="Meiryo UI" panose="020B0604030504040204" pitchFamily="50" charset="-128"/>
              <a:cs typeface="+mj-cs"/>
            </a:endParaRPr>
          </a:p>
        </p:txBody>
      </p:sp>
    </p:spTree>
    <p:extLst>
      <p:ext uri="{BB962C8B-B14F-4D97-AF65-F5344CB8AC3E}">
        <p14:creationId xmlns:p14="http://schemas.microsoft.com/office/powerpoint/2010/main" val="3218225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4" y="196674"/>
            <a:ext cx="9565555" cy="721514"/>
            <a:chOff x="111919" y="216797"/>
            <a:chExt cx="10324361" cy="795336"/>
          </a:xfrm>
        </p:grpSpPr>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974"/>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4" y="257881"/>
            <a:ext cx="8605363" cy="587854"/>
          </a:xfrm>
          <a:prstGeom prst="rect">
            <a:avLst/>
          </a:prstGeom>
        </p:spPr>
        <p:txBody>
          <a:bodyPr lIns="252000" tIns="36000" rIns="0" bIns="0" anchor="ctr" anchorCtr="0"/>
          <a:lstStyle>
            <a:lvl1pPr algn="l">
              <a:defRPr sz="1516"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10" name="テキスト ボックス 9">
            <a:extLst>
              <a:ext uri="{FF2B5EF4-FFF2-40B4-BE49-F238E27FC236}">
                <a16:creationId xmlns:a16="http://schemas.microsoft.com/office/drawing/2014/main" id="{7520773C-E087-4FC7-A90E-8421A85140B2}"/>
              </a:ext>
            </a:extLst>
          </p:cNvPr>
          <p:cNvSpPr txBox="1"/>
          <p:nvPr userDrawn="1"/>
        </p:nvSpPr>
        <p:spPr>
          <a:xfrm>
            <a:off x="9439042" y="6400781"/>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299"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866" b="0" dirty="0">
              <a:latin typeface="Arial" panose="020B0604020202020204" pitchFamily="34" charset="0"/>
              <a:ea typeface="メイリオ" panose="020B0604030504040204" pitchFamily="50" charset="-128"/>
              <a:cs typeface="Arial" panose="020B0604020202020204" pitchFamily="34" charset="0"/>
            </a:endParaRPr>
          </a:p>
        </p:txBody>
      </p:sp>
      <p:sp>
        <p:nvSpPr>
          <p:cNvPr id="16" name="コンテンツ プレースホルダー 3">
            <a:extLst>
              <a:ext uri="{FF2B5EF4-FFF2-40B4-BE49-F238E27FC236}">
                <a16:creationId xmlns:a16="http://schemas.microsoft.com/office/drawing/2014/main" id="{C1791075-645A-44CE-9A5F-5011B74CA08A}"/>
              </a:ext>
            </a:extLst>
          </p:cNvPr>
          <p:cNvSpPr>
            <a:spLocks noGrp="1"/>
          </p:cNvSpPr>
          <p:nvPr>
            <p:ph sz="quarter" idx="13" hasCustomPrompt="1"/>
          </p:nvPr>
        </p:nvSpPr>
        <p:spPr>
          <a:xfrm>
            <a:off x="150027" y="1007810"/>
            <a:ext cx="9605952" cy="928162"/>
          </a:xfrm>
          <a:prstGeom prst="rect">
            <a:avLst/>
          </a:prstGeom>
          <a:ln w="19050">
            <a:solidFill>
              <a:schemeClr val="tx2"/>
            </a:solidFill>
          </a:ln>
        </p:spPr>
        <p:txBody>
          <a:bodyPr lIns="180000" tIns="180000" rIns="180000" bIns="144000">
            <a:spAutoFit/>
          </a:bodyPr>
          <a:lstStyle>
            <a:lvl1pPr marL="147771" indent="-147771" algn="l">
              <a:lnSpc>
                <a:spcPct val="100000"/>
              </a:lnSpc>
              <a:spcBef>
                <a:spcPts val="325"/>
              </a:spcBef>
              <a:buFont typeface="Wingdings" panose="05000000000000000000" pitchFamily="2" charset="2"/>
              <a:buChar char="n"/>
              <a:defRPr sz="1082"/>
            </a:lvl1pPr>
            <a:lvl2pPr marL="242275" indent="-94505" algn="l">
              <a:lnSpc>
                <a:spcPct val="100000"/>
              </a:lnSpc>
              <a:spcBef>
                <a:spcPts val="217"/>
              </a:spcBef>
              <a:buFont typeface="Arial" panose="020B0604020202020204" pitchFamily="34" charset="0"/>
              <a:buChar char="•"/>
              <a:defRPr sz="974"/>
            </a:lvl2pPr>
            <a:lvl3pPr marL="373723" indent="-126293" algn="l">
              <a:lnSpc>
                <a:spcPct val="100000"/>
              </a:lnSpc>
              <a:spcBef>
                <a:spcPts val="108"/>
              </a:spcBef>
              <a:buFont typeface="Wingdings" panose="05000000000000000000" pitchFamily="2" charset="2"/>
              <a:buChar char="ü"/>
              <a:defRPr sz="866"/>
            </a:lvl3pPr>
            <a:lvl4pPr marL="489706" indent="-116842" algn="l">
              <a:lnSpc>
                <a:spcPct val="100000"/>
              </a:lnSpc>
              <a:spcBef>
                <a:spcPts val="108"/>
              </a:spcBef>
              <a:buFont typeface="Meiryo UI" panose="020B0604030504040204" pitchFamily="50" charset="-128"/>
              <a:buChar char="※"/>
              <a:defRPr sz="650"/>
            </a:lvl4pPr>
            <a:lvl5pPr algn="l">
              <a:defRPr sz="1082"/>
            </a:lvl5pPr>
          </a:lstStyle>
          <a:p>
            <a:pPr lvl="0"/>
            <a:r>
              <a:rPr kumimoji="1" lang="ja-JP" altLang="en-US" dirty="0"/>
              <a:t>リード文（</a:t>
            </a:r>
            <a:r>
              <a:rPr kumimoji="1" lang="en-US" altLang="ja-JP" dirty="0"/>
              <a:t>Tab</a:t>
            </a:r>
            <a:r>
              <a:rPr kumimoji="1" lang="ja-JP" altLang="en-US" dirty="0"/>
              <a:t>キーで行頭文字を第</a:t>
            </a:r>
            <a:r>
              <a:rPr kumimoji="1" lang="en-US" altLang="ja-JP" dirty="0"/>
              <a:t>4</a:t>
            </a:r>
            <a:r>
              <a:rPr kumimoji="1" lang="ja-JP" altLang="en-US" dirty="0"/>
              <a:t>レベルまで選択できます）</a:t>
            </a:r>
          </a:p>
          <a:p>
            <a:pPr lvl="1"/>
            <a:r>
              <a:rPr kumimoji="1" lang="ja-JP" altLang="en-US" dirty="0"/>
              <a:t>第</a:t>
            </a:r>
            <a:r>
              <a:rPr kumimoji="1" lang="en-US" altLang="ja-JP" dirty="0"/>
              <a:t>2</a:t>
            </a:r>
            <a:r>
              <a:rPr kumimoji="1" lang="ja-JP" altLang="en-US" dirty="0"/>
              <a:t>レベル</a:t>
            </a:r>
          </a:p>
          <a:p>
            <a:pPr lvl="2"/>
            <a:r>
              <a:rPr kumimoji="1" lang="ja-JP" altLang="en-US" dirty="0"/>
              <a:t>第</a:t>
            </a:r>
            <a:r>
              <a:rPr kumimoji="1" lang="en-US" altLang="ja-JP" dirty="0"/>
              <a:t>3</a:t>
            </a:r>
            <a:r>
              <a:rPr kumimoji="1" lang="ja-JP" altLang="en-US" dirty="0"/>
              <a:t>レベル</a:t>
            </a:r>
            <a:endParaRPr kumimoji="1" lang="en-US" altLang="ja-JP" dirty="0"/>
          </a:p>
          <a:p>
            <a:pPr lvl="3"/>
            <a:r>
              <a:rPr kumimoji="1" lang="ja-JP" altLang="en-US" dirty="0"/>
              <a:t>第</a:t>
            </a:r>
            <a:r>
              <a:rPr kumimoji="1" lang="en-US" altLang="ja-JP" dirty="0"/>
              <a:t>4</a:t>
            </a:r>
            <a:r>
              <a:rPr kumimoji="1" lang="ja-JP" altLang="en-US" dirty="0"/>
              <a:t>レベル</a:t>
            </a:r>
          </a:p>
        </p:txBody>
      </p:sp>
      <p:pic>
        <p:nvPicPr>
          <p:cNvPr id="18" name="Picture 11" descr="ç°å¢ç">
            <a:extLst>
              <a:ext uri="{FF2B5EF4-FFF2-40B4-BE49-F238E27FC236}">
                <a16:creationId xmlns:a16="http://schemas.microsoft.com/office/drawing/2014/main" id="{4DD819AC-A446-46A2-9201-D9B1AB528E08}"/>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97907" y="179107"/>
            <a:ext cx="495626" cy="588946"/>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A4E7ABE8-0A28-4664-AC94-780002C641D5}"/>
              </a:ext>
            </a:extLst>
          </p:cNvPr>
          <p:cNvSpPr txBox="1"/>
          <p:nvPr userDrawn="1"/>
        </p:nvSpPr>
        <p:spPr>
          <a:xfrm>
            <a:off x="7349705" y="6538823"/>
            <a:ext cx="1811548" cy="253916"/>
          </a:xfrm>
          <a:prstGeom prst="rect">
            <a:avLst/>
          </a:prstGeom>
          <a:noFill/>
        </p:spPr>
        <p:txBody>
          <a:bodyPr wrap="square" rtlCol="0">
            <a:spAutoFit/>
          </a:bodyPr>
          <a:lstStyle/>
          <a:p>
            <a:r>
              <a:rPr kumimoji="1" lang="ja-JP" altLang="en-US" sz="1050" dirty="0">
                <a:solidFill>
                  <a:schemeClr val="bg1">
                    <a:lumMod val="65000"/>
                  </a:schemeClr>
                </a:solidFill>
              </a:rPr>
              <a:t>地域脱炭素ステップアップ講座</a:t>
            </a:r>
          </a:p>
        </p:txBody>
      </p:sp>
    </p:spTree>
    <p:extLst>
      <p:ext uri="{BB962C8B-B14F-4D97-AF65-F5344CB8AC3E}">
        <p14:creationId xmlns:p14="http://schemas.microsoft.com/office/powerpoint/2010/main" val="3050043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5" y="196674"/>
            <a:ext cx="9657896" cy="721514"/>
            <a:chOff x="111919" y="216797"/>
            <a:chExt cx="10424028" cy="795336"/>
          </a:xfrm>
        </p:grpSpPr>
        <p:pic>
          <p:nvPicPr>
            <p:cNvPr id="12" name="Picture 11" descr="ç°å¢ç">
              <a:extLst>
                <a:ext uri="{FF2B5EF4-FFF2-40B4-BE49-F238E27FC236}">
                  <a16:creationId xmlns:a16="http://schemas.microsoft.com/office/drawing/2014/main" id="{07D0D304-6149-4CE8-9131-6501AD8C4DB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362"/>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6" y="257881"/>
            <a:ext cx="8605363" cy="587854"/>
          </a:xfrm>
          <a:prstGeom prst="rect">
            <a:avLst/>
          </a:prstGeom>
        </p:spPr>
        <p:txBody>
          <a:bodyPr lIns="252000" tIns="36000" rIns="0" bIns="0" anchor="ctr" anchorCtr="0"/>
          <a:lstStyle>
            <a:lvl1pPr algn="l">
              <a:defRPr sz="2120"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userDrawn="1">
            <p:ph sz="quarter" idx="12" hasCustomPrompt="1"/>
          </p:nvPr>
        </p:nvSpPr>
        <p:spPr>
          <a:xfrm>
            <a:off x="150026" y="1007809"/>
            <a:ext cx="9605952" cy="560177"/>
          </a:xfrm>
          <a:prstGeom prst="rect">
            <a:avLst/>
          </a:prstGeom>
          <a:ln w="19050">
            <a:solidFill>
              <a:schemeClr val="tx2"/>
            </a:solidFill>
          </a:ln>
        </p:spPr>
        <p:txBody>
          <a:bodyPr wrap="square" lIns="180000" tIns="180000" rIns="180000" bIns="144000" anchor="t" anchorCtr="0">
            <a:spAutoFit/>
          </a:bodyPr>
          <a:lstStyle>
            <a:lvl1pPr marL="216270" indent="-216270" algn="l">
              <a:lnSpc>
                <a:spcPct val="100000"/>
              </a:lnSpc>
              <a:spcBef>
                <a:spcPts val="455"/>
              </a:spcBef>
              <a:spcAft>
                <a:spcPts val="0"/>
              </a:spcAft>
              <a:buFont typeface="Wingdings" panose="05000000000000000000" pitchFamily="2" charset="2"/>
              <a:buChar char="n"/>
              <a:defRPr sz="1514"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リードリードリードリードリードリードリードリードリードリードリードリードリードリードリードリードリードリード</a:t>
            </a:r>
          </a:p>
        </p:txBody>
      </p:sp>
      <p:sp>
        <p:nvSpPr>
          <p:cNvPr id="3" name="テキスト ボックス 2">
            <a:extLst>
              <a:ext uri="{FF2B5EF4-FFF2-40B4-BE49-F238E27FC236}">
                <a16:creationId xmlns:a16="http://schemas.microsoft.com/office/drawing/2014/main" id="{D76A5EB0-6678-9F29-DBE1-FD8FB265EF94}"/>
              </a:ext>
            </a:extLst>
          </p:cNvPr>
          <p:cNvSpPr txBox="1"/>
          <p:nvPr userDrawn="1"/>
        </p:nvSpPr>
        <p:spPr>
          <a:xfrm>
            <a:off x="9589207" y="6436828"/>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197"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539" b="0" dirty="0">
              <a:latin typeface="Arial" panose="020B0604020202020204" pitchFamily="34" charset="0"/>
              <a:ea typeface="メイリオ" panose="020B0604030504040204" pitchFamily="50" charset="-128"/>
              <a:cs typeface="Arial" panose="020B0604020202020204" pitchFamily="34" charset="0"/>
            </a:endParaRPr>
          </a:p>
        </p:txBody>
      </p:sp>
      <p:sp>
        <p:nvSpPr>
          <p:cNvPr id="10" name="テキスト ボックス 9">
            <a:extLst>
              <a:ext uri="{FF2B5EF4-FFF2-40B4-BE49-F238E27FC236}">
                <a16:creationId xmlns:a16="http://schemas.microsoft.com/office/drawing/2014/main" id="{1BAD3503-F2F5-414B-8095-7341D4328160}"/>
              </a:ext>
            </a:extLst>
          </p:cNvPr>
          <p:cNvSpPr txBox="1"/>
          <p:nvPr userDrawn="1"/>
        </p:nvSpPr>
        <p:spPr>
          <a:xfrm>
            <a:off x="7349705" y="6538823"/>
            <a:ext cx="1811548" cy="253916"/>
          </a:xfrm>
          <a:prstGeom prst="rect">
            <a:avLst/>
          </a:prstGeom>
          <a:noFill/>
        </p:spPr>
        <p:txBody>
          <a:bodyPr wrap="square" rtlCol="0">
            <a:spAutoFit/>
          </a:bodyPr>
          <a:lstStyle/>
          <a:p>
            <a:r>
              <a:rPr kumimoji="1" lang="ja-JP" altLang="en-US" sz="1050" dirty="0">
                <a:solidFill>
                  <a:schemeClr val="bg1">
                    <a:lumMod val="65000"/>
                  </a:schemeClr>
                </a:solidFill>
              </a:rPr>
              <a:t>地域脱炭素ステップアップ講座</a:t>
            </a:r>
          </a:p>
        </p:txBody>
      </p:sp>
    </p:spTree>
    <p:extLst>
      <p:ext uri="{BB962C8B-B14F-4D97-AF65-F5344CB8AC3E}">
        <p14:creationId xmlns:p14="http://schemas.microsoft.com/office/powerpoint/2010/main" val="2181694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A41B1502-2511-437B-8D13-C5707D9425E0}"/>
              </a:ext>
            </a:extLst>
          </p:cNvPr>
          <p:cNvSpPr/>
          <p:nvPr userDrawn="1"/>
        </p:nvSpPr>
        <p:spPr>
          <a:xfrm>
            <a:off x="366808" y="359096"/>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3" tIns="41476" rIns="82953" bIns="41476" numCol="1" spcCol="0" rtlCol="0" fromWordArt="0" anchor="ctr" anchorCtr="0" forceAA="0" compatLnSpc="1">
            <a:prstTxWarp prst="textNoShape">
              <a:avLst/>
            </a:prstTxWarp>
            <a:noAutofit/>
          </a:bodyPr>
          <a:lstStyle/>
          <a:p>
            <a:pPr algn="ctr"/>
            <a:endParaRPr kumimoji="1" lang="ja-JP" altLang="en-US" sz="1452" dirty="0">
              <a:solidFill>
                <a:schemeClr val="tx1"/>
              </a:solidFill>
            </a:endParaRPr>
          </a:p>
        </p:txBody>
      </p:sp>
      <p:grpSp>
        <p:nvGrpSpPr>
          <p:cNvPr id="4" name="グループ化 3">
            <a:extLst>
              <a:ext uri="{FF2B5EF4-FFF2-40B4-BE49-F238E27FC236}">
                <a16:creationId xmlns:a16="http://schemas.microsoft.com/office/drawing/2014/main" id="{6022BE2B-C94E-4EA1-8D5F-B6FF40A5C82B}"/>
              </a:ext>
            </a:extLst>
          </p:cNvPr>
          <p:cNvGrpSpPr/>
          <p:nvPr userDrawn="1"/>
        </p:nvGrpSpPr>
        <p:grpSpPr>
          <a:xfrm>
            <a:off x="958477" y="2645195"/>
            <a:ext cx="7989045" cy="1567610"/>
            <a:chOff x="1034510" y="2991837"/>
            <a:chExt cx="8622792" cy="1728000"/>
          </a:xfrm>
        </p:grpSpPr>
        <p:cxnSp>
          <p:nvCxnSpPr>
            <p:cNvPr id="5" name="直線コネクタ 4">
              <a:extLst>
                <a:ext uri="{FF2B5EF4-FFF2-40B4-BE49-F238E27FC236}">
                  <a16:creationId xmlns:a16="http://schemas.microsoft.com/office/drawing/2014/main" id="{4FC838C0-7A1B-42C5-8BB1-69879692B23E}"/>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97EB7B27-A3AA-4865-967F-947004C8CF38}"/>
                </a:ext>
              </a:extLst>
            </p:cNvPr>
            <p:cNvCxnSpPr/>
            <p:nvPr userDrawn="1"/>
          </p:nvCxnSpPr>
          <p:spPr>
            <a:xfrm>
              <a:off x="1034510" y="4719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7" name="タイトル 29">
            <a:extLst>
              <a:ext uri="{FF2B5EF4-FFF2-40B4-BE49-F238E27FC236}">
                <a16:creationId xmlns:a16="http://schemas.microsoft.com/office/drawing/2014/main" id="{99661971-5207-448A-8A45-D3935E63EBC5}"/>
              </a:ext>
            </a:extLst>
          </p:cNvPr>
          <p:cNvSpPr>
            <a:spLocks noGrp="1"/>
          </p:cNvSpPr>
          <p:nvPr>
            <p:ph type="title" hasCustomPrompt="1"/>
          </p:nvPr>
        </p:nvSpPr>
        <p:spPr>
          <a:xfrm>
            <a:off x="958477" y="2645195"/>
            <a:ext cx="8004988" cy="1567610"/>
          </a:xfrm>
          <a:prstGeom prst="rect">
            <a:avLst/>
          </a:prstGeom>
        </p:spPr>
        <p:txBody>
          <a:bodyPr lIns="0" tIns="72000" rIns="0" bIns="0" anchor="ctr" anchorCtr="0">
            <a:normAutofit/>
          </a:bodyPr>
          <a:lstStyle>
            <a:lvl1pPr>
              <a:defRPr lang="ja-JP" altLang="en-US" sz="3266"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1000"/>
              </a:spcBef>
              <a:buFontTx/>
            </a:pPr>
            <a:r>
              <a:rPr kumimoji="1" lang="ja-JP" altLang="en-US" dirty="0"/>
              <a:t>中扉タイトル</a:t>
            </a:r>
          </a:p>
        </p:txBody>
      </p:sp>
      <p:sp>
        <p:nvSpPr>
          <p:cNvPr id="8" name="テキスト ボックス 7">
            <a:extLst>
              <a:ext uri="{FF2B5EF4-FFF2-40B4-BE49-F238E27FC236}">
                <a16:creationId xmlns:a16="http://schemas.microsoft.com/office/drawing/2014/main" id="{F65B5CD1-16BF-4814-9E5A-19B044B6FB5E}"/>
              </a:ext>
            </a:extLst>
          </p:cNvPr>
          <p:cNvSpPr txBox="1"/>
          <p:nvPr userDrawn="1"/>
        </p:nvSpPr>
        <p:spPr>
          <a:xfrm>
            <a:off x="9439042" y="6400781"/>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2177"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452"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4760582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4FAFCF8-FB06-4F6C-8EAE-E00425F97E04}" type="datetime1">
              <a:rPr kumimoji="1" lang="ja-JP" altLang="en-US" smtClean="0"/>
              <a:t>2024/4/25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7" name="テキスト ボックス 6">
            <a:extLst>
              <a:ext uri="{FF2B5EF4-FFF2-40B4-BE49-F238E27FC236}">
                <a16:creationId xmlns:a16="http://schemas.microsoft.com/office/drawing/2014/main" id="{70191918-266C-253F-EA24-8CF0F7D0E41E}"/>
              </a:ext>
            </a:extLst>
          </p:cNvPr>
          <p:cNvSpPr txBox="1"/>
          <p:nvPr userDrawn="1"/>
        </p:nvSpPr>
        <p:spPr>
          <a:xfrm>
            <a:off x="9589207" y="6436828"/>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197"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539"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8350417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6" y="196674"/>
            <a:ext cx="9657896" cy="721514"/>
            <a:chOff x="111919" y="216797"/>
            <a:chExt cx="10424028" cy="795336"/>
          </a:xfrm>
        </p:grpSpPr>
        <p:pic>
          <p:nvPicPr>
            <p:cNvPr id="12" name="Picture 11" descr="ç°å¢ç">
              <a:extLst>
                <a:ext uri="{FF2B5EF4-FFF2-40B4-BE49-F238E27FC236}">
                  <a16:creationId xmlns:a16="http://schemas.microsoft.com/office/drawing/2014/main" id="{07D0D304-6149-4CE8-9131-6501AD8C4DBA}"/>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311"/>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5" y="257881"/>
            <a:ext cx="8605363" cy="587854"/>
          </a:xfrm>
          <a:prstGeom prst="rect">
            <a:avLst/>
          </a:prstGeom>
        </p:spPr>
        <p:txBody>
          <a:bodyPr lIns="252000" tIns="36000" rIns="0" bIns="0" anchor="ctr" anchorCtr="0"/>
          <a:lstStyle>
            <a:lvl1pPr algn="l">
              <a:defRPr sz="1934"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userDrawn="1">
            <p:ph sz="quarter" idx="12" hasCustomPrompt="1"/>
          </p:nvPr>
        </p:nvSpPr>
        <p:spPr>
          <a:xfrm>
            <a:off x="150027" y="1007810"/>
            <a:ext cx="9605953" cy="550302"/>
          </a:xfrm>
          <a:prstGeom prst="rect">
            <a:avLst/>
          </a:prstGeom>
          <a:ln w="19050">
            <a:solidFill>
              <a:schemeClr val="tx2"/>
            </a:solidFill>
          </a:ln>
        </p:spPr>
        <p:txBody>
          <a:bodyPr wrap="square" lIns="180000" tIns="180000" rIns="180000" bIns="144000" anchor="t" anchorCtr="0">
            <a:spAutoFit/>
          </a:bodyPr>
          <a:lstStyle>
            <a:lvl1pPr marL="208217" indent="-208217" algn="l">
              <a:lnSpc>
                <a:spcPct val="100000"/>
              </a:lnSpc>
              <a:spcBef>
                <a:spcPts val="437"/>
              </a:spcBef>
              <a:spcAft>
                <a:spcPts val="0"/>
              </a:spcAft>
              <a:buFont typeface="Wingdings" panose="05000000000000000000" pitchFamily="2" charset="2"/>
              <a:buChar char="n"/>
              <a:defRPr sz="1450"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リードリードリードリードリードリードリードリードリードリードリードリードリードリードリードリードリードリード</a:t>
            </a:r>
          </a:p>
        </p:txBody>
      </p:sp>
      <p:sp>
        <p:nvSpPr>
          <p:cNvPr id="16" name="テキスト ボックス 15">
            <a:extLst>
              <a:ext uri="{FF2B5EF4-FFF2-40B4-BE49-F238E27FC236}">
                <a16:creationId xmlns:a16="http://schemas.microsoft.com/office/drawing/2014/main" id="{8FD50C7F-9ACA-4B30-8C3B-E73A326DFDE0}"/>
              </a:ext>
            </a:extLst>
          </p:cNvPr>
          <p:cNvSpPr txBox="1"/>
          <p:nvPr userDrawn="1"/>
        </p:nvSpPr>
        <p:spPr>
          <a:xfrm>
            <a:off x="9568145" y="6527197"/>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749"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166"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697882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内容説明用スライド_タイトルのみ">
    <p:spTree>
      <p:nvGrpSpPr>
        <p:cNvPr id="1" name=""/>
        <p:cNvGrpSpPr/>
        <p:nvPr/>
      </p:nvGrpSpPr>
      <p:grpSpPr>
        <a:xfrm>
          <a:off x="0" y="0"/>
          <a:ext cx="0" cy="0"/>
          <a:chOff x="0" y="0"/>
          <a:chExt cx="0" cy="0"/>
        </a:xfrm>
      </p:grpSpPr>
      <p:sp>
        <p:nvSpPr>
          <p:cNvPr id="25" name="タイトル 97">
            <a:extLst>
              <a:ext uri="{FF2B5EF4-FFF2-40B4-BE49-F238E27FC236}">
                <a16:creationId xmlns:a16="http://schemas.microsoft.com/office/drawing/2014/main" id="{72170A6F-3936-4E64-8D54-81889E100275}"/>
              </a:ext>
            </a:extLst>
          </p:cNvPr>
          <p:cNvSpPr>
            <a:spLocks noGrp="1"/>
          </p:cNvSpPr>
          <p:nvPr userDrawn="1">
            <p:ph type="title" hasCustomPrompt="1"/>
          </p:nvPr>
        </p:nvSpPr>
        <p:spPr>
          <a:xfrm>
            <a:off x="287214" y="419806"/>
            <a:ext cx="8271821" cy="587854"/>
          </a:xfrm>
          <a:prstGeom prst="rect">
            <a:avLst/>
          </a:prstGeom>
        </p:spPr>
        <p:txBody>
          <a:bodyPr lIns="252000" tIns="36000" rIns="0" bIns="0" anchor="ctr" anchorCtr="0"/>
          <a:lstStyle>
            <a:lvl1pPr>
              <a:defRPr sz="2296"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grpSp>
        <p:nvGrpSpPr>
          <p:cNvPr id="8" name="グループ化 7">
            <a:extLst>
              <a:ext uri="{FF2B5EF4-FFF2-40B4-BE49-F238E27FC236}">
                <a16:creationId xmlns:a16="http://schemas.microsoft.com/office/drawing/2014/main" id="{02D5BCB6-054C-1C95-65D1-95F4BFEDD892}"/>
              </a:ext>
            </a:extLst>
          </p:cNvPr>
          <p:cNvGrpSpPr/>
          <p:nvPr userDrawn="1"/>
        </p:nvGrpSpPr>
        <p:grpSpPr>
          <a:xfrm>
            <a:off x="103693" y="196674"/>
            <a:ext cx="9657896" cy="721514"/>
            <a:chOff x="111919" y="216797"/>
            <a:chExt cx="10424028" cy="795336"/>
          </a:xfrm>
        </p:grpSpPr>
        <p:pic>
          <p:nvPicPr>
            <p:cNvPr id="9" name="Picture 11" descr="ç°å¢ç">
              <a:extLst>
                <a:ext uri="{FF2B5EF4-FFF2-40B4-BE49-F238E27FC236}">
                  <a16:creationId xmlns:a16="http://schemas.microsoft.com/office/drawing/2014/main" id="{4B7EE0A4-D06A-B766-AAA0-081FAC5EF64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13">
              <a:extLst>
                <a:ext uri="{FF2B5EF4-FFF2-40B4-BE49-F238E27FC236}">
                  <a16:creationId xmlns:a16="http://schemas.microsoft.com/office/drawing/2014/main" id="{368674C2-88B7-FBC8-098C-E3D68A8A73C1}"/>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rgbClr val="00584E"/>
            </a:solidFill>
            <a:ln>
              <a:noFill/>
            </a:ln>
          </p:spPr>
          <p:txBody>
            <a:bodyPr vert="horz" wrap="square" lIns="0" tIns="0" rIns="0" bIns="0" numCol="1" anchor="t" anchorCtr="0" compatLnSpc="1">
              <a:prstTxWarp prst="textNoShape">
                <a:avLst/>
              </a:prstTxWarp>
            </a:bodyPr>
            <a:lstStyle/>
            <a:p>
              <a:pPr marL="0" marR="0" lvl="0" indent="0" defTabSz="829544" eaLnBrk="1" fontAlgn="auto" latinLnBrk="0" hangingPunct="1">
                <a:lnSpc>
                  <a:spcPct val="100000"/>
                </a:lnSpc>
                <a:spcBef>
                  <a:spcPts val="0"/>
                </a:spcBef>
                <a:spcAft>
                  <a:spcPts val="0"/>
                </a:spcAft>
                <a:buClrTx/>
                <a:buSzTx/>
                <a:buFontTx/>
                <a:buNone/>
                <a:tabLst/>
                <a:defRPr/>
              </a:pPr>
              <a:endParaRPr kumimoji="0" lang="ja-JP" altLang="en-US" sz="1633" b="0" i="0" u="none" strike="noStrike" kern="0" cap="none" spc="0" normalizeH="0" baseline="0" noProof="0">
                <a:ln>
                  <a:noFill/>
                </a:ln>
                <a:solidFill>
                  <a:prstClr val="black"/>
                </a:solidFill>
                <a:effectLst/>
                <a:uLnTx/>
                <a:uFillTx/>
                <a:latin typeface="Meiryo UI"/>
              </a:endParaRPr>
            </a:p>
          </p:txBody>
        </p:sp>
        <p:cxnSp>
          <p:nvCxnSpPr>
            <p:cNvPr id="11" name="直線コネクタ 10">
              <a:extLst>
                <a:ext uri="{FF2B5EF4-FFF2-40B4-BE49-F238E27FC236}">
                  <a16:creationId xmlns:a16="http://schemas.microsoft.com/office/drawing/2014/main" id="{0C9C98FF-038E-6751-233A-5A31BE80B989}"/>
                </a:ext>
              </a:extLst>
            </p:cNvPr>
            <p:cNvCxnSpPr>
              <a:cxnSpLocks/>
            </p:cNvCxnSpPr>
            <p:nvPr userDrawn="1"/>
          </p:nvCxnSpPr>
          <p:spPr>
            <a:xfrm>
              <a:off x="9408319" y="216797"/>
              <a:ext cx="786701" cy="778669"/>
            </a:xfrm>
            <a:prstGeom prst="line">
              <a:avLst/>
            </a:prstGeom>
            <a:noFill/>
            <a:ln w="12700" cap="flat" cmpd="sng" algn="ctr">
              <a:solidFill>
                <a:sysClr val="windowText" lastClr="000000"/>
              </a:solidFill>
              <a:prstDash val="solid"/>
              <a:miter lim="800000"/>
            </a:ln>
            <a:effectLst/>
          </p:spPr>
        </p:cxnSp>
        <p:cxnSp>
          <p:nvCxnSpPr>
            <p:cNvPr id="12" name="直線コネクタ 11">
              <a:extLst>
                <a:ext uri="{FF2B5EF4-FFF2-40B4-BE49-F238E27FC236}">
                  <a16:creationId xmlns:a16="http://schemas.microsoft.com/office/drawing/2014/main" id="{34BE4015-4C1E-416F-1402-8E51BCCC95D7}"/>
                </a:ext>
              </a:extLst>
            </p:cNvPr>
            <p:cNvCxnSpPr>
              <a:cxnSpLocks/>
            </p:cNvCxnSpPr>
            <p:nvPr userDrawn="1"/>
          </p:nvCxnSpPr>
          <p:spPr>
            <a:xfrm>
              <a:off x="111919" y="681139"/>
              <a:ext cx="345281" cy="330994"/>
            </a:xfrm>
            <a:prstGeom prst="line">
              <a:avLst/>
            </a:prstGeom>
            <a:noFill/>
            <a:ln w="12700" cap="flat" cmpd="sng" algn="ctr">
              <a:solidFill>
                <a:sysClr val="windowText" lastClr="000000"/>
              </a:solidFill>
              <a:prstDash val="solid"/>
              <a:miter lim="800000"/>
            </a:ln>
            <a:effectLst/>
          </p:spPr>
        </p:cxnSp>
      </p:grpSp>
      <p:sp>
        <p:nvSpPr>
          <p:cNvPr id="13" name="テキスト ボックス 12">
            <a:extLst>
              <a:ext uri="{FF2B5EF4-FFF2-40B4-BE49-F238E27FC236}">
                <a16:creationId xmlns:a16="http://schemas.microsoft.com/office/drawing/2014/main" id="{1726EEBE-2972-8B5F-2321-1C0560CFBEAB}"/>
              </a:ext>
            </a:extLst>
          </p:cNvPr>
          <p:cNvSpPr txBox="1"/>
          <p:nvPr userDrawn="1"/>
        </p:nvSpPr>
        <p:spPr>
          <a:xfrm>
            <a:off x="9568145" y="6527196"/>
            <a:ext cx="333541" cy="326585"/>
          </a:xfrm>
          <a:prstGeom prst="rect">
            <a:avLst/>
          </a:prstGeom>
          <a:noFill/>
        </p:spPr>
        <p:txBody>
          <a:bodyPr wrap="none" lIns="0" tIns="0" rIns="0" bIns="0" rtlCol="0" anchor="b" anchorCtr="0">
            <a:noAutofit/>
          </a:bodyPr>
          <a:lstStyle/>
          <a:p>
            <a:pPr algn="ctr"/>
            <a:fld id="{9C1B02FA-3B43-4965-97B5-C29D405C4738}" type="slidenum">
              <a:rPr lang="ja-JP" altLang="en-US" sz="1855" smtClean="0">
                <a:solidFill>
                  <a:prstClr val="black"/>
                </a:solidFill>
                <a:ea typeface="メイリオ" panose="020B0604030504040204" pitchFamily="50" charset="-128"/>
                <a:cs typeface="Arial" panose="020B0604020202020204" pitchFamily="34" charset="0"/>
              </a:rPr>
              <a:pPr algn="ctr"/>
              <a:t>‹#›</a:t>
            </a:fld>
            <a:endParaRPr lang="ja-JP" altLang="en-US" sz="1237"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421735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3" y="196674"/>
            <a:ext cx="9657896" cy="721514"/>
            <a:chOff x="111919" y="216797"/>
            <a:chExt cx="10424028" cy="795336"/>
          </a:xfrm>
        </p:grpSpPr>
        <p:pic>
          <p:nvPicPr>
            <p:cNvPr id="12" name="Picture 11" descr="ç°å¢ç">
              <a:extLst>
                <a:ext uri="{FF2B5EF4-FFF2-40B4-BE49-F238E27FC236}">
                  <a16:creationId xmlns:a16="http://schemas.microsoft.com/office/drawing/2014/main" id="{07D0D304-6149-4CE8-9131-6501AD8C4DB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565"/>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6" y="257881"/>
            <a:ext cx="8605363" cy="587854"/>
          </a:xfrm>
          <a:prstGeom prst="rect">
            <a:avLst/>
          </a:prstGeom>
        </p:spPr>
        <p:txBody>
          <a:bodyPr lIns="252000" tIns="36000" rIns="0" bIns="0" anchor="ctr" anchorCtr="0"/>
          <a:lstStyle>
            <a:lvl1pPr algn="l">
              <a:defRPr sz="2435"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userDrawn="1">
            <p:ph sz="quarter" idx="12" hasCustomPrompt="1"/>
          </p:nvPr>
        </p:nvSpPr>
        <p:spPr>
          <a:xfrm>
            <a:off x="150024" y="1007809"/>
            <a:ext cx="9605952" cy="594801"/>
          </a:xfrm>
          <a:prstGeom prst="rect">
            <a:avLst/>
          </a:prstGeom>
          <a:ln w="19050">
            <a:solidFill>
              <a:schemeClr val="tx2"/>
            </a:solidFill>
          </a:ln>
        </p:spPr>
        <p:txBody>
          <a:bodyPr wrap="square" lIns="180000" tIns="180000" rIns="180000" bIns="144000" anchor="t" anchorCtr="0">
            <a:spAutoFit/>
          </a:bodyPr>
          <a:lstStyle>
            <a:lvl1pPr marL="248530" indent="-248530" algn="l">
              <a:lnSpc>
                <a:spcPct val="100000"/>
              </a:lnSpc>
              <a:spcBef>
                <a:spcPts val="522"/>
              </a:spcBef>
              <a:spcAft>
                <a:spcPts val="0"/>
              </a:spcAft>
              <a:buFont typeface="Wingdings" panose="05000000000000000000" pitchFamily="2" charset="2"/>
              <a:buChar char="n"/>
              <a:defRPr sz="1739"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リードリードリードリードリードリードリードリードリードリードリードリードリードリードリードリードリードリード</a:t>
            </a:r>
          </a:p>
        </p:txBody>
      </p:sp>
      <p:sp>
        <p:nvSpPr>
          <p:cNvPr id="10" name="テキスト ボックス 9">
            <a:extLst>
              <a:ext uri="{FF2B5EF4-FFF2-40B4-BE49-F238E27FC236}">
                <a16:creationId xmlns:a16="http://schemas.microsoft.com/office/drawing/2014/main" id="{7520773C-E087-4FC7-A90E-8421A85140B2}"/>
              </a:ext>
            </a:extLst>
          </p:cNvPr>
          <p:cNvSpPr txBox="1"/>
          <p:nvPr userDrawn="1"/>
        </p:nvSpPr>
        <p:spPr>
          <a:xfrm>
            <a:off x="9488340" y="6531417"/>
            <a:ext cx="333541" cy="326585"/>
          </a:xfrm>
          <a:prstGeom prst="rect">
            <a:avLst/>
          </a:prstGeom>
          <a:noFill/>
        </p:spPr>
        <p:txBody>
          <a:bodyPr wrap="none" lIns="0" tIns="0" rIns="0" bIns="0" rtlCol="0" anchor="b" anchorCtr="0">
            <a:noAutofit/>
          </a:bodyPr>
          <a:lstStyle/>
          <a:p>
            <a:pPr algn="ctr"/>
            <a:endParaRPr kumimoji="1" lang="ja-JP" altLang="en-US" sz="1393" b="0" dirty="0">
              <a:latin typeface="Arial" panose="020B0604020202020204" pitchFamily="34" charset="0"/>
              <a:ea typeface="メイリオ" panose="020B0604030504040204" pitchFamily="50" charset="-128"/>
              <a:cs typeface="Arial" panose="020B0604020202020204" pitchFamily="34" charset="0"/>
            </a:endParaRPr>
          </a:p>
        </p:txBody>
      </p:sp>
      <p:sp>
        <p:nvSpPr>
          <p:cNvPr id="16" name="テキスト ボックス 15">
            <a:extLst>
              <a:ext uri="{FF2B5EF4-FFF2-40B4-BE49-F238E27FC236}">
                <a16:creationId xmlns:a16="http://schemas.microsoft.com/office/drawing/2014/main" id="{A1F37308-5471-1128-9A29-023B590BB653}"/>
              </a:ext>
            </a:extLst>
          </p:cNvPr>
          <p:cNvSpPr txBox="1"/>
          <p:nvPr userDrawn="1"/>
        </p:nvSpPr>
        <p:spPr>
          <a:xfrm>
            <a:off x="9616591" y="6550145"/>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244"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598"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071961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66812" y="359100"/>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82" tIns="35341" rIns="70682" bIns="35341" numCol="1" spcCol="0" rtlCol="0" fromWordArt="0" anchor="ctr" anchorCtr="0" forceAA="0" compatLnSpc="1">
            <a:prstTxWarp prst="textNoShape">
              <a:avLst/>
            </a:prstTxWarp>
            <a:noAutofit/>
          </a:bodyPr>
          <a:lstStyle/>
          <a:p>
            <a:pPr algn="ctr"/>
            <a:endParaRPr kumimoji="1" lang="ja-JP" altLang="en-US" sz="1237" dirty="0">
              <a:solidFill>
                <a:schemeClr val="tx1"/>
              </a:solidFill>
            </a:endParaRPr>
          </a:p>
        </p:txBody>
      </p:sp>
      <p:grpSp>
        <p:nvGrpSpPr>
          <p:cNvPr id="23" name="グループ化 22">
            <a:extLst>
              <a:ext uri="{FF2B5EF4-FFF2-40B4-BE49-F238E27FC236}">
                <a16:creationId xmlns:a16="http://schemas.microsoft.com/office/drawing/2014/main" id="{69427F34-BDBE-48D8-A7F4-1EE85CF4440A}"/>
              </a:ext>
            </a:extLst>
          </p:cNvPr>
          <p:cNvGrpSpPr/>
          <p:nvPr userDrawn="1"/>
        </p:nvGrpSpPr>
        <p:grpSpPr>
          <a:xfrm>
            <a:off x="958481" y="2714143"/>
            <a:ext cx="7989045" cy="914438"/>
            <a:chOff x="1034510" y="2991837"/>
            <a:chExt cx="8622792" cy="1007999"/>
          </a:xfrm>
        </p:grpSpPr>
        <p:cxnSp>
          <p:nvCxnSpPr>
            <p:cNvPr id="15" name="直線コネクタ 14">
              <a:extLst>
                <a:ext uri="{FF2B5EF4-FFF2-40B4-BE49-F238E27FC236}">
                  <a16:creationId xmlns:a16="http://schemas.microsoft.com/office/drawing/2014/main" id="{4E3800AC-DAF6-41B1-810E-4A51489649E0}"/>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CF90A11-AE44-4385-824C-1819712F0D92}"/>
                </a:ext>
              </a:extLst>
            </p:cNvPr>
            <p:cNvCxnSpPr/>
            <p:nvPr userDrawn="1"/>
          </p:nvCxnSpPr>
          <p:spPr>
            <a:xfrm>
              <a:off x="1034510" y="3999836"/>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0" name="タイトル 29">
            <a:extLst>
              <a:ext uri="{FF2B5EF4-FFF2-40B4-BE49-F238E27FC236}">
                <a16:creationId xmlns:a16="http://schemas.microsoft.com/office/drawing/2014/main" id="{D7232AF9-EC33-4888-B5A0-D03E836B4382}"/>
              </a:ext>
            </a:extLst>
          </p:cNvPr>
          <p:cNvSpPr>
            <a:spLocks noGrp="1"/>
          </p:cNvSpPr>
          <p:nvPr>
            <p:ph type="title" hasCustomPrompt="1"/>
          </p:nvPr>
        </p:nvSpPr>
        <p:spPr>
          <a:xfrm>
            <a:off x="958479" y="2714142"/>
            <a:ext cx="8004988" cy="914439"/>
          </a:xfrm>
          <a:prstGeom prst="rect">
            <a:avLst/>
          </a:prstGeom>
        </p:spPr>
        <p:txBody>
          <a:bodyPr lIns="0" tIns="72000" rIns="0" bIns="0" anchor="ctr" anchorCtr="0">
            <a:normAutofit/>
          </a:bodyPr>
          <a:lstStyle>
            <a:lvl1pPr>
              <a:defRPr lang="ja-JP" altLang="en-US" sz="3079"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852"/>
              </a:spcBef>
              <a:buFontTx/>
            </a:pPr>
            <a:r>
              <a:rPr kumimoji="1" lang="ja-JP" altLang="en-US" dirty="0"/>
              <a:t>表紙タイトル</a:t>
            </a:r>
          </a:p>
        </p:txBody>
      </p:sp>
      <p:sp>
        <p:nvSpPr>
          <p:cNvPr id="27" name="コンテンツ プレースホルダー 21">
            <a:extLst>
              <a:ext uri="{FF2B5EF4-FFF2-40B4-BE49-F238E27FC236}">
                <a16:creationId xmlns:a16="http://schemas.microsoft.com/office/drawing/2014/main" id="{730FB38C-75FA-4F17-A448-34BAAD2B4753}"/>
              </a:ext>
            </a:extLst>
          </p:cNvPr>
          <p:cNvSpPr>
            <a:spLocks noGrp="1"/>
          </p:cNvSpPr>
          <p:nvPr>
            <p:ph sz="quarter" idx="14" hasCustomPrompt="1"/>
          </p:nvPr>
        </p:nvSpPr>
        <p:spPr>
          <a:xfrm>
            <a:off x="958479" y="3763721"/>
            <a:ext cx="8004988" cy="391903"/>
          </a:xfrm>
          <a:prstGeom prst="rect">
            <a:avLst/>
          </a:prstGeom>
        </p:spPr>
        <p:txBody>
          <a:bodyPr lIns="0" tIns="0" rIns="0" bIns="0" anchor="ctr" anchorCtr="0"/>
          <a:lstStyle>
            <a:lvl1pPr>
              <a:tabLst>
                <a:tab pos="2679979" algn="l"/>
              </a:tabLst>
              <a:defRPr sz="1710" b="1">
                <a:solidFill>
                  <a:schemeClr val="bg2"/>
                </a:solidFill>
                <a:latin typeface="Meiryo UI" panose="020B0604030504040204" pitchFamily="50" charset="-128"/>
                <a:ea typeface="Meiryo UI" panose="020B0604030504040204" pitchFamily="50" charset="-128"/>
              </a:defRPr>
            </a:lvl1pPr>
          </a:lstStyle>
          <a:p>
            <a:pPr lvl="0"/>
            <a:r>
              <a:rPr kumimoji="1" lang="ja-JP" altLang="en-US" dirty="0"/>
              <a:t>サブタイトル</a:t>
            </a:r>
          </a:p>
        </p:txBody>
      </p:sp>
      <p:sp>
        <p:nvSpPr>
          <p:cNvPr id="31" name="コンテンツ プレースホルダー 21">
            <a:extLst>
              <a:ext uri="{FF2B5EF4-FFF2-40B4-BE49-F238E27FC236}">
                <a16:creationId xmlns:a16="http://schemas.microsoft.com/office/drawing/2014/main" id="{9693F458-7CAF-4411-88EF-755A4D8136DB}"/>
              </a:ext>
            </a:extLst>
          </p:cNvPr>
          <p:cNvSpPr>
            <a:spLocks noGrp="1"/>
          </p:cNvSpPr>
          <p:nvPr>
            <p:ph sz="quarter" idx="15" hasCustomPrompt="1"/>
          </p:nvPr>
        </p:nvSpPr>
        <p:spPr>
          <a:xfrm>
            <a:off x="3293265" y="4931489"/>
            <a:ext cx="3335412" cy="261268"/>
          </a:xfrm>
          <a:prstGeom prst="rect">
            <a:avLst/>
          </a:prstGeom>
        </p:spPr>
        <p:txBody>
          <a:bodyPr lIns="0" tIns="0" rIns="0" bIns="0" anchor="ctr" anchorCtr="0"/>
          <a:lstStyle>
            <a:lvl1pPr>
              <a:defRPr sz="1539" b="0">
                <a:solidFill>
                  <a:schemeClr val="tx1"/>
                </a:solidFill>
                <a:latin typeface="Meiryo UI" panose="020B0604030504040204" pitchFamily="50" charset="-128"/>
                <a:ea typeface="Meiryo UI" panose="020B0604030504040204" pitchFamily="50" charset="-128"/>
              </a:defRPr>
            </a:lvl1pPr>
          </a:lstStyle>
          <a:p>
            <a:pPr lvl="0"/>
            <a:r>
              <a:rPr kumimoji="1" lang="en-US" altLang="ja-JP" dirty="0"/>
              <a:t>0000</a:t>
            </a:r>
            <a:r>
              <a:rPr kumimoji="1" lang="ja-JP" altLang="en-US" dirty="0"/>
              <a:t>年</a:t>
            </a:r>
            <a:r>
              <a:rPr kumimoji="1" lang="en-US" altLang="ja-JP" dirty="0"/>
              <a:t>00</a:t>
            </a:r>
            <a:r>
              <a:rPr kumimoji="1" lang="ja-JP" altLang="en-US" dirty="0"/>
              <a:t>月</a:t>
            </a:r>
            <a:r>
              <a:rPr kumimoji="1" lang="en-US" altLang="ja-JP" dirty="0"/>
              <a:t>00</a:t>
            </a:r>
            <a:r>
              <a:rPr kumimoji="1" lang="ja-JP" altLang="en-US" dirty="0"/>
              <a:t>日</a:t>
            </a:r>
          </a:p>
        </p:txBody>
      </p:sp>
      <p:sp>
        <p:nvSpPr>
          <p:cNvPr id="32" name="コンテンツ プレースホルダー 21">
            <a:extLst>
              <a:ext uri="{FF2B5EF4-FFF2-40B4-BE49-F238E27FC236}">
                <a16:creationId xmlns:a16="http://schemas.microsoft.com/office/drawing/2014/main" id="{1645C6DC-6217-43BE-8989-B6A0BD9C2349}"/>
              </a:ext>
            </a:extLst>
          </p:cNvPr>
          <p:cNvSpPr>
            <a:spLocks noGrp="1"/>
          </p:cNvSpPr>
          <p:nvPr>
            <p:ph sz="quarter" idx="16" hasCustomPrompt="1"/>
          </p:nvPr>
        </p:nvSpPr>
        <p:spPr>
          <a:xfrm>
            <a:off x="3293265" y="5192757"/>
            <a:ext cx="3335412" cy="261268"/>
          </a:xfrm>
          <a:prstGeom prst="rect">
            <a:avLst/>
          </a:prstGeom>
        </p:spPr>
        <p:txBody>
          <a:bodyPr lIns="0" tIns="0" rIns="0" bIns="0" anchor="ctr" anchorCtr="0"/>
          <a:lstStyle>
            <a:lvl1pPr>
              <a:defRPr sz="1539"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所属　名前</a:t>
            </a:r>
          </a:p>
        </p:txBody>
      </p:sp>
    </p:spTree>
    <p:extLst>
      <p:ext uri="{BB962C8B-B14F-4D97-AF65-F5344CB8AC3E}">
        <p14:creationId xmlns:p14="http://schemas.microsoft.com/office/powerpoint/2010/main" val="35270850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A41B1502-2511-437B-8D13-C5707D9425E0}"/>
              </a:ext>
            </a:extLst>
          </p:cNvPr>
          <p:cNvSpPr/>
          <p:nvPr userDrawn="1"/>
        </p:nvSpPr>
        <p:spPr>
          <a:xfrm>
            <a:off x="366812" y="359100"/>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82" tIns="35341" rIns="70682" bIns="35341" numCol="1" spcCol="0" rtlCol="0" fromWordArt="0" anchor="ctr" anchorCtr="0" forceAA="0" compatLnSpc="1">
            <a:prstTxWarp prst="textNoShape">
              <a:avLst/>
            </a:prstTxWarp>
            <a:noAutofit/>
          </a:bodyPr>
          <a:lstStyle/>
          <a:p>
            <a:pPr algn="ctr"/>
            <a:endParaRPr kumimoji="1" lang="ja-JP" altLang="en-US" sz="1237" dirty="0">
              <a:solidFill>
                <a:schemeClr val="tx1"/>
              </a:solidFill>
            </a:endParaRPr>
          </a:p>
        </p:txBody>
      </p:sp>
      <p:grpSp>
        <p:nvGrpSpPr>
          <p:cNvPr id="4" name="グループ化 3">
            <a:extLst>
              <a:ext uri="{FF2B5EF4-FFF2-40B4-BE49-F238E27FC236}">
                <a16:creationId xmlns:a16="http://schemas.microsoft.com/office/drawing/2014/main" id="{6022BE2B-C94E-4EA1-8D5F-B6FF40A5C82B}"/>
              </a:ext>
            </a:extLst>
          </p:cNvPr>
          <p:cNvGrpSpPr/>
          <p:nvPr userDrawn="1"/>
        </p:nvGrpSpPr>
        <p:grpSpPr>
          <a:xfrm>
            <a:off x="958481" y="2645195"/>
            <a:ext cx="7989045" cy="1567610"/>
            <a:chOff x="1034510" y="2991837"/>
            <a:chExt cx="8622792" cy="1728000"/>
          </a:xfrm>
        </p:grpSpPr>
        <p:cxnSp>
          <p:nvCxnSpPr>
            <p:cNvPr id="5" name="直線コネクタ 4">
              <a:extLst>
                <a:ext uri="{FF2B5EF4-FFF2-40B4-BE49-F238E27FC236}">
                  <a16:creationId xmlns:a16="http://schemas.microsoft.com/office/drawing/2014/main" id="{4FC838C0-7A1B-42C5-8BB1-69879692B23E}"/>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97EB7B27-A3AA-4865-967F-947004C8CF38}"/>
                </a:ext>
              </a:extLst>
            </p:cNvPr>
            <p:cNvCxnSpPr/>
            <p:nvPr userDrawn="1"/>
          </p:nvCxnSpPr>
          <p:spPr>
            <a:xfrm>
              <a:off x="1034510" y="4719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7" name="タイトル 29">
            <a:extLst>
              <a:ext uri="{FF2B5EF4-FFF2-40B4-BE49-F238E27FC236}">
                <a16:creationId xmlns:a16="http://schemas.microsoft.com/office/drawing/2014/main" id="{99661971-5207-448A-8A45-D3935E63EBC5}"/>
              </a:ext>
            </a:extLst>
          </p:cNvPr>
          <p:cNvSpPr>
            <a:spLocks noGrp="1"/>
          </p:cNvSpPr>
          <p:nvPr>
            <p:ph type="title" hasCustomPrompt="1"/>
          </p:nvPr>
        </p:nvSpPr>
        <p:spPr>
          <a:xfrm>
            <a:off x="958479" y="2645195"/>
            <a:ext cx="8004988" cy="1567610"/>
          </a:xfrm>
          <a:prstGeom prst="rect">
            <a:avLst/>
          </a:prstGeom>
        </p:spPr>
        <p:txBody>
          <a:bodyPr lIns="0" tIns="72000" rIns="0" bIns="0" anchor="ctr" anchorCtr="0">
            <a:normAutofit/>
          </a:bodyPr>
          <a:lstStyle>
            <a:lvl1pPr>
              <a:defRPr lang="ja-JP" altLang="en-US" sz="3079"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852"/>
              </a:spcBef>
              <a:buFontTx/>
            </a:pPr>
            <a:r>
              <a:rPr kumimoji="1" lang="ja-JP" altLang="en-US" dirty="0"/>
              <a:t>中扉タイトル</a:t>
            </a:r>
          </a:p>
        </p:txBody>
      </p:sp>
      <p:sp>
        <p:nvSpPr>
          <p:cNvPr id="9" name="テキスト ボックス 8">
            <a:extLst>
              <a:ext uri="{FF2B5EF4-FFF2-40B4-BE49-F238E27FC236}">
                <a16:creationId xmlns:a16="http://schemas.microsoft.com/office/drawing/2014/main" id="{8FD50C7F-9ACA-4B30-8C3B-E73A326DFDE0}"/>
              </a:ext>
            </a:extLst>
          </p:cNvPr>
          <p:cNvSpPr txBox="1"/>
          <p:nvPr userDrawn="1"/>
        </p:nvSpPr>
        <p:spPr>
          <a:xfrm>
            <a:off x="9568145" y="6527196"/>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855"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237"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7812606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73E2C914-D6BF-434B-B748-5B031C7A75D4}"/>
              </a:ext>
            </a:extLst>
          </p:cNvPr>
          <p:cNvGrpSpPr/>
          <p:nvPr userDrawn="1"/>
        </p:nvGrpSpPr>
        <p:grpSpPr>
          <a:xfrm>
            <a:off x="103695" y="196674"/>
            <a:ext cx="9565554" cy="721514"/>
            <a:chOff x="111919" y="216797"/>
            <a:chExt cx="10324361" cy="795336"/>
          </a:xfrm>
        </p:grpSpPr>
        <p:sp>
          <p:nvSpPr>
            <p:cNvPr id="19" name="Freeform 13">
              <a:extLst>
                <a:ext uri="{FF2B5EF4-FFF2-40B4-BE49-F238E27FC236}">
                  <a16:creationId xmlns:a16="http://schemas.microsoft.com/office/drawing/2014/main" id="{9E9EE105-883D-4267-B8FF-D61BDDD6E4FC}"/>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391"/>
            </a:p>
          </p:txBody>
        </p:sp>
        <p:cxnSp>
          <p:nvCxnSpPr>
            <p:cNvPr id="22" name="直線コネクタ 21">
              <a:extLst>
                <a:ext uri="{FF2B5EF4-FFF2-40B4-BE49-F238E27FC236}">
                  <a16:creationId xmlns:a16="http://schemas.microsoft.com/office/drawing/2014/main" id="{CFE261A9-5D80-457A-85AA-206E048CF0DB}"/>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3443AF7-632D-41F2-BFF3-7CC6B2F2E6F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フリーフォーム: 図形 13">
            <a:extLst>
              <a:ext uri="{FF2B5EF4-FFF2-40B4-BE49-F238E27FC236}">
                <a16:creationId xmlns:a16="http://schemas.microsoft.com/office/drawing/2014/main" id="{665A837A-D774-4985-B30F-35B13836C960}"/>
              </a:ext>
            </a:extLst>
          </p:cNvPr>
          <p:cNvSpPr/>
          <p:nvPr userDrawn="1"/>
        </p:nvSpPr>
        <p:spPr>
          <a:xfrm>
            <a:off x="998831" y="1620609"/>
            <a:ext cx="0" cy="4572197"/>
          </a:xfrm>
          <a:custGeom>
            <a:avLst/>
            <a:gdLst>
              <a:gd name="connsiteX0" fmla="*/ 0 w 0"/>
              <a:gd name="connsiteY0" fmla="*/ 0 h 5768502"/>
              <a:gd name="connsiteX1" fmla="*/ 0 w 0"/>
              <a:gd name="connsiteY1" fmla="*/ 5768502 h 5768502"/>
            </a:gdLst>
            <a:ahLst/>
            <a:cxnLst>
              <a:cxn ang="0">
                <a:pos x="connsiteX0" y="connsiteY0"/>
              </a:cxn>
              <a:cxn ang="0">
                <a:pos x="connsiteX1" y="connsiteY1"/>
              </a:cxn>
            </a:cxnLst>
            <a:rect l="l" t="t" r="r" b="b"/>
            <a:pathLst>
              <a:path h="5768502">
                <a:moveTo>
                  <a:pt x="0" y="0"/>
                </a:moveTo>
                <a:lnTo>
                  <a:pt x="0" y="5768502"/>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91"/>
          </a:p>
        </p:txBody>
      </p:sp>
      <p:sp>
        <p:nvSpPr>
          <p:cNvPr id="9" name="コンテンツ プレースホルダー 8">
            <a:extLst>
              <a:ext uri="{FF2B5EF4-FFF2-40B4-BE49-F238E27FC236}">
                <a16:creationId xmlns:a16="http://schemas.microsoft.com/office/drawing/2014/main" id="{B04FFEFF-3996-4124-93D0-A0B919888837}"/>
              </a:ext>
            </a:extLst>
          </p:cNvPr>
          <p:cNvSpPr>
            <a:spLocks noGrp="1"/>
          </p:cNvSpPr>
          <p:nvPr userDrawn="1">
            <p:ph sz="quarter" idx="10" hasCustomPrompt="1"/>
          </p:nvPr>
        </p:nvSpPr>
        <p:spPr>
          <a:xfrm>
            <a:off x="998832" y="1620609"/>
            <a:ext cx="8004988" cy="4572197"/>
          </a:xfrm>
          <a:prstGeom prst="rect">
            <a:avLst/>
          </a:prstGeom>
        </p:spPr>
        <p:txBody>
          <a:bodyPr lIns="360000" tIns="0" rIns="0" bIns="0"/>
          <a:lstStyle>
            <a:lvl1pPr marL="574279" indent="-574279" algn="l">
              <a:lnSpc>
                <a:spcPct val="100000"/>
              </a:lnSpc>
              <a:spcBef>
                <a:spcPts val="772"/>
              </a:spcBef>
              <a:spcAft>
                <a:spcPts val="0"/>
              </a:spcAft>
              <a:buClr>
                <a:schemeClr val="bg2"/>
              </a:buClr>
              <a:buFont typeface="+mj-lt"/>
              <a:buAutoNum type="arabicPeriod"/>
              <a:tabLst>
                <a:tab pos="1384792" algn="l"/>
              </a:tabLst>
              <a:defRPr sz="3079" b="1">
                <a:latin typeface="Meiryo UI" panose="020B0604030504040204" pitchFamily="50" charset="-128"/>
                <a:ea typeface="Meiryo UI" panose="020B0604030504040204" pitchFamily="50" charset="-128"/>
              </a:defRPr>
            </a:lvl1pPr>
          </a:lstStyle>
          <a:p>
            <a:pPr lvl="0"/>
            <a:r>
              <a:rPr kumimoji="1" lang="ja-JP" altLang="en-US" dirty="0"/>
              <a:t>章タイトル</a:t>
            </a:r>
          </a:p>
          <a:p>
            <a:pPr lvl="0"/>
            <a:r>
              <a:rPr kumimoji="1" lang="ja-JP" altLang="en-US" dirty="0"/>
              <a:t>章タイトル</a:t>
            </a:r>
          </a:p>
          <a:p>
            <a:pPr lvl="0"/>
            <a:r>
              <a:rPr kumimoji="1" lang="ja-JP" altLang="en-US" dirty="0"/>
              <a:t>章タイトル</a:t>
            </a:r>
          </a:p>
        </p:txBody>
      </p:sp>
      <p:sp>
        <p:nvSpPr>
          <p:cNvPr id="12" name="タイトル 1">
            <a:extLst>
              <a:ext uri="{FF2B5EF4-FFF2-40B4-BE49-F238E27FC236}">
                <a16:creationId xmlns:a16="http://schemas.microsoft.com/office/drawing/2014/main" id="{066210EB-D44E-4903-B9C4-9EC74DA6CEBD}"/>
              </a:ext>
            </a:extLst>
          </p:cNvPr>
          <p:cNvSpPr>
            <a:spLocks noGrp="1"/>
          </p:cNvSpPr>
          <p:nvPr userDrawn="1">
            <p:ph type="title" hasCustomPrompt="1"/>
          </p:nvPr>
        </p:nvSpPr>
        <p:spPr bwMode="white">
          <a:xfrm>
            <a:off x="150026" y="257881"/>
            <a:ext cx="8605363" cy="587854"/>
          </a:xfrm>
          <a:prstGeom prst="rect">
            <a:avLst/>
          </a:prstGeom>
        </p:spPr>
        <p:txBody>
          <a:bodyPr lIns="252000" tIns="36000" rIns="0" bIns="0" anchor="ctr" anchorCtr="0"/>
          <a:lstStyle>
            <a:lvl1pPr algn="l">
              <a:defRPr sz="2052"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13" name="テキスト ボックス 12">
            <a:extLst>
              <a:ext uri="{FF2B5EF4-FFF2-40B4-BE49-F238E27FC236}">
                <a16:creationId xmlns:a16="http://schemas.microsoft.com/office/drawing/2014/main" id="{8FD50C7F-9ACA-4B30-8C3B-E73A326DFDE0}"/>
              </a:ext>
            </a:extLst>
          </p:cNvPr>
          <p:cNvSpPr txBox="1"/>
          <p:nvPr userDrawn="1"/>
        </p:nvSpPr>
        <p:spPr>
          <a:xfrm>
            <a:off x="9568145" y="6527196"/>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855"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237"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590596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通常（リードなし）">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5" y="196674"/>
            <a:ext cx="9565554" cy="721514"/>
            <a:chOff x="111919" y="216797"/>
            <a:chExt cx="10324361" cy="795336"/>
          </a:xfrm>
        </p:grpSpPr>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391"/>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5" y="257881"/>
            <a:ext cx="8605363" cy="587854"/>
          </a:xfrm>
          <a:prstGeom prst="rect">
            <a:avLst/>
          </a:prstGeom>
        </p:spPr>
        <p:txBody>
          <a:bodyPr lIns="252000" tIns="36000" rIns="0" bIns="0" anchor="ctr" anchorCtr="0"/>
          <a:lstStyle>
            <a:lvl1pPr algn="l">
              <a:defRPr sz="2052"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16" name="テキスト ボックス 15">
            <a:extLst>
              <a:ext uri="{FF2B5EF4-FFF2-40B4-BE49-F238E27FC236}">
                <a16:creationId xmlns:a16="http://schemas.microsoft.com/office/drawing/2014/main" id="{8FD50C7F-9ACA-4B30-8C3B-E73A326DFDE0}"/>
              </a:ext>
            </a:extLst>
          </p:cNvPr>
          <p:cNvSpPr txBox="1"/>
          <p:nvPr userDrawn="1"/>
        </p:nvSpPr>
        <p:spPr>
          <a:xfrm>
            <a:off x="9568145" y="6527196"/>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855"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237"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2607608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階層あり">
    <p:spTree>
      <p:nvGrpSpPr>
        <p:cNvPr id="1" name=""/>
        <p:cNvGrpSpPr/>
        <p:nvPr/>
      </p:nvGrpSpPr>
      <p:grpSpPr>
        <a:xfrm>
          <a:off x="0" y="0"/>
          <a:ext cx="0" cy="0"/>
          <a:chOff x="0" y="0"/>
          <a:chExt cx="0" cy="0"/>
        </a:xfrm>
      </p:grpSpPr>
      <p:sp>
        <p:nvSpPr>
          <p:cNvPr id="53" name="コンテンツ プレースホルダー 3">
            <a:extLst>
              <a:ext uri="{FF2B5EF4-FFF2-40B4-BE49-F238E27FC236}">
                <a16:creationId xmlns:a16="http://schemas.microsoft.com/office/drawing/2014/main" id="{7038EB8A-9FB3-4B3E-A554-367E9CB41E9D}"/>
              </a:ext>
            </a:extLst>
          </p:cNvPr>
          <p:cNvSpPr>
            <a:spLocks noGrp="1"/>
          </p:cNvSpPr>
          <p:nvPr userDrawn="1">
            <p:ph sz="quarter" idx="10" hasCustomPrompt="1"/>
          </p:nvPr>
        </p:nvSpPr>
        <p:spPr>
          <a:xfrm>
            <a:off x="150025" y="29271"/>
            <a:ext cx="8605363" cy="228610"/>
          </a:xfrm>
          <a:prstGeom prst="rect">
            <a:avLst/>
          </a:prstGeom>
        </p:spPr>
        <p:txBody>
          <a:bodyPr lIns="0" tIns="0" rIns="0" bIns="0" anchor="ctr" anchorCtr="0"/>
          <a:lstStyle>
            <a:lvl1pPr algn="l">
              <a:defRPr sz="1082" b="1">
                <a:solidFill>
                  <a:schemeClr val="bg2"/>
                </a:solidFill>
                <a:latin typeface="Meiryo UI" panose="020B0604030504040204" pitchFamily="50" charset="-128"/>
                <a:ea typeface="Meiryo UI" panose="020B0604030504040204" pitchFamily="50" charset="-128"/>
              </a:defRPr>
            </a:lvl1pPr>
          </a:lstStyle>
          <a:p>
            <a:pPr lvl="0"/>
            <a:r>
              <a:rPr kumimoji="1" lang="ja-JP" altLang="en-US" dirty="0"/>
              <a:t>第</a:t>
            </a:r>
            <a:r>
              <a:rPr kumimoji="1" lang="en-US" altLang="ja-JP" dirty="0"/>
              <a:t>1</a:t>
            </a:r>
            <a:r>
              <a:rPr kumimoji="1" lang="ja-JP" altLang="en-US" dirty="0"/>
              <a:t>階層（例：表紙タイトル）</a:t>
            </a:r>
          </a:p>
        </p:txBody>
      </p:sp>
      <p:sp>
        <p:nvSpPr>
          <p:cNvPr id="52" name="タイトル 1">
            <a:extLst>
              <a:ext uri="{FF2B5EF4-FFF2-40B4-BE49-F238E27FC236}">
                <a16:creationId xmlns:a16="http://schemas.microsoft.com/office/drawing/2014/main" id="{ED4B86B0-3BB3-4009-9A6E-83BD54068242}"/>
              </a:ext>
            </a:extLst>
          </p:cNvPr>
          <p:cNvSpPr>
            <a:spLocks noGrp="1"/>
          </p:cNvSpPr>
          <p:nvPr userDrawn="1">
            <p:ph type="title" hasCustomPrompt="1"/>
          </p:nvPr>
        </p:nvSpPr>
        <p:spPr bwMode="white">
          <a:xfrm>
            <a:off x="150025" y="486491"/>
            <a:ext cx="8605363" cy="359244"/>
          </a:xfrm>
          <a:prstGeom prst="rect">
            <a:avLst/>
          </a:prstGeom>
        </p:spPr>
        <p:txBody>
          <a:bodyPr lIns="252000" tIns="0" rIns="0" bIns="0" anchor="ctr" anchorCtr="0"/>
          <a:lstStyle>
            <a:lvl1pPr algn="l">
              <a:defRPr sz="1855"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54" name="コンテンツ プレースホルダー 3">
            <a:extLst>
              <a:ext uri="{FF2B5EF4-FFF2-40B4-BE49-F238E27FC236}">
                <a16:creationId xmlns:a16="http://schemas.microsoft.com/office/drawing/2014/main" id="{F530AFF5-0F75-4301-B416-E2BDE7D4B1D3}"/>
              </a:ext>
            </a:extLst>
          </p:cNvPr>
          <p:cNvSpPr>
            <a:spLocks noGrp="1"/>
          </p:cNvSpPr>
          <p:nvPr userDrawn="1">
            <p:ph sz="quarter" idx="11" hasCustomPrompt="1"/>
          </p:nvPr>
        </p:nvSpPr>
        <p:spPr bwMode="white">
          <a:xfrm>
            <a:off x="150025" y="257881"/>
            <a:ext cx="8605363" cy="228610"/>
          </a:xfrm>
          <a:prstGeom prst="rect">
            <a:avLst/>
          </a:prstGeom>
        </p:spPr>
        <p:txBody>
          <a:bodyPr lIns="252000" tIns="0" rIns="0" bIns="0" anchor="ctr" anchorCtr="0"/>
          <a:lstStyle>
            <a:lvl1pPr algn="l">
              <a:defRPr sz="1082" b="1">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第</a:t>
            </a:r>
            <a:r>
              <a:rPr kumimoji="1" lang="en-US" altLang="ja-JP" dirty="0"/>
              <a:t>2</a:t>
            </a:r>
            <a:r>
              <a:rPr kumimoji="1" lang="ja-JP" altLang="en-US" dirty="0"/>
              <a:t>階層（例：章タイトル）</a:t>
            </a:r>
          </a:p>
        </p:txBody>
      </p:sp>
      <p:sp>
        <p:nvSpPr>
          <p:cNvPr id="19" name="コンテンツ プレースホルダー 3">
            <a:extLst>
              <a:ext uri="{FF2B5EF4-FFF2-40B4-BE49-F238E27FC236}">
                <a16:creationId xmlns:a16="http://schemas.microsoft.com/office/drawing/2014/main" id="{EDF4FE31-3A07-443C-9CD8-C81650AD9D2F}"/>
              </a:ext>
            </a:extLst>
          </p:cNvPr>
          <p:cNvSpPr>
            <a:spLocks noGrp="1"/>
          </p:cNvSpPr>
          <p:nvPr>
            <p:ph sz="quarter" idx="12" hasCustomPrompt="1"/>
          </p:nvPr>
        </p:nvSpPr>
        <p:spPr>
          <a:xfrm>
            <a:off x="150026" y="1007809"/>
            <a:ext cx="9605953" cy="564024"/>
          </a:xfrm>
          <a:prstGeom prst="rect">
            <a:avLst/>
          </a:prstGeom>
          <a:ln w="19050">
            <a:solidFill>
              <a:schemeClr val="tx2"/>
            </a:solidFill>
          </a:ln>
        </p:spPr>
        <p:txBody>
          <a:bodyPr wrap="square" lIns="180000" tIns="180000" rIns="180000" bIns="144000" anchor="t" anchorCtr="0">
            <a:spAutoFit/>
          </a:bodyPr>
          <a:lstStyle>
            <a:lvl1pPr marL="220877" indent="-220877" algn="l">
              <a:lnSpc>
                <a:spcPct val="100000"/>
              </a:lnSpc>
              <a:spcBef>
                <a:spcPts val="464"/>
              </a:spcBef>
              <a:spcAft>
                <a:spcPts val="0"/>
              </a:spcAft>
              <a:buFont typeface="Wingdings" panose="05000000000000000000" pitchFamily="2" charset="2"/>
              <a:buChar char="n"/>
              <a:defRPr sz="1539"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リードリードリードリードリードリードリードリードリードリードリードリードリードリードリードリードリードリード</a:t>
            </a:r>
          </a:p>
        </p:txBody>
      </p:sp>
      <p:sp>
        <p:nvSpPr>
          <p:cNvPr id="13" name="テキスト ボックス 12">
            <a:extLst>
              <a:ext uri="{FF2B5EF4-FFF2-40B4-BE49-F238E27FC236}">
                <a16:creationId xmlns:a16="http://schemas.microsoft.com/office/drawing/2014/main" id="{8FD50C7F-9ACA-4B30-8C3B-E73A326DFDE0}"/>
              </a:ext>
            </a:extLst>
          </p:cNvPr>
          <p:cNvSpPr txBox="1"/>
          <p:nvPr userDrawn="1"/>
        </p:nvSpPr>
        <p:spPr>
          <a:xfrm>
            <a:off x="9568145" y="6527196"/>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855"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237" b="0" dirty="0">
              <a:latin typeface="Arial" panose="020B0604020202020204" pitchFamily="34" charset="0"/>
              <a:ea typeface="メイリオ" panose="020B0604030504040204" pitchFamily="50" charset="-128"/>
              <a:cs typeface="Arial" panose="020B0604020202020204" pitchFamily="34" charset="0"/>
            </a:endParaRPr>
          </a:p>
        </p:txBody>
      </p:sp>
      <p:grpSp>
        <p:nvGrpSpPr>
          <p:cNvPr id="14" name="グループ化 13">
            <a:extLst>
              <a:ext uri="{FF2B5EF4-FFF2-40B4-BE49-F238E27FC236}">
                <a16:creationId xmlns:a16="http://schemas.microsoft.com/office/drawing/2014/main" id="{718B852C-7395-C94C-50DD-3ECED55C95D6}"/>
              </a:ext>
            </a:extLst>
          </p:cNvPr>
          <p:cNvGrpSpPr/>
          <p:nvPr userDrawn="1"/>
        </p:nvGrpSpPr>
        <p:grpSpPr>
          <a:xfrm>
            <a:off x="103693" y="196674"/>
            <a:ext cx="9565554" cy="721514"/>
            <a:chOff x="111919" y="216797"/>
            <a:chExt cx="10324361" cy="795336"/>
          </a:xfrm>
        </p:grpSpPr>
        <p:sp>
          <p:nvSpPr>
            <p:cNvPr id="21" name="Freeform 13">
              <a:extLst>
                <a:ext uri="{FF2B5EF4-FFF2-40B4-BE49-F238E27FC236}">
                  <a16:creationId xmlns:a16="http://schemas.microsoft.com/office/drawing/2014/main" id="{73F13A54-8936-63CE-C691-DDD4CC84AD65}"/>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500"/>
            </a:p>
          </p:txBody>
        </p:sp>
        <p:cxnSp>
          <p:nvCxnSpPr>
            <p:cNvPr id="22" name="直線コネクタ 21">
              <a:extLst>
                <a:ext uri="{FF2B5EF4-FFF2-40B4-BE49-F238E27FC236}">
                  <a16:creationId xmlns:a16="http://schemas.microsoft.com/office/drawing/2014/main" id="{A7D99EE6-DA7D-438B-69E9-C80DBA0C6EE5}"/>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9D0342AA-A4FC-81F5-17FF-E0D7D87291D6}"/>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9338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裏表紙">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rot="10800000">
            <a:off x="366812" y="359100"/>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682" tIns="35341" rIns="70682" bIns="35341" numCol="1" spcCol="0" rtlCol="0" fromWordArt="0" anchor="ctr" anchorCtr="0" forceAA="0" compatLnSpc="1">
            <a:prstTxWarp prst="textNoShape">
              <a:avLst/>
            </a:prstTxWarp>
            <a:noAutofit/>
          </a:bodyPr>
          <a:lstStyle/>
          <a:p>
            <a:pPr algn="ctr"/>
            <a:endParaRPr kumimoji="1" lang="ja-JP" altLang="en-US" sz="1237" dirty="0">
              <a:solidFill>
                <a:schemeClr val="tx1"/>
              </a:solidFill>
            </a:endParaRPr>
          </a:p>
        </p:txBody>
      </p:sp>
      <p:pic>
        <p:nvPicPr>
          <p:cNvPr id="17" name="Picture 2">
            <a:extLst>
              <a:ext uri="{FF2B5EF4-FFF2-40B4-BE49-F238E27FC236}">
                <a16:creationId xmlns:a16="http://schemas.microsoft.com/office/drawing/2014/main" id="{763CBD03-2A6D-45D7-9768-1358FBBD1C8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054893" y="3120328"/>
            <a:ext cx="1796217" cy="61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6473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73E2C914-D6BF-434B-B748-5B031C7A75D4}"/>
              </a:ext>
            </a:extLst>
          </p:cNvPr>
          <p:cNvGrpSpPr/>
          <p:nvPr userDrawn="1"/>
        </p:nvGrpSpPr>
        <p:grpSpPr>
          <a:xfrm>
            <a:off x="103693" y="196674"/>
            <a:ext cx="9565554" cy="721514"/>
            <a:chOff x="111919" y="216797"/>
            <a:chExt cx="10324361" cy="795336"/>
          </a:xfrm>
        </p:grpSpPr>
        <p:sp>
          <p:nvSpPr>
            <p:cNvPr id="19" name="Freeform 13">
              <a:extLst>
                <a:ext uri="{FF2B5EF4-FFF2-40B4-BE49-F238E27FC236}">
                  <a16:creationId xmlns:a16="http://schemas.microsoft.com/office/drawing/2014/main" id="{9E9EE105-883D-4267-B8FF-D61BDDD6E4FC}"/>
                </a:ext>
              </a:extLst>
            </p:cNvPr>
            <p:cNvSpPr>
              <a:spLocks/>
            </p:cNvSpPr>
            <p:nvPr userDrawn="1"/>
          </p:nvSpPr>
          <p:spPr bwMode="auto">
            <a:xfrm>
              <a:off x="161925" y="284266"/>
              <a:ext cx="10274355" cy="648001"/>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500" dirty="0"/>
            </a:p>
          </p:txBody>
        </p:sp>
        <p:cxnSp>
          <p:nvCxnSpPr>
            <p:cNvPr id="22" name="直線コネクタ 21">
              <a:extLst>
                <a:ext uri="{FF2B5EF4-FFF2-40B4-BE49-F238E27FC236}">
                  <a16:creationId xmlns:a16="http://schemas.microsoft.com/office/drawing/2014/main" id="{CFE261A9-5D80-457A-85AA-206E048CF0DB}"/>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3443AF7-632D-41F2-BFF3-7CC6B2F2E6F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フリーフォーム: 図形 13">
            <a:extLst>
              <a:ext uri="{FF2B5EF4-FFF2-40B4-BE49-F238E27FC236}">
                <a16:creationId xmlns:a16="http://schemas.microsoft.com/office/drawing/2014/main" id="{665A837A-D774-4985-B30F-35B13836C960}"/>
              </a:ext>
            </a:extLst>
          </p:cNvPr>
          <p:cNvSpPr/>
          <p:nvPr userDrawn="1"/>
        </p:nvSpPr>
        <p:spPr>
          <a:xfrm>
            <a:off x="998831" y="1620608"/>
            <a:ext cx="0" cy="4572197"/>
          </a:xfrm>
          <a:custGeom>
            <a:avLst/>
            <a:gdLst>
              <a:gd name="connsiteX0" fmla="*/ 0 w 0"/>
              <a:gd name="connsiteY0" fmla="*/ 0 h 5768502"/>
              <a:gd name="connsiteX1" fmla="*/ 0 w 0"/>
              <a:gd name="connsiteY1" fmla="*/ 5768502 h 5768502"/>
            </a:gdLst>
            <a:ahLst/>
            <a:cxnLst>
              <a:cxn ang="0">
                <a:pos x="connsiteX0" y="connsiteY0"/>
              </a:cxn>
              <a:cxn ang="0">
                <a:pos x="connsiteX1" y="connsiteY1"/>
              </a:cxn>
            </a:cxnLst>
            <a:rect l="l" t="t" r="r" b="b"/>
            <a:pathLst>
              <a:path h="5768502">
                <a:moveTo>
                  <a:pt x="0" y="0"/>
                </a:moveTo>
                <a:lnTo>
                  <a:pt x="0" y="5768502"/>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9" name="コンテンツ プレースホルダー 8">
            <a:extLst>
              <a:ext uri="{FF2B5EF4-FFF2-40B4-BE49-F238E27FC236}">
                <a16:creationId xmlns:a16="http://schemas.microsoft.com/office/drawing/2014/main" id="{B04FFEFF-3996-4124-93D0-A0B919888837}"/>
              </a:ext>
            </a:extLst>
          </p:cNvPr>
          <p:cNvSpPr>
            <a:spLocks noGrp="1"/>
          </p:cNvSpPr>
          <p:nvPr userDrawn="1">
            <p:ph sz="quarter" idx="10" hasCustomPrompt="1"/>
          </p:nvPr>
        </p:nvSpPr>
        <p:spPr>
          <a:xfrm>
            <a:off x="998831" y="1620608"/>
            <a:ext cx="8004988" cy="4572197"/>
          </a:xfrm>
          <a:prstGeom prst="rect">
            <a:avLst/>
          </a:prstGeom>
        </p:spPr>
        <p:txBody>
          <a:bodyPr lIns="360000" tIns="0" rIns="0" bIns="0"/>
          <a:lstStyle>
            <a:lvl1pPr marL="674004" indent="-674004" algn="l">
              <a:lnSpc>
                <a:spcPct val="100000"/>
              </a:lnSpc>
              <a:spcBef>
                <a:spcPts val="907"/>
              </a:spcBef>
              <a:spcAft>
                <a:spcPts val="0"/>
              </a:spcAft>
              <a:buClr>
                <a:schemeClr val="bg2"/>
              </a:buClr>
              <a:buFont typeface="+mj-lt"/>
              <a:buAutoNum type="arabicPeriod"/>
              <a:defRPr sz="3629" b="1">
                <a:latin typeface="Meiryo UI" panose="020B0604030504040204" pitchFamily="50" charset="-128"/>
                <a:ea typeface="Meiryo UI" panose="020B0604030504040204" pitchFamily="50" charset="-128"/>
              </a:defRPr>
            </a:lvl1pPr>
          </a:lstStyle>
          <a:p>
            <a:pPr lvl="0"/>
            <a:r>
              <a:rPr kumimoji="1" lang="ja-JP" altLang="en-US" dirty="0"/>
              <a:t>章タイトル</a:t>
            </a:r>
          </a:p>
          <a:p>
            <a:pPr lvl="0"/>
            <a:r>
              <a:rPr kumimoji="1" lang="ja-JP" altLang="en-US" dirty="0"/>
              <a:t>章タイトル</a:t>
            </a:r>
          </a:p>
          <a:p>
            <a:pPr lvl="0"/>
            <a:r>
              <a:rPr kumimoji="1" lang="ja-JP" altLang="en-US" dirty="0"/>
              <a:t>章タイトル</a:t>
            </a:r>
          </a:p>
        </p:txBody>
      </p:sp>
      <p:sp>
        <p:nvSpPr>
          <p:cNvPr id="11" name="テキスト ボックス 10">
            <a:extLst>
              <a:ext uri="{FF2B5EF4-FFF2-40B4-BE49-F238E27FC236}">
                <a16:creationId xmlns:a16="http://schemas.microsoft.com/office/drawing/2014/main" id="{5DFA1F2F-14B9-4F01-A5B6-2EF2AFAA50B7}"/>
              </a:ext>
            </a:extLst>
          </p:cNvPr>
          <p:cNvSpPr txBox="1"/>
          <p:nvPr userDrawn="1"/>
        </p:nvSpPr>
        <p:spPr>
          <a:xfrm>
            <a:off x="9439042" y="6400781"/>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2177"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452" b="0" dirty="0">
              <a:latin typeface="Arial" panose="020B0604020202020204" pitchFamily="34" charset="0"/>
              <a:ea typeface="メイリオ" panose="020B0604030504040204" pitchFamily="50" charset="-128"/>
              <a:cs typeface="Arial" panose="020B0604020202020204" pitchFamily="34" charset="0"/>
            </a:endParaRPr>
          </a:p>
        </p:txBody>
      </p:sp>
      <p:sp>
        <p:nvSpPr>
          <p:cNvPr id="12" name="タイトル 1">
            <a:extLst>
              <a:ext uri="{FF2B5EF4-FFF2-40B4-BE49-F238E27FC236}">
                <a16:creationId xmlns:a16="http://schemas.microsoft.com/office/drawing/2014/main" id="{066210EB-D44E-4903-B9C4-9EC74DA6CEBD}"/>
              </a:ext>
            </a:extLst>
          </p:cNvPr>
          <p:cNvSpPr>
            <a:spLocks noGrp="1"/>
          </p:cNvSpPr>
          <p:nvPr userDrawn="1">
            <p:ph type="title" hasCustomPrompt="1"/>
          </p:nvPr>
        </p:nvSpPr>
        <p:spPr bwMode="white">
          <a:xfrm>
            <a:off x="150025" y="257881"/>
            <a:ext cx="8605363" cy="587854"/>
          </a:xfrm>
          <a:prstGeom prst="rect">
            <a:avLst/>
          </a:prstGeom>
        </p:spPr>
        <p:txBody>
          <a:bodyPr lIns="252000" tIns="36000" rIns="0" bIns="0" anchor="ctr" anchorCtr="0"/>
          <a:lstStyle>
            <a:lvl1pPr algn="l">
              <a:defRPr sz="2540"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3" name="テキスト ボックス 2">
            <a:extLst>
              <a:ext uri="{FF2B5EF4-FFF2-40B4-BE49-F238E27FC236}">
                <a16:creationId xmlns:a16="http://schemas.microsoft.com/office/drawing/2014/main" id="{7BB04650-B1CF-4FB4-86FB-8CF02DDEABA3}"/>
              </a:ext>
            </a:extLst>
          </p:cNvPr>
          <p:cNvSpPr txBox="1"/>
          <p:nvPr userDrawn="1"/>
        </p:nvSpPr>
        <p:spPr>
          <a:xfrm>
            <a:off x="7349705" y="6538823"/>
            <a:ext cx="1811548" cy="253916"/>
          </a:xfrm>
          <a:prstGeom prst="rect">
            <a:avLst/>
          </a:prstGeom>
          <a:noFill/>
        </p:spPr>
        <p:txBody>
          <a:bodyPr wrap="square" rtlCol="0">
            <a:spAutoFit/>
          </a:bodyPr>
          <a:lstStyle/>
          <a:p>
            <a:r>
              <a:rPr kumimoji="1" lang="ja-JP" altLang="en-US" sz="1050" dirty="0">
                <a:solidFill>
                  <a:schemeClr val="bg1">
                    <a:lumMod val="65000"/>
                  </a:schemeClr>
                </a:solidFill>
              </a:rPr>
              <a:t>地域脱炭素ステップアップ講座</a:t>
            </a:r>
          </a:p>
        </p:txBody>
      </p:sp>
    </p:spTree>
    <p:extLst>
      <p:ext uri="{BB962C8B-B14F-4D97-AF65-F5344CB8AC3E}">
        <p14:creationId xmlns:p14="http://schemas.microsoft.com/office/powerpoint/2010/main" val="3915556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3" y="196674"/>
            <a:ext cx="9565554" cy="721514"/>
            <a:chOff x="111919" y="216797"/>
            <a:chExt cx="10324361" cy="795336"/>
          </a:xfrm>
        </p:grpSpPr>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500"/>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4" y="257881"/>
            <a:ext cx="8605363" cy="587854"/>
          </a:xfrm>
          <a:prstGeom prst="rect">
            <a:avLst/>
          </a:prstGeom>
        </p:spPr>
        <p:txBody>
          <a:bodyPr lIns="252000" tIns="36000" rIns="0" bIns="0" anchor="ctr" anchorCtr="0"/>
          <a:lstStyle>
            <a:lvl1pPr algn="l">
              <a:defRPr sz="2540"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10" name="テキスト ボックス 9">
            <a:extLst>
              <a:ext uri="{FF2B5EF4-FFF2-40B4-BE49-F238E27FC236}">
                <a16:creationId xmlns:a16="http://schemas.microsoft.com/office/drawing/2014/main" id="{7520773C-E087-4FC7-A90E-8421A85140B2}"/>
              </a:ext>
            </a:extLst>
          </p:cNvPr>
          <p:cNvSpPr txBox="1"/>
          <p:nvPr userDrawn="1"/>
        </p:nvSpPr>
        <p:spPr>
          <a:xfrm>
            <a:off x="9439042" y="6400781"/>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2177"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452" b="0" dirty="0">
              <a:latin typeface="Arial" panose="020B0604020202020204" pitchFamily="34" charset="0"/>
              <a:ea typeface="メイリオ" panose="020B0604030504040204" pitchFamily="50" charset="-128"/>
              <a:cs typeface="Arial" panose="020B0604020202020204" pitchFamily="34" charset="0"/>
            </a:endParaRPr>
          </a:p>
        </p:txBody>
      </p:sp>
      <p:sp>
        <p:nvSpPr>
          <p:cNvPr id="16" name="コンテンツ プレースホルダー 3">
            <a:extLst>
              <a:ext uri="{FF2B5EF4-FFF2-40B4-BE49-F238E27FC236}">
                <a16:creationId xmlns:a16="http://schemas.microsoft.com/office/drawing/2014/main" id="{C1791075-645A-44CE-9A5F-5011B74CA08A}"/>
              </a:ext>
            </a:extLst>
          </p:cNvPr>
          <p:cNvSpPr>
            <a:spLocks noGrp="1"/>
          </p:cNvSpPr>
          <p:nvPr>
            <p:ph sz="quarter" idx="13" hasCustomPrompt="1"/>
          </p:nvPr>
        </p:nvSpPr>
        <p:spPr>
          <a:xfrm>
            <a:off x="150024" y="1007807"/>
            <a:ext cx="9605952" cy="1351291"/>
          </a:xfrm>
          <a:prstGeom prst="rect">
            <a:avLst/>
          </a:prstGeom>
          <a:ln w="19050">
            <a:solidFill>
              <a:schemeClr val="tx2"/>
            </a:solidFill>
          </a:ln>
        </p:spPr>
        <p:txBody>
          <a:bodyPr lIns="180000" tIns="180000" rIns="180000" bIns="144000">
            <a:spAutoFit/>
          </a:bodyPr>
          <a:lstStyle>
            <a:lvl1pPr marL="247711" indent="-247711" algn="l">
              <a:lnSpc>
                <a:spcPct val="100000"/>
              </a:lnSpc>
              <a:spcBef>
                <a:spcPts val="544"/>
              </a:spcBef>
              <a:buFont typeface="Wingdings" panose="05000000000000000000" pitchFamily="2" charset="2"/>
              <a:buChar char="n"/>
              <a:defRPr sz="1814"/>
            </a:lvl1pPr>
            <a:lvl2pPr marL="406131" indent="-158420" algn="l">
              <a:lnSpc>
                <a:spcPct val="100000"/>
              </a:lnSpc>
              <a:spcBef>
                <a:spcPts val="363"/>
              </a:spcBef>
              <a:buFont typeface="Arial" panose="020B0604020202020204" pitchFamily="34" charset="0"/>
              <a:buChar char="•"/>
              <a:defRPr sz="1633"/>
            </a:lvl2pPr>
            <a:lvl3pPr marL="626479" indent="-211707" algn="l">
              <a:lnSpc>
                <a:spcPct val="100000"/>
              </a:lnSpc>
              <a:spcBef>
                <a:spcPts val="181"/>
              </a:spcBef>
              <a:buFont typeface="Wingdings" panose="05000000000000000000" pitchFamily="2" charset="2"/>
              <a:buChar char="ü"/>
              <a:defRPr sz="1452"/>
            </a:lvl3pPr>
            <a:lvl4pPr marL="820903" indent="-195864" algn="l">
              <a:lnSpc>
                <a:spcPct val="100000"/>
              </a:lnSpc>
              <a:spcBef>
                <a:spcPts val="181"/>
              </a:spcBef>
              <a:buFont typeface="Meiryo UI" panose="020B0604030504040204" pitchFamily="50" charset="-128"/>
              <a:buChar char="※"/>
              <a:defRPr sz="1089"/>
            </a:lvl4pPr>
            <a:lvl5pPr algn="l">
              <a:defRPr sz="1814"/>
            </a:lvl5pPr>
          </a:lstStyle>
          <a:p>
            <a:pPr lvl="0"/>
            <a:r>
              <a:rPr kumimoji="1" lang="ja-JP" altLang="en-US" dirty="0"/>
              <a:t>リード文（</a:t>
            </a:r>
            <a:r>
              <a:rPr kumimoji="1" lang="en-US" altLang="ja-JP" dirty="0"/>
              <a:t>Tab</a:t>
            </a:r>
            <a:r>
              <a:rPr kumimoji="1" lang="ja-JP" altLang="en-US" dirty="0"/>
              <a:t>キーで行頭文字を第</a:t>
            </a:r>
            <a:r>
              <a:rPr kumimoji="1" lang="en-US" altLang="ja-JP" dirty="0"/>
              <a:t>4</a:t>
            </a:r>
            <a:r>
              <a:rPr kumimoji="1" lang="ja-JP" altLang="en-US" dirty="0"/>
              <a:t>レベルまで選択できます）</a:t>
            </a:r>
          </a:p>
          <a:p>
            <a:pPr lvl="1"/>
            <a:r>
              <a:rPr kumimoji="1" lang="ja-JP" altLang="en-US" dirty="0"/>
              <a:t>第</a:t>
            </a:r>
            <a:r>
              <a:rPr kumimoji="1" lang="en-US" altLang="ja-JP" dirty="0"/>
              <a:t>2</a:t>
            </a:r>
            <a:r>
              <a:rPr kumimoji="1" lang="ja-JP" altLang="en-US" dirty="0"/>
              <a:t>レベル</a:t>
            </a:r>
          </a:p>
          <a:p>
            <a:pPr lvl="2"/>
            <a:r>
              <a:rPr kumimoji="1" lang="ja-JP" altLang="en-US" dirty="0"/>
              <a:t>第</a:t>
            </a:r>
            <a:r>
              <a:rPr kumimoji="1" lang="en-US" altLang="ja-JP" dirty="0"/>
              <a:t>3</a:t>
            </a:r>
            <a:r>
              <a:rPr kumimoji="1" lang="ja-JP" altLang="en-US" dirty="0"/>
              <a:t>レベル</a:t>
            </a:r>
            <a:endParaRPr kumimoji="1" lang="en-US" altLang="ja-JP" dirty="0"/>
          </a:p>
          <a:p>
            <a:pPr lvl="3"/>
            <a:r>
              <a:rPr kumimoji="1" lang="ja-JP" altLang="en-US" dirty="0"/>
              <a:t>第</a:t>
            </a:r>
            <a:r>
              <a:rPr kumimoji="1" lang="en-US" altLang="ja-JP" dirty="0"/>
              <a:t>4</a:t>
            </a:r>
            <a:r>
              <a:rPr kumimoji="1" lang="ja-JP" altLang="en-US" dirty="0"/>
              <a:t>レベル</a:t>
            </a:r>
          </a:p>
        </p:txBody>
      </p:sp>
    </p:spTree>
    <p:extLst>
      <p:ext uri="{BB962C8B-B14F-4D97-AF65-F5344CB8AC3E}">
        <p14:creationId xmlns:p14="http://schemas.microsoft.com/office/powerpoint/2010/main" val="2375678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4" y="196674"/>
            <a:ext cx="9565555" cy="721514"/>
            <a:chOff x="111919" y="216797"/>
            <a:chExt cx="10324361" cy="795336"/>
          </a:xfrm>
        </p:grpSpPr>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pPr marL="0" marR="0" lvl="0" indent="0" algn="l" defTabSz="829544"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a:ln>
                  <a:noFill/>
                </a:ln>
                <a:solidFill>
                  <a:prstClr val="black"/>
                </a:solidFill>
                <a:effectLst/>
                <a:uLnTx/>
                <a:uFillTx/>
                <a:latin typeface="Meiryo UI"/>
                <a:ea typeface="Meiryo UI"/>
                <a:cs typeface="+mn-cs"/>
              </a:endParaRPr>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4" y="257881"/>
            <a:ext cx="8605363" cy="587854"/>
          </a:xfrm>
          <a:prstGeom prst="rect">
            <a:avLst/>
          </a:prstGeom>
        </p:spPr>
        <p:txBody>
          <a:bodyPr lIns="252000" tIns="36000" rIns="0" bIns="0" anchor="ctr" anchorCtr="0"/>
          <a:lstStyle>
            <a:lvl1pPr algn="l">
              <a:defRPr sz="2540"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grpSp>
        <p:nvGrpSpPr>
          <p:cNvPr id="9" name="グループ化 8">
            <a:extLst>
              <a:ext uri="{FF2B5EF4-FFF2-40B4-BE49-F238E27FC236}">
                <a16:creationId xmlns:a16="http://schemas.microsoft.com/office/drawing/2014/main" id="{B041109D-7A09-956E-3C8A-BC9EBC13451B}"/>
              </a:ext>
            </a:extLst>
          </p:cNvPr>
          <p:cNvGrpSpPr/>
          <p:nvPr userDrawn="1"/>
        </p:nvGrpSpPr>
        <p:grpSpPr>
          <a:xfrm>
            <a:off x="103693" y="196674"/>
            <a:ext cx="9565554" cy="721514"/>
            <a:chOff x="111919" y="216797"/>
            <a:chExt cx="10324361" cy="795336"/>
          </a:xfrm>
        </p:grpSpPr>
        <p:sp>
          <p:nvSpPr>
            <p:cNvPr id="16" name="Freeform 13">
              <a:extLst>
                <a:ext uri="{FF2B5EF4-FFF2-40B4-BE49-F238E27FC236}">
                  <a16:creationId xmlns:a16="http://schemas.microsoft.com/office/drawing/2014/main" id="{0E8D7389-7D00-F5DF-C60A-4FA15A0ED5EC}"/>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pPr marL="0" marR="0" lvl="0" indent="0" algn="l" defTabSz="829544"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a:ln>
                  <a:noFill/>
                </a:ln>
                <a:solidFill>
                  <a:prstClr val="black"/>
                </a:solidFill>
                <a:effectLst/>
                <a:uLnTx/>
                <a:uFillTx/>
                <a:latin typeface="Meiryo UI"/>
                <a:ea typeface="Meiryo UI"/>
                <a:cs typeface="+mn-cs"/>
              </a:endParaRPr>
            </a:p>
          </p:txBody>
        </p:sp>
        <p:cxnSp>
          <p:nvCxnSpPr>
            <p:cNvPr id="17" name="直線コネクタ 16">
              <a:extLst>
                <a:ext uri="{FF2B5EF4-FFF2-40B4-BE49-F238E27FC236}">
                  <a16:creationId xmlns:a16="http://schemas.microsoft.com/office/drawing/2014/main" id="{2AB2A8BC-181E-D04D-EED5-37ED5324AED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163B7CC4-13F1-C289-26DC-6F9FF8DF0CFC}"/>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コンテンツ プレースホルダー 3">
            <a:extLst>
              <a:ext uri="{FF2B5EF4-FFF2-40B4-BE49-F238E27FC236}">
                <a16:creationId xmlns:a16="http://schemas.microsoft.com/office/drawing/2014/main" id="{116656DC-B78C-74B1-B759-77E1C2C69423}"/>
              </a:ext>
            </a:extLst>
          </p:cNvPr>
          <p:cNvSpPr>
            <a:spLocks noGrp="1"/>
          </p:cNvSpPr>
          <p:nvPr>
            <p:ph sz="quarter" idx="13" hasCustomPrompt="1"/>
          </p:nvPr>
        </p:nvSpPr>
        <p:spPr>
          <a:xfrm>
            <a:off x="150024" y="1038053"/>
            <a:ext cx="9605952" cy="1351291"/>
          </a:xfrm>
          <a:prstGeom prst="rect">
            <a:avLst/>
          </a:prstGeom>
          <a:ln w="19050">
            <a:solidFill>
              <a:schemeClr val="tx2"/>
            </a:solidFill>
          </a:ln>
        </p:spPr>
        <p:txBody>
          <a:bodyPr lIns="180000" tIns="180000" rIns="180000" bIns="144000">
            <a:spAutoFit/>
          </a:bodyPr>
          <a:lstStyle>
            <a:lvl1pPr marL="247711" indent="-247711" algn="l">
              <a:lnSpc>
                <a:spcPct val="100000"/>
              </a:lnSpc>
              <a:spcBef>
                <a:spcPts val="544"/>
              </a:spcBef>
              <a:buFont typeface="Wingdings" panose="05000000000000000000" pitchFamily="2" charset="2"/>
              <a:buChar char="n"/>
              <a:defRPr sz="1814"/>
            </a:lvl1pPr>
            <a:lvl2pPr marL="406131" indent="-158420" algn="l">
              <a:lnSpc>
                <a:spcPct val="100000"/>
              </a:lnSpc>
              <a:spcBef>
                <a:spcPts val="363"/>
              </a:spcBef>
              <a:buFont typeface="Arial" panose="020B0604020202020204" pitchFamily="34" charset="0"/>
              <a:buChar char="•"/>
              <a:defRPr sz="1633"/>
            </a:lvl2pPr>
            <a:lvl3pPr marL="626479" indent="-211707" algn="l">
              <a:lnSpc>
                <a:spcPct val="100000"/>
              </a:lnSpc>
              <a:spcBef>
                <a:spcPts val="181"/>
              </a:spcBef>
              <a:buFont typeface="Wingdings" panose="05000000000000000000" pitchFamily="2" charset="2"/>
              <a:buChar char="ü"/>
              <a:defRPr sz="1452"/>
            </a:lvl3pPr>
            <a:lvl4pPr marL="820903" indent="-195864" algn="l">
              <a:lnSpc>
                <a:spcPct val="100000"/>
              </a:lnSpc>
              <a:spcBef>
                <a:spcPts val="181"/>
              </a:spcBef>
              <a:buFont typeface="Meiryo UI" panose="020B0604030504040204" pitchFamily="50" charset="-128"/>
              <a:buChar char="※"/>
              <a:defRPr sz="1089"/>
            </a:lvl4pPr>
            <a:lvl5pPr algn="l">
              <a:defRPr sz="1814"/>
            </a:lvl5pPr>
          </a:lstStyle>
          <a:p>
            <a:pPr lvl="0"/>
            <a:r>
              <a:rPr kumimoji="1" lang="ja-JP" altLang="en-US"/>
              <a:t>リード文（</a:t>
            </a:r>
            <a:r>
              <a:rPr kumimoji="1" lang="en-US" altLang="ja-JP"/>
              <a:t>Tab</a:t>
            </a:r>
            <a:r>
              <a:rPr kumimoji="1" lang="ja-JP" altLang="en-US"/>
              <a:t>キーで行頭文字を第</a:t>
            </a:r>
            <a:r>
              <a:rPr kumimoji="1" lang="en-US" altLang="ja-JP"/>
              <a:t>4</a:t>
            </a:r>
            <a:r>
              <a:rPr kumimoji="1" lang="ja-JP" altLang="en-US"/>
              <a:t>レベルまで選択できます）</a:t>
            </a:r>
          </a:p>
          <a:p>
            <a:pPr lvl="1"/>
            <a:r>
              <a:rPr kumimoji="1" lang="ja-JP" altLang="en-US"/>
              <a:t>第</a:t>
            </a:r>
            <a:r>
              <a:rPr kumimoji="1" lang="en-US" altLang="ja-JP"/>
              <a:t>2</a:t>
            </a:r>
            <a:r>
              <a:rPr kumimoji="1" lang="ja-JP" altLang="en-US"/>
              <a:t>レベル</a:t>
            </a:r>
          </a:p>
          <a:p>
            <a:pPr lvl="2"/>
            <a:r>
              <a:rPr kumimoji="1" lang="ja-JP" altLang="en-US"/>
              <a:t>第</a:t>
            </a:r>
            <a:r>
              <a:rPr kumimoji="1" lang="en-US" altLang="ja-JP"/>
              <a:t>3</a:t>
            </a:r>
            <a:r>
              <a:rPr kumimoji="1" lang="ja-JP" altLang="en-US"/>
              <a:t>レベル</a:t>
            </a:r>
            <a:endParaRPr kumimoji="1" lang="en-US" altLang="ja-JP"/>
          </a:p>
          <a:p>
            <a:pPr lvl="3"/>
            <a:r>
              <a:rPr kumimoji="1" lang="ja-JP" altLang="en-US"/>
              <a:t>第</a:t>
            </a:r>
            <a:r>
              <a:rPr kumimoji="1" lang="en-US" altLang="ja-JP"/>
              <a:t>4</a:t>
            </a:r>
            <a:r>
              <a:rPr kumimoji="1" lang="ja-JP" altLang="en-US"/>
              <a:t>レベル</a:t>
            </a:r>
          </a:p>
        </p:txBody>
      </p:sp>
      <p:sp>
        <p:nvSpPr>
          <p:cNvPr id="20" name="テキスト ボックス 19">
            <a:extLst>
              <a:ext uri="{FF2B5EF4-FFF2-40B4-BE49-F238E27FC236}">
                <a16:creationId xmlns:a16="http://schemas.microsoft.com/office/drawing/2014/main" id="{D337EB01-84C2-44AD-EF01-3DC9F20C1776}"/>
              </a:ext>
            </a:extLst>
          </p:cNvPr>
          <p:cNvSpPr txBox="1"/>
          <p:nvPr userDrawn="1"/>
        </p:nvSpPr>
        <p:spPr>
          <a:xfrm>
            <a:off x="9568145" y="6527196"/>
            <a:ext cx="333541" cy="326585"/>
          </a:xfrm>
          <a:prstGeom prst="rect">
            <a:avLst/>
          </a:prstGeom>
          <a:noFill/>
        </p:spPr>
        <p:txBody>
          <a:bodyPr wrap="none" lIns="0" tIns="0" rIns="0" bIns="0" rtlCol="0" anchor="b" anchorCtr="0">
            <a:noAutofit/>
          </a:bodyPr>
          <a:lstStyle/>
          <a:p>
            <a:pPr marL="0" marR="0" lvl="0" indent="0" algn="ctr" defTabSz="829544" rtl="0" eaLnBrk="1" fontAlgn="auto" latinLnBrk="0" hangingPunct="1">
              <a:lnSpc>
                <a:spcPct val="100000"/>
              </a:lnSpc>
              <a:spcBef>
                <a:spcPts val="0"/>
              </a:spcBef>
              <a:spcAft>
                <a:spcPts val="0"/>
              </a:spcAft>
              <a:buClrTx/>
              <a:buSzTx/>
              <a:buFontTx/>
              <a:buNone/>
              <a:tabLst/>
              <a:defRPr/>
            </a:pPr>
            <a:fld id="{9C1B02FA-3B43-4965-97B5-C29D405C4738}" type="slidenum">
              <a:rPr kumimoji="1" lang="ja-JP" altLang="en-US" sz="1855" b="0" i="0" u="none" strike="noStrike" kern="1200" cap="none" spc="0" normalizeH="0" baseline="0" noProof="0" smtClean="0">
                <a:ln>
                  <a:noFill/>
                </a:ln>
                <a:solidFill>
                  <a:prstClr val="black"/>
                </a:solidFill>
                <a:effectLst/>
                <a:uLnTx/>
                <a:uFillTx/>
                <a:latin typeface="Arial" panose="020B0604020202020204" pitchFamily="34" charset="0"/>
                <a:ea typeface="メイリオ" panose="020B0604030504040204" pitchFamily="50" charset="-128"/>
                <a:cs typeface="Arial" panose="020B0604020202020204" pitchFamily="34" charset="0"/>
              </a:rPr>
              <a:pPr marL="0" marR="0" lvl="0" indent="0" algn="ctr" defTabSz="829544" rtl="0" eaLnBrk="1" fontAlgn="auto" latinLnBrk="0" hangingPunct="1">
                <a:lnSpc>
                  <a:spcPct val="100000"/>
                </a:lnSpc>
                <a:spcBef>
                  <a:spcPts val="0"/>
                </a:spcBef>
                <a:spcAft>
                  <a:spcPts val="0"/>
                </a:spcAft>
                <a:buClrTx/>
                <a:buSzTx/>
                <a:buFontTx/>
                <a:buNone/>
                <a:tabLst/>
                <a:defRPr/>
              </a:pPr>
              <a:t>‹#›</a:t>
            </a:fld>
            <a:endParaRPr kumimoji="1" lang="ja-JP" altLang="en-US" sz="1237" b="0"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833006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表紙用スライド">
    <p:spTree>
      <p:nvGrpSpPr>
        <p:cNvPr id="1" name=""/>
        <p:cNvGrpSpPr/>
        <p:nvPr/>
      </p:nvGrpSpPr>
      <p:grpSpPr>
        <a:xfrm>
          <a:off x="0" y="0"/>
          <a:ext cx="0" cy="0"/>
          <a:chOff x="0" y="0"/>
          <a:chExt cx="0" cy="0"/>
        </a:xfrm>
      </p:grpSpPr>
      <p:pic>
        <p:nvPicPr>
          <p:cNvPr id="7" name="グラフィックス 6">
            <a:extLst>
              <a:ext uri="{FF2B5EF4-FFF2-40B4-BE49-F238E27FC236}">
                <a16:creationId xmlns:a16="http://schemas.microsoft.com/office/drawing/2014/main" id="{68C0B1BB-77EB-CA49-B4BF-343870D87C4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6544" y="334846"/>
            <a:ext cx="9239091" cy="6200181"/>
          </a:xfrm>
          <a:prstGeom prst="rect">
            <a:avLst/>
          </a:prstGeom>
        </p:spPr>
      </p:pic>
      <p:pic>
        <p:nvPicPr>
          <p:cNvPr id="15" name="図 14"/>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588735" y="5692578"/>
            <a:ext cx="697209" cy="522537"/>
          </a:xfrm>
          <a:prstGeom prst="rect">
            <a:avLst/>
          </a:prstGeom>
        </p:spPr>
      </p:pic>
      <p:pic>
        <p:nvPicPr>
          <p:cNvPr id="3" name="Picture 11" descr="ç°å¢ç">
            <a:extLst>
              <a:ext uri="{FF2B5EF4-FFF2-40B4-BE49-F238E27FC236}">
                <a16:creationId xmlns:a16="http://schemas.microsoft.com/office/drawing/2014/main" id="{2E255F73-E5EF-7346-A471-4CF1A1550C66}"/>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483893" y="924145"/>
            <a:ext cx="964395" cy="96717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線コネクタ 7">
            <a:extLst>
              <a:ext uri="{FF2B5EF4-FFF2-40B4-BE49-F238E27FC236}">
                <a16:creationId xmlns:a16="http://schemas.microsoft.com/office/drawing/2014/main" id="{22FE3A98-7A51-254B-8BF3-98D8E4E8D0D6}"/>
              </a:ext>
            </a:extLst>
          </p:cNvPr>
          <p:cNvCxnSpPr/>
          <p:nvPr userDrawn="1"/>
        </p:nvCxnSpPr>
        <p:spPr>
          <a:xfrm>
            <a:off x="965803" y="2447105"/>
            <a:ext cx="7989045" cy="0"/>
          </a:xfrm>
          <a:prstGeom prst="line">
            <a:avLst/>
          </a:prstGeom>
          <a:ln>
            <a:solidFill>
              <a:srgbClr val="009C89"/>
            </a:solidFill>
          </a:ln>
        </p:spPr>
        <p:style>
          <a:lnRef idx="1">
            <a:schemeClr val="accent1"/>
          </a:lnRef>
          <a:fillRef idx="0">
            <a:schemeClr val="accent1"/>
          </a:fillRef>
          <a:effectRef idx="0">
            <a:schemeClr val="accent1"/>
          </a:effectRef>
          <a:fontRef idx="minor">
            <a:schemeClr val="tx1"/>
          </a:fontRef>
        </p:style>
      </p:cxnSp>
      <p:pic>
        <p:nvPicPr>
          <p:cNvPr id="11" name="図 10">
            <a:extLst>
              <a:ext uri="{FF2B5EF4-FFF2-40B4-BE49-F238E27FC236}">
                <a16:creationId xmlns:a16="http://schemas.microsoft.com/office/drawing/2014/main" id="{DD3BF4E5-4DD6-EB4B-9917-A88E13DFD2F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658055" y="5680456"/>
            <a:ext cx="569472" cy="477631"/>
          </a:xfrm>
          <a:prstGeom prst="rect">
            <a:avLst/>
          </a:prstGeom>
        </p:spPr>
      </p:pic>
      <p:pic>
        <p:nvPicPr>
          <p:cNvPr id="12" name="図 11">
            <a:extLst>
              <a:ext uri="{FF2B5EF4-FFF2-40B4-BE49-F238E27FC236}">
                <a16:creationId xmlns:a16="http://schemas.microsoft.com/office/drawing/2014/main" id="{B6849535-DFD7-A342-BC57-04E92E5A28FB}"/>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067596" y="5711869"/>
            <a:ext cx="877348" cy="486542"/>
          </a:xfrm>
          <a:prstGeom prst="rect">
            <a:avLst/>
          </a:prstGeom>
        </p:spPr>
      </p:pic>
      <p:pic>
        <p:nvPicPr>
          <p:cNvPr id="13" name="図 12">
            <a:extLst>
              <a:ext uri="{FF2B5EF4-FFF2-40B4-BE49-F238E27FC236}">
                <a16:creationId xmlns:a16="http://schemas.microsoft.com/office/drawing/2014/main" id="{772DEB2D-14D3-F645-A769-B75758BACBE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3187471" y="5652420"/>
            <a:ext cx="1197642" cy="582398"/>
          </a:xfrm>
          <a:prstGeom prst="rect">
            <a:avLst/>
          </a:prstGeom>
        </p:spPr>
      </p:pic>
      <p:pic>
        <p:nvPicPr>
          <p:cNvPr id="14" name="図 13">
            <a:extLst>
              <a:ext uri="{FF2B5EF4-FFF2-40B4-BE49-F238E27FC236}">
                <a16:creationId xmlns:a16="http://schemas.microsoft.com/office/drawing/2014/main" id="{9604710A-B154-F743-8577-6AA88B58D0CC}"/>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539980" y="5680457"/>
            <a:ext cx="1192927" cy="449038"/>
          </a:xfrm>
          <a:prstGeom prst="rect">
            <a:avLst/>
          </a:prstGeom>
        </p:spPr>
      </p:pic>
      <p:sp>
        <p:nvSpPr>
          <p:cNvPr id="2" name="タイトル 1">
            <a:extLst>
              <a:ext uri="{FF2B5EF4-FFF2-40B4-BE49-F238E27FC236}">
                <a16:creationId xmlns:a16="http://schemas.microsoft.com/office/drawing/2014/main" id="{01CD5E3C-85B4-6A4F-AFFF-3B7429A123A9}"/>
              </a:ext>
            </a:extLst>
          </p:cNvPr>
          <p:cNvSpPr>
            <a:spLocks noGrp="1"/>
          </p:cNvSpPr>
          <p:nvPr>
            <p:ph type="title"/>
          </p:nvPr>
        </p:nvSpPr>
        <p:spPr>
          <a:xfrm>
            <a:off x="1" y="2640325"/>
            <a:ext cx="9905999" cy="718249"/>
          </a:xfrm>
        </p:spPr>
        <p:txBody>
          <a:bodyPr>
            <a:normAutofit/>
          </a:bodyPr>
          <a:lstStyle>
            <a:lvl1pPr algn="ctr">
              <a:defRPr sz="2908" b="1" i="0">
                <a:solidFill>
                  <a:srgbClr val="009C89"/>
                </a:solidFill>
                <a:latin typeface="Meiryo" panose="020B0604030504040204" pitchFamily="34" charset="-128"/>
                <a:ea typeface="Meiryo" panose="020B0604030504040204" pitchFamily="34" charset="-128"/>
              </a:defRPr>
            </a:lvl1pPr>
          </a:lstStyle>
          <a:p>
            <a:r>
              <a:rPr kumimoji="1" lang="ja-JP" altLang="en-US" dirty="0"/>
              <a:t>マスター タイトルの書式設定</a:t>
            </a:r>
          </a:p>
        </p:txBody>
      </p:sp>
      <p:sp>
        <p:nvSpPr>
          <p:cNvPr id="28" name="コンテンツ プレースホルダー 27">
            <a:extLst>
              <a:ext uri="{FF2B5EF4-FFF2-40B4-BE49-F238E27FC236}">
                <a16:creationId xmlns:a16="http://schemas.microsoft.com/office/drawing/2014/main" id="{D697BAD7-CF69-D94F-A2B0-78E43C4B43E7}"/>
              </a:ext>
            </a:extLst>
          </p:cNvPr>
          <p:cNvSpPr>
            <a:spLocks noGrp="1"/>
          </p:cNvSpPr>
          <p:nvPr>
            <p:ph sz="quarter" idx="11"/>
          </p:nvPr>
        </p:nvSpPr>
        <p:spPr>
          <a:xfrm>
            <a:off x="0" y="3581322"/>
            <a:ext cx="9906000" cy="204378"/>
          </a:xfrm>
        </p:spPr>
        <p:txBody>
          <a:bodyPr>
            <a:normAutofit/>
          </a:bodyPr>
          <a:lstStyle>
            <a:lvl1pPr marL="0" indent="0" algn="ctr">
              <a:buNone/>
              <a:defRPr sz="1454" b="1" i="0">
                <a:solidFill>
                  <a:srgbClr val="009C89"/>
                </a:solidFill>
                <a:latin typeface="Meiryo" panose="020B0604030504040204" pitchFamily="34" charset="-128"/>
                <a:ea typeface="Meiryo" panose="020B0604030504040204" pitchFamily="34" charset="-128"/>
              </a:defRPr>
            </a:lvl1pPr>
          </a:lstStyle>
          <a:p>
            <a:r>
              <a:rPr kumimoji="1" lang="ja-JP" altLang="en-US"/>
              <a:t>マスター テキストの書式設定</a:t>
            </a:r>
          </a:p>
        </p:txBody>
      </p:sp>
      <p:sp>
        <p:nvSpPr>
          <p:cNvPr id="30" name="コンテンツ プレースホルダー 29">
            <a:extLst>
              <a:ext uri="{FF2B5EF4-FFF2-40B4-BE49-F238E27FC236}">
                <a16:creationId xmlns:a16="http://schemas.microsoft.com/office/drawing/2014/main" id="{F7D1DE56-C026-714C-B882-D270E2121712}"/>
              </a:ext>
            </a:extLst>
          </p:cNvPr>
          <p:cNvSpPr>
            <a:spLocks noGrp="1"/>
          </p:cNvSpPr>
          <p:nvPr>
            <p:ph sz="quarter" idx="12"/>
          </p:nvPr>
        </p:nvSpPr>
        <p:spPr>
          <a:xfrm>
            <a:off x="-4237" y="4870349"/>
            <a:ext cx="9905999" cy="198061"/>
          </a:xfrm>
        </p:spPr>
        <p:txBody>
          <a:bodyPr>
            <a:normAutofit/>
          </a:bodyPr>
          <a:lstStyle>
            <a:lvl1pPr marL="0" indent="0" algn="ctr">
              <a:buNone/>
              <a:defRPr sz="855" b="0" i="0">
                <a:latin typeface="Meiryo" panose="020B0604030504040204" pitchFamily="34" charset="-128"/>
                <a:ea typeface="Meiryo" panose="020B0604030504040204" pitchFamily="34" charset="-128"/>
              </a:defRPr>
            </a:lvl1pPr>
          </a:lstStyle>
          <a:p>
            <a:r>
              <a:rPr kumimoji="1" lang="ja-JP" altLang="en-US"/>
              <a:t>マスター テキストの書式設定</a:t>
            </a:r>
          </a:p>
        </p:txBody>
      </p:sp>
      <p:sp>
        <p:nvSpPr>
          <p:cNvPr id="31" name="コンテンツ プレースホルダー 29">
            <a:extLst>
              <a:ext uri="{FF2B5EF4-FFF2-40B4-BE49-F238E27FC236}">
                <a16:creationId xmlns:a16="http://schemas.microsoft.com/office/drawing/2014/main" id="{17BDC27E-1066-D940-9B72-9CE06AF098F5}"/>
              </a:ext>
            </a:extLst>
          </p:cNvPr>
          <p:cNvSpPr>
            <a:spLocks noGrp="1"/>
          </p:cNvSpPr>
          <p:nvPr>
            <p:ph sz="quarter" idx="13"/>
          </p:nvPr>
        </p:nvSpPr>
        <p:spPr>
          <a:xfrm>
            <a:off x="-4237" y="5019664"/>
            <a:ext cx="9905999" cy="198061"/>
          </a:xfrm>
        </p:spPr>
        <p:txBody>
          <a:bodyPr>
            <a:normAutofit/>
          </a:bodyPr>
          <a:lstStyle>
            <a:lvl1pPr marL="0" indent="0" algn="ctr">
              <a:buNone/>
              <a:defRPr sz="855" b="0" i="0">
                <a:latin typeface="Meiryo" panose="020B0604030504040204" pitchFamily="34" charset="-128"/>
                <a:ea typeface="Meiryo" panose="020B0604030504040204" pitchFamily="34" charset="-128"/>
              </a:defRPr>
            </a:lvl1pPr>
          </a:lstStyle>
          <a:p>
            <a:r>
              <a:rPr kumimoji="1" lang="ja-JP" altLang="en-US"/>
              <a:t>マスター テキストの書式設定</a:t>
            </a:r>
          </a:p>
        </p:txBody>
      </p:sp>
    </p:spTree>
    <p:extLst>
      <p:ext uri="{BB962C8B-B14F-4D97-AF65-F5344CB8AC3E}">
        <p14:creationId xmlns:p14="http://schemas.microsoft.com/office/powerpoint/2010/main" val="21589641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次用スライド">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008499E0-6698-7242-8365-20FF5A758AA5}"/>
              </a:ext>
            </a:extLst>
          </p:cNvPr>
          <p:cNvSpPr txBox="1"/>
          <p:nvPr userDrawn="1"/>
        </p:nvSpPr>
        <p:spPr>
          <a:xfrm>
            <a:off x="0" y="6609926"/>
            <a:ext cx="9906000" cy="250197"/>
          </a:xfrm>
          <a:prstGeom prst="rect">
            <a:avLst/>
          </a:prstGeom>
          <a:noFill/>
        </p:spPr>
        <p:txBody>
          <a:bodyPr wrap="square" rtlCol="0">
            <a:spAutoFit/>
          </a:bodyPr>
          <a:lstStyle/>
          <a:p>
            <a:pPr algn="r"/>
            <a:fld id="{38434F60-59C2-5746-B363-8E311F3EE048}" type="slidenum">
              <a:rPr lang="en-US" altLang="ja-JP" sz="1026" b="0" smtClean="0">
                <a:ln w="2540">
                  <a:solidFill>
                    <a:schemeClr val="bg2">
                      <a:lumMod val="75000"/>
                    </a:schemeClr>
                  </a:solidFill>
                </a:ln>
                <a:solidFill>
                  <a:schemeClr val="tx1"/>
                </a:solidFill>
                <a:latin typeface="+mn-ea"/>
                <a:ea typeface="+mn-ea"/>
              </a:rPr>
              <a:t>‹#›</a:t>
            </a:fld>
            <a:endParaRPr lang="ja-JP" altLang="en-US" sz="1026" b="0" dirty="0">
              <a:ln w="2540">
                <a:solidFill>
                  <a:schemeClr val="bg2">
                    <a:lumMod val="75000"/>
                  </a:schemeClr>
                </a:solidFill>
              </a:ln>
              <a:solidFill>
                <a:schemeClr val="tx1"/>
              </a:solidFill>
              <a:latin typeface="+mn-ea"/>
              <a:ea typeface="+mn-ea"/>
            </a:endParaRPr>
          </a:p>
        </p:txBody>
      </p:sp>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167312" y="133064"/>
            <a:ext cx="596513" cy="598234"/>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4258" y="354181"/>
            <a:ext cx="8872196" cy="461267"/>
          </a:xfrm>
          <a:prstGeom prst="rect">
            <a:avLst/>
          </a:prstGeom>
        </p:spPr>
      </p:pic>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49998" y="532082"/>
            <a:ext cx="359245" cy="352637"/>
          </a:xfrm>
          <a:prstGeom prst="line">
            <a:avLst/>
          </a:prstGeom>
          <a:ln w="127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8636743" y="262409"/>
            <a:ext cx="633971" cy="623778"/>
          </a:xfrm>
          <a:prstGeom prst="line">
            <a:avLst/>
          </a:prstGeom>
          <a:ln w="127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8083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容説明用スライド-1">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8933A530-EA13-4E40-8853-24895B93ACAC}"/>
              </a:ext>
            </a:extLst>
          </p:cNvPr>
          <p:cNvGrpSpPr/>
          <p:nvPr userDrawn="1"/>
        </p:nvGrpSpPr>
        <p:grpSpPr>
          <a:xfrm>
            <a:off x="249997" y="257980"/>
            <a:ext cx="9414416" cy="1293384"/>
            <a:chOff x="269828" y="1704549"/>
            <a:chExt cx="10161233" cy="1425716"/>
          </a:xfrm>
        </p:grpSpPr>
        <p:pic>
          <p:nvPicPr>
            <p:cNvPr id="7" name="グラフィックス 6">
              <a:extLst>
                <a:ext uri="{FF2B5EF4-FFF2-40B4-BE49-F238E27FC236}">
                  <a16:creationId xmlns:a16="http://schemas.microsoft.com/office/drawing/2014/main" id="{1965654B-C214-044C-9754-691F56B1A74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1713" y="1816883"/>
              <a:ext cx="9997200" cy="1224147"/>
            </a:xfrm>
            <a:prstGeom prst="rect">
              <a:avLst/>
            </a:prstGeom>
          </p:spPr>
        </p:pic>
        <p:cxnSp>
          <p:nvCxnSpPr>
            <p:cNvPr id="8" name="直線コネクタ 7">
              <a:extLst>
                <a:ext uri="{FF2B5EF4-FFF2-40B4-BE49-F238E27FC236}">
                  <a16:creationId xmlns:a16="http://schemas.microsoft.com/office/drawing/2014/main" id="{803ACE90-2131-A448-9D2B-E09F626D0747}"/>
                </a:ext>
              </a:extLst>
            </p:cNvPr>
            <p:cNvCxnSpPr/>
            <p:nvPr/>
          </p:nvCxnSpPr>
          <p:spPr>
            <a:xfrm>
              <a:off x="269828" y="2691065"/>
              <a:ext cx="438100" cy="439200"/>
            </a:xfrm>
            <a:prstGeom prst="line">
              <a:avLst/>
            </a:prstGeom>
            <a:ln w="127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492973B8-A1E0-8249-B6B2-09ED50D99913}"/>
                </a:ext>
              </a:extLst>
            </p:cNvPr>
            <p:cNvCxnSpPr>
              <a:cxnSpLocks/>
            </p:cNvCxnSpPr>
            <p:nvPr/>
          </p:nvCxnSpPr>
          <p:spPr>
            <a:xfrm>
              <a:off x="9321870" y="1704549"/>
              <a:ext cx="1109191" cy="1111976"/>
            </a:xfrm>
            <a:prstGeom prst="line">
              <a:avLst/>
            </a:prstGeom>
            <a:ln w="127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 name="Picture 11" descr="ç°å¢ç">
            <a:extLst>
              <a:ext uri="{FF2B5EF4-FFF2-40B4-BE49-F238E27FC236}">
                <a16:creationId xmlns:a16="http://schemas.microsoft.com/office/drawing/2014/main" id="{60E486B8-662B-314A-9026-A2BE09EFE318}"/>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167312" y="133064"/>
            <a:ext cx="596513" cy="598234"/>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a:extLst>
              <a:ext uri="{FF2B5EF4-FFF2-40B4-BE49-F238E27FC236}">
                <a16:creationId xmlns:a16="http://schemas.microsoft.com/office/drawing/2014/main" id="{C6D56DCA-B2E2-0144-92A4-CB49D4C0E91F}"/>
              </a:ext>
            </a:extLst>
          </p:cNvPr>
          <p:cNvSpPr>
            <a:spLocks noGrp="1"/>
          </p:cNvSpPr>
          <p:nvPr>
            <p:ph sz="quarter" idx="10" hasCustomPrompt="1"/>
          </p:nvPr>
        </p:nvSpPr>
        <p:spPr>
          <a:xfrm>
            <a:off x="640670" y="454097"/>
            <a:ext cx="969002" cy="1625297"/>
          </a:xfrm>
        </p:spPr>
        <p:txBody>
          <a:bodyPr>
            <a:normAutofit/>
          </a:bodyPr>
          <a:lstStyle>
            <a:lvl1pPr marL="0" indent="0">
              <a:buNone/>
              <a:defRPr sz="7269" b="1" i="0">
                <a:solidFill>
                  <a:schemeClr val="bg1"/>
                </a:solidFill>
                <a:latin typeface="Meiryo" panose="020B0604030504040204" pitchFamily="34" charset="-128"/>
                <a:ea typeface="Meiryo" panose="020B0604030504040204" pitchFamily="34" charset="-128"/>
              </a:defRPr>
            </a:lvl1pPr>
          </a:lstStyle>
          <a:p>
            <a:r>
              <a:rPr kumimoji="1" lang="en-US" altLang="ja-JP" dirty="0"/>
              <a:t>1</a:t>
            </a:r>
            <a:endParaRPr kumimoji="1" lang="ja-JP" altLang="en-US"/>
          </a:p>
        </p:txBody>
      </p:sp>
      <p:sp>
        <p:nvSpPr>
          <p:cNvPr id="14" name="コンテンツ プレースホルダー 13">
            <a:extLst>
              <a:ext uri="{FF2B5EF4-FFF2-40B4-BE49-F238E27FC236}">
                <a16:creationId xmlns:a16="http://schemas.microsoft.com/office/drawing/2014/main" id="{D4C153BA-B45D-364C-B23F-1393DDE80303}"/>
              </a:ext>
            </a:extLst>
          </p:cNvPr>
          <p:cNvSpPr>
            <a:spLocks noGrp="1"/>
          </p:cNvSpPr>
          <p:nvPr>
            <p:ph sz="quarter" idx="11"/>
          </p:nvPr>
        </p:nvSpPr>
        <p:spPr>
          <a:xfrm>
            <a:off x="1536217" y="585174"/>
            <a:ext cx="6498336" cy="714991"/>
          </a:xfrm>
        </p:spPr>
        <p:txBody>
          <a:bodyPr>
            <a:normAutofit/>
          </a:bodyPr>
          <a:lstStyle>
            <a:lvl1pPr marL="0" indent="0">
              <a:buNone/>
              <a:defRPr sz="2052" b="1" i="0">
                <a:solidFill>
                  <a:schemeClr val="bg1"/>
                </a:solidFill>
                <a:latin typeface="Meiryo" panose="020B0604030504040204" pitchFamily="34" charset="-128"/>
                <a:ea typeface="Meiryo" panose="020B0604030504040204" pitchFamily="34" charset="-128"/>
              </a:defRPr>
            </a:lvl1pPr>
          </a:lstStyle>
          <a:p>
            <a:r>
              <a:rPr kumimoji="1" lang="ja-JP" altLang="en-US"/>
              <a:t>マスター テキストの書式設定</a:t>
            </a:r>
          </a:p>
        </p:txBody>
      </p:sp>
      <p:sp>
        <p:nvSpPr>
          <p:cNvPr id="12" name="テキスト ボックス 11">
            <a:extLst>
              <a:ext uri="{FF2B5EF4-FFF2-40B4-BE49-F238E27FC236}">
                <a16:creationId xmlns:a16="http://schemas.microsoft.com/office/drawing/2014/main" id="{008499E0-6698-7242-8365-20FF5A758AA5}"/>
              </a:ext>
            </a:extLst>
          </p:cNvPr>
          <p:cNvSpPr txBox="1"/>
          <p:nvPr userDrawn="1"/>
        </p:nvSpPr>
        <p:spPr>
          <a:xfrm>
            <a:off x="0" y="6609926"/>
            <a:ext cx="9906000" cy="250197"/>
          </a:xfrm>
          <a:prstGeom prst="rect">
            <a:avLst/>
          </a:prstGeom>
          <a:noFill/>
        </p:spPr>
        <p:txBody>
          <a:bodyPr wrap="square" rtlCol="0">
            <a:spAutoFit/>
          </a:bodyPr>
          <a:lstStyle/>
          <a:p>
            <a:pPr algn="r"/>
            <a:fld id="{38434F60-59C2-5746-B363-8E311F3EE048}" type="slidenum">
              <a:rPr lang="en-US" altLang="ja-JP" sz="1026" b="0" smtClean="0">
                <a:ln w="2540">
                  <a:solidFill>
                    <a:schemeClr val="bg2">
                      <a:lumMod val="75000"/>
                    </a:schemeClr>
                  </a:solidFill>
                </a:ln>
                <a:solidFill>
                  <a:schemeClr val="tx1"/>
                </a:solidFill>
                <a:latin typeface="+mn-ea"/>
                <a:ea typeface="+mn-ea"/>
              </a:rPr>
              <a:t>‹#›</a:t>
            </a:fld>
            <a:endParaRPr lang="ja-JP" altLang="en-US" sz="1026" b="0" dirty="0">
              <a:ln w="2540">
                <a:solidFill>
                  <a:schemeClr val="bg2">
                    <a:lumMod val="75000"/>
                  </a:schemeClr>
                </a:solidFill>
              </a:ln>
              <a:solidFill>
                <a:schemeClr val="tx1"/>
              </a:solidFill>
              <a:latin typeface="+mn-ea"/>
              <a:ea typeface="+mn-ea"/>
            </a:endParaRPr>
          </a:p>
        </p:txBody>
      </p:sp>
    </p:spTree>
    <p:extLst>
      <p:ext uri="{BB962C8B-B14F-4D97-AF65-F5344CB8AC3E}">
        <p14:creationId xmlns:p14="http://schemas.microsoft.com/office/powerpoint/2010/main" val="2204068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説明用スライド-2">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0B7675C7-69D3-974C-A385-5B4AACD7035A}"/>
              </a:ext>
            </a:extLst>
          </p:cNvPr>
          <p:cNvGrpSpPr/>
          <p:nvPr userDrawn="1"/>
        </p:nvGrpSpPr>
        <p:grpSpPr>
          <a:xfrm>
            <a:off x="249997" y="257980"/>
            <a:ext cx="9414416" cy="1293384"/>
            <a:chOff x="269828" y="1704549"/>
            <a:chExt cx="10161233" cy="1425716"/>
          </a:xfrm>
        </p:grpSpPr>
        <p:pic>
          <p:nvPicPr>
            <p:cNvPr id="8" name="グラフィックス 7">
              <a:extLst>
                <a:ext uri="{FF2B5EF4-FFF2-40B4-BE49-F238E27FC236}">
                  <a16:creationId xmlns:a16="http://schemas.microsoft.com/office/drawing/2014/main" id="{C33F6DBE-D894-9D45-981B-F99FDF524CE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1713" y="1816883"/>
              <a:ext cx="9997200" cy="1224147"/>
            </a:xfrm>
            <a:prstGeom prst="rect">
              <a:avLst/>
            </a:prstGeom>
          </p:spPr>
        </p:pic>
        <p:cxnSp>
          <p:nvCxnSpPr>
            <p:cNvPr id="9" name="直線コネクタ 8">
              <a:extLst>
                <a:ext uri="{FF2B5EF4-FFF2-40B4-BE49-F238E27FC236}">
                  <a16:creationId xmlns:a16="http://schemas.microsoft.com/office/drawing/2014/main" id="{A0720817-2FB1-8A49-BB0A-F8B448E16FBF}"/>
                </a:ext>
              </a:extLst>
            </p:cNvPr>
            <p:cNvCxnSpPr/>
            <p:nvPr/>
          </p:nvCxnSpPr>
          <p:spPr>
            <a:xfrm>
              <a:off x="269828" y="2691065"/>
              <a:ext cx="438100" cy="439200"/>
            </a:xfrm>
            <a:prstGeom prst="line">
              <a:avLst/>
            </a:prstGeom>
            <a:ln w="127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4D44DE52-8C96-F249-938A-91DF910C4D23}"/>
                </a:ext>
              </a:extLst>
            </p:cNvPr>
            <p:cNvCxnSpPr>
              <a:cxnSpLocks/>
            </p:cNvCxnSpPr>
            <p:nvPr/>
          </p:nvCxnSpPr>
          <p:spPr>
            <a:xfrm>
              <a:off x="9321870" y="1704549"/>
              <a:ext cx="1109191" cy="1111976"/>
            </a:xfrm>
            <a:prstGeom prst="line">
              <a:avLst/>
            </a:prstGeom>
            <a:ln w="127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1" descr="ç°å¢ç">
            <a:extLst>
              <a:ext uri="{FF2B5EF4-FFF2-40B4-BE49-F238E27FC236}">
                <a16:creationId xmlns:a16="http://schemas.microsoft.com/office/drawing/2014/main" id="{6462FC4A-3A38-6D4C-83B1-E3B973C31B85}"/>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167312" y="133064"/>
            <a:ext cx="596513" cy="598234"/>
          </a:xfrm>
          <a:prstGeom prst="rect">
            <a:avLst/>
          </a:prstGeom>
          <a:noFill/>
          <a:extLst>
            <a:ext uri="{909E8E84-426E-40DD-AFC4-6F175D3DCCD1}">
              <a14:hiddenFill xmlns:a14="http://schemas.microsoft.com/office/drawing/2010/main">
                <a:solidFill>
                  <a:srgbClr val="FFFFFF"/>
                </a:solidFill>
              </a14:hiddenFill>
            </a:ext>
          </a:extLst>
        </p:spPr>
      </p:pic>
      <p:sp>
        <p:nvSpPr>
          <p:cNvPr id="17" name="コンテンツ プレースホルダー 16">
            <a:extLst>
              <a:ext uri="{FF2B5EF4-FFF2-40B4-BE49-F238E27FC236}">
                <a16:creationId xmlns:a16="http://schemas.microsoft.com/office/drawing/2014/main" id="{204A917C-0F6A-6F44-8AB1-34856E415D92}"/>
              </a:ext>
            </a:extLst>
          </p:cNvPr>
          <p:cNvSpPr>
            <a:spLocks noGrp="1"/>
          </p:cNvSpPr>
          <p:nvPr>
            <p:ph sz="quarter" idx="10" hasCustomPrompt="1"/>
          </p:nvPr>
        </p:nvSpPr>
        <p:spPr>
          <a:xfrm>
            <a:off x="520676" y="474027"/>
            <a:ext cx="490667" cy="597951"/>
          </a:xfrm>
        </p:spPr>
        <p:txBody>
          <a:bodyPr>
            <a:normAutofit/>
          </a:bodyPr>
          <a:lstStyle>
            <a:lvl1pPr marL="0" indent="0">
              <a:buNone/>
              <a:defRPr sz="3848" b="1" i="0">
                <a:solidFill>
                  <a:schemeClr val="bg1"/>
                </a:solidFill>
                <a:latin typeface="Meiryo" panose="020B0604030504040204" pitchFamily="34" charset="-128"/>
                <a:ea typeface="Meiryo" panose="020B0604030504040204" pitchFamily="34" charset="-128"/>
              </a:defRPr>
            </a:lvl1pPr>
          </a:lstStyle>
          <a:p>
            <a:r>
              <a:rPr kumimoji="1" lang="en-US" altLang="ja-JP" dirty="0"/>
              <a:t>1</a:t>
            </a:r>
            <a:endParaRPr kumimoji="1" lang="ja-JP" altLang="en-US"/>
          </a:p>
        </p:txBody>
      </p:sp>
      <p:sp>
        <p:nvSpPr>
          <p:cNvPr id="20" name="コンテンツ プレースホルダー 18">
            <a:extLst>
              <a:ext uri="{FF2B5EF4-FFF2-40B4-BE49-F238E27FC236}">
                <a16:creationId xmlns:a16="http://schemas.microsoft.com/office/drawing/2014/main" id="{FBD6C55B-D1A8-6B4F-B7A7-D4734C981572}"/>
              </a:ext>
            </a:extLst>
          </p:cNvPr>
          <p:cNvSpPr>
            <a:spLocks noGrp="1"/>
          </p:cNvSpPr>
          <p:nvPr>
            <p:ph sz="quarter" idx="12"/>
          </p:nvPr>
        </p:nvSpPr>
        <p:spPr>
          <a:xfrm>
            <a:off x="1053702" y="703058"/>
            <a:ext cx="7832443" cy="274947"/>
          </a:xfrm>
        </p:spPr>
        <p:txBody>
          <a:bodyPr>
            <a:spAutoFit/>
          </a:bodyPr>
          <a:lstStyle>
            <a:lvl1pPr marL="0" indent="0">
              <a:buNone/>
              <a:defRPr sz="1283" b="1" i="0">
                <a:solidFill>
                  <a:schemeClr val="bg1"/>
                </a:solidFill>
                <a:latin typeface="Meiryo" panose="020B0604030504040204" pitchFamily="34" charset="-128"/>
                <a:ea typeface="Meiryo" panose="020B0604030504040204" pitchFamily="34" charset="-128"/>
              </a:defRPr>
            </a:lvl1pPr>
          </a:lstStyle>
          <a:p>
            <a:r>
              <a:rPr kumimoji="1" lang="ja-JP" altLang="en-US"/>
              <a:t>マスター テキストの書式設定</a:t>
            </a:r>
          </a:p>
        </p:txBody>
      </p:sp>
      <p:sp>
        <p:nvSpPr>
          <p:cNvPr id="21" name="コンテンツ プレースホルダー 18">
            <a:extLst>
              <a:ext uri="{FF2B5EF4-FFF2-40B4-BE49-F238E27FC236}">
                <a16:creationId xmlns:a16="http://schemas.microsoft.com/office/drawing/2014/main" id="{47EC6D68-BB76-9141-994F-0C7A6743C41C}"/>
              </a:ext>
            </a:extLst>
          </p:cNvPr>
          <p:cNvSpPr>
            <a:spLocks noGrp="1"/>
          </p:cNvSpPr>
          <p:nvPr>
            <p:ph sz="quarter" idx="13"/>
          </p:nvPr>
        </p:nvSpPr>
        <p:spPr>
          <a:xfrm>
            <a:off x="1019815" y="975947"/>
            <a:ext cx="7832443" cy="408894"/>
          </a:xfrm>
        </p:spPr>
        <p:txBody>
          <a:bodyPr>
            <a:spAutoFit/>
          </a:bodyPr>
          <a:lstStyle>
            <a:lvl1pPr marL="0" indent="0">
              <a:buNone/>
              <a:defRPr sz="2224" b="1" i="0">
                <a:solidFill>
                  <a:schemeClr val="bg1"/>
                </a:solidFill>
                <a:latin typeface="Meiryo" panose="020B0604030504040204" pitchFamily="34" charset="-128"/>
                <a:ea typeface="Meiryo" panose="020B0604030504040204" pitchFamily="34" charset="-128"/>
              </a:defRPr>
            </a:lvl1pPr>
          </a:lstStyle>
          <a:p>
            <a:r>
              <a:rPr kumimoji="1" lang="ja-JP" altLang="en-US"/>
              <a:t>マスター テキストの書式設定</a:t>
            </a:r>
          </a:p>
        </p:txBody>
      </p:sp>
      <p:sp>
        <p:nvSpPr>
          <p:cNvPr id="23" name="コンテンツ プレースホルダー 22">
            <a:extLst>
              <a:ext uri="{FF2B5EF4-FFF2-40B4-BE49-F238E27FC236}">
                <a16:creationId xmlns:a16="http://schemas.microsoft.com/office/drawing/2014/main" id="{84568D4D-22D4-534C-BD78-C4BA7C469016}"/>
              </a:ext>
            </a:extLst>
          </p:cNvPr>
          <p:cNvSpPr>
            <a:spLocks noGrp="1"/>
          </p:cNvSpPr>
          <p:nvPr>
            <p:ph sz="quarter" idx="14"/>
          </p:nvPr>
        </p:nvSpPr>
        <p:spPr>
          <a:xfrm>
            <a:off x="1061002" y="513470"/>
            <a:ext cx="6383499" cy="199984"/>
          </a:xfrm>
        </p:spPr>
        <p:txBody>
          <a:bodyPr>
            <a:spAutoFit/>
          </a:bodyPr>
          <a:lstStyle>
            <a:lvl1pPr marL="0" indent="0">
              <a:buNone/>
              <a:defRPr sz="770" b="1" i="0">
                <a:solidFill>
                  <a:schemeClr val="bg1"/>
                </a:solidFill>
                <a:latin typeface="Meiryo" panose="020B0604030504040204" pitchFamily="34" charset="-128"/>
                <a:ea typeface="Meiryo" panose="020B0604030504040204" pitchFamily="34" charset="-128"/>
              </a:defRPr>
            </a:lvl1pPr>
          </a:lstStyle>
          <a:p>
            <a:r>
              <a:rPr kumimoji="1" lang="ja-JP" altLang="en-US" dirty="0"/>
              <a:t>マスター テキストの書式設定</a:t>
            </a:r>
          </a:p>
        </p:txBody>
      </p:sp>
      <p:sp>
        <p:nvSpPr>
          <p:cNvPr id="13" name="テキスト ボックス 12">
            <a:extLst>
              <a:ext uri="{FF2B5EF4-FFF2-40B4-BE49-F238E27FC236}">
                <a16:creationId xmlns:a16="http://schemas.microsoft.com/office/drawing/2014/main" id="{008499E0-6698-7242-8365-20FF5A758AA5}"/>
              </a:ext>
            </a:extLst>
          </p:cNvPr>
          <p:cNvSpPr txBox="1"/>
          <p:nvPr userDrawn="1"/>
        </p:nvSpPr>
        <p:spPr>
          <a:xfrm>
            <a:off x="0" y="6609926"/>
            <a:ext cx="9906000" cy="250197"/>
          </a:xfrm>
          <a:prstGeom prst="rect">
            <a:avLst/>
          </a:prstGeom>
          <a:noFill/>
        </p:spPr>
        <p:txBody>
          <a:bodyPr wrap="square" rtlCol="0">
            <a:spAutoFit/>
          </a:bodyPr>
          <a:lstStyle/>
          <a:p>
            <a:pPr algn="r"/>
            <a:fld id="{38434F60-59C2-5746-B363-8E311F3EE048}" type="slidenum">
              <a:rPr lang="en-US" altLang="ja-JP" sz="1026" b="0" smtClean="0">
                <a:ln w="2540">
                  <a:solidFill>
                    <a:schemeClr val="bg2">
                      <a:lumMod val="75000"/>
                    </a:schemeClr>
                  </a:solidFill>
                </a:ln>
                <a:solidFill>
                  <a:schemeClr val="tx1"/>
                </a:solidFill>
                <a:latin typeface="+mn-ea"/>
                <a:ea typeface="+mn-ea"/>
              </a:rPr>
              <a:t>‹#›</a:t>
            </a:fld>
            <a:endParaRPr lang="ja-JP" altLang="en-US" sz="1026" b="0" dirty="0">
              <a:ln w="2540">
                <a:solidFill>
                  <a:schemeClr val="bg2">
                    <a:lumMod val="75000"/>
                  </a:schemeClr>
                </a:solidFill>
              </a:ln>
              <a:solidFill>
                <a:schemeClr val="tx1"/>
              </a:solidFill>
              <a:latin typeface="+mn-ea"/>
              <a:ea typeface="+mn-ea"/>
            </a:endParaRPr>
          </a:p>
        </p:txBody>
      </p:sp>
    </p:spTree>
    <p:extLst>
      <p:ext uri="{BB962C8B-B14F-4D97-AF65-F5344CB8AC3E}">
        <p14:creationId xmlns:p14="http://schemas.microsoft.com/office/powerpoint/2010/main" val="1881612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裏表紙スライド">
    <p:spTree>
      <p:nvGrpSpPr>
        <p:cNvPr id="1" name=""/>
        <p:cNvGrpSpPr/>
        <p:nvPr/>
      </p:nvGrpSpPr>
      <p:grpSpPr>
        <a:xfrm>
          <a:off x="0" y="0"/>
          <a:ext cx="0" cy="0"/>
          <a:chOff x="0" y="0"/>
          <a:chExt cx="0" cy="0"/>
        </a:xfrm>
      </p:grpSpPr>
      <p:pic>
        <p:nvPicPr>
          <p:cNvPr id="2" name="グラフィックス 1">
            <a:extLst>
              <a:ext uri="{FF2B5EF4-FFF2-40B4-BE49-F238E27FC236}">
                <a16:creationId xmlns:a16="http://schemas.microsoft.com/office/drawing/2014/main" id="{365587D3-D11D-5B4E-83DB-F943E7FE82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6544" y="334846"/>
            <a:ext cx="9239091" cy="6200181"/>
          </a:xfrm>
          <a:prstGeom prst="rect">
            <a:avLst/>
          </a:prstGeom>
        </p:spPr>
      </p:pic>
      <p:pic>
        <p:nvPicPr>
          <p:cNvPr id="3" name="Picture 11" descr="ç°å¢ç">
            <a:extLst>
              <a:ext uri="{FF2B5EF4-FFF2-40B4-BE49-F238E27FC236}">
                <a16:creationId xmlns:a16="http://schemas.microsoft.com/office/drawing/2014/main" id="{3E377E93-9CA1-0840-A3F0-82A5D58823CC}"/>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468894" y="1554808"/>
            <a:ext cx="964395" cy="967177"/>
          </a:xfrm>
          <a:prstGeom prst="rect">
            <a:avLst/>
          </a:prstGeom>
          <a:noFill/>
          <a:extLst>
            <a:ext uri="{909E8E84-426E-40DD-AFC4-6F175D3DCCD1}">
              <a14:hiddenFill xmlns:a14="http://schemas.microsoft.com/office/drawing/2010/main">
                <a:solidFill>
                  <a:srgbClr val="FFFFFF"/>
                </a:solidFill>
              </a14:hiddenFill>
            </a:ext>
          </a:extLst>
        </p:spPr>
      </p:pic>
      <p:sp>
        <p:nvSpPr>
          <p:cNvPr id="12" name="コンテンツ プレースホルダー 11">
            <a:extLst>
              <a:ext uri="{FF2B5EF4-FFF2-40B4-BE49-F238E27FC236}">
                <a16:creationId xmlns:a16="http://schemas.microsoft.com/office/drawing/2014/main" id="{B82DB7B1-CD5C-A54B-A703-E795C41A4E89}"/>
              </a:ext>
            </a:extLst>
          </p:cNvPr>
          <p:cNvSpPr>
            <a:spLocks noGrp="1"/>
          </p:cNvSpPr>
          <p:nvPr>
            <p:ph sz="quarter" idx="10"/>
          </p:nvPr>
        </p:nvSpPr>
        <p:spPr>
          <a:xfrm>
            <a:off x="0" y="2711362"/>
            <a:ext cx="9906000" cy="304184"/>
          </a:xfrm>
        </p:spPr>
        <p:txBody>
          <a:bodyPr>
            <a:normAutofit/>
          </a:bodyPr>
          <a:lstStyle>
            <a:lvl1pPr marL="0" indent="0" algn="ctr">
              <a:buNone/>
              <a:defRPr sz="1454" b="1" i="0">
                <a:solidFill>
                  <a:srgbClr val="009C89"/>
                </a:solidFill>
                <a:latin typeface="Meiryo" panose="020B0604030504040204" pitchFamily="34" charset="-128"/>
                <a:ea typeface="Meiryo" panose="020B0604030504040204" pitchFamily="34" charset="-128"/>
              </a:defRPr>
            </a:lvl1pPr>
          </a:lstStyle>
          <a:p>
            <a:r>
              <a:rPr kumimoji="1" lang="ja-JP" altLang="en-US" dirty="0"/>
              <a:t>マスター テキストの書式設定</a:t>
            </a:r>
          </a:p>
        </p:txBody>
      </p:sp>
      <p:sp>
        <p:nvSpPr>
          <p:cNvPr id="13" name="コンテンツ プレースホルダー 11">
            <a:extLst>
              <a:ext uri="{FF2B5EF4-FFF2-40B4-BE49-F238E27FC236}">
                <a16:creationId xmlns:a16="http://schemas.microsoft.com/office/drawing/2014/main" id="{215BCFDA-6C65-4547-AE7C-1763BF98FF4C}"/>
              </a:ext>
            </a:extLst>
          </p:cNvPr>
          <p:cNvSpPr>
            <a:spLocks noGrp="1"/>
          </p:cNvSpPr>
          <p:nvPr>
            <p:ph sz="quarter" idx="11"/>
          </p:nvPr>
        </p:nvSpPr>
        <p:spPr>
          <a:xfrm>
            <a:off x="0" y="3048253"/>
            <a:ext cx="9906000" cy="181872"/>
          </a:xfrm>
        </p:spPr>
        <p:txBody>
          <a:bodyPr>
            <a:normAutofit/>
          </a:bodyPr>
          <a:lstStyle>
            <a:lvl1pPr marL="0" indent="0" algn="ctr">
              <a:buNone/>
              <a:defRPr sz="855" b="1" i="0">
                <a:solidFill>
                  <a:srgbClr val="009C89"/>
                </a:solidFill>
                <a:latin typeface="Meiryo" panose="020B0604030504040204" pitchFamily="34" charset="-128"/>
                <a:ea typeface="Meiryo" panose="020B0604030504040204" pitchFamily="34" charset="-128"/>
              </a:defRPr>
            </a:lvl1pPr>
          </a:lstStyle>
          <a:p>
            <a:r>
              <a:rPr kumimoji="1" lang="ja-JP" altLang="en-US"/>
              <a:t>マスター テキストの書式設定</a:t>
            </a:r>
          </a:p>
        </p:txBody>
      </p:sp>
      <p:sp>
        <p:nvSpPr>
          <p:cNvPr id="14" name="コンテンツ プレースホルダー 11">
            <a:extLst>
              <a:ext uri="{FF2B5EF4-FFF2-40B4-BE49-F238E27FC236}">
                <a16:creationId xmlns:a16="http://schemas.microsoft.com/office/drawing/2014/main" id="{A5772F9A-3126-2445-BF74-E1EEE1FEA79E}"/>
              </a:ext>
            </a:extLst>
          </p:cNvPr>
          <p:cNvSpPr>
            <a:spLocks noGrp="1"/>
          </p:cNvSpPr>
          <p:nvPr>
            <p:ph sz="quarter" idx="12"/>
          </p:nvPr>
        </p:nvSpPr>
        <p:spPr>
          <a:xfrm>
            <a:off x="0" y="4516019"/>
            <a:ext cx="9906000" cy="181872"/>
          </a:xfrm>
        </p:spPr>
        <p:txBody>
          <a:bodyPr>
            <a:noAutofit/>
          </a:bodyPr>
          <a:lstStyle>
            <a:lvl1pPr marL="0" indent="0" algn="ctr">
              <a:buNone/>
              <a:defRPr sz="1283" b="1" i="0">
                <a:solidFill>
                  <a:schemeClr val="tx1"/>
                </a:solidFill>
                <a:latin typeface="Meiryo" panose="020B0604030504040204" pitchFamily="34" charset="-128"/>
                <a:ea typeface="Meiryo" panose="020B0604030504040204" pitchFamily="34" charset="-128"/>
              </a:defRPr>
            </a:lvl1pPr>
          </a:lstStyle>
          <a:p>
            <a:r>
              <a:rPr kumimoji="1" lang="ja-JP" altLang="en-US"/>
              <a:t>マスター テキストの書式設定</a:t>
            </a:r>
          </a:p>
        </p:txBody>
      </p:sp>
      <p:sp>
        <p:nvSpPr>
          <p:cNvPr id="15" name="コンテンツ プレースホルダー 11">
            <a:extLst>
              <a:ext uri="{FF2B5EF4-FFF2-40B4-BE49-F238E27FC236}">
                <a16:creationId xmlns:a16="http://schemas.microsoft.com/office/drawing/2014/main" id="{0213F980-EEAF-984A-B509-DF91B8368229}"/>
              </a:ext>
            </a:extLst>
          </p:cNvPr>
          <p:cNvSpPr>
            <a:spLocks noGrp="1"/>
          </p:cNvSpPr>
          <p:nvPr>
            <p:ph sz="quarter" idx="13"/>
          </p:nvPr>
        </p:nvSpPr>
        <p:spPr>
          <a:xfrm>
            <a:off x="0" y="4853838"/>
            <a:ext cx="9906000" cy="181872"/>
          </a:xfrm>
        </p:spPr>
        <p:txBody>
          <a:bodyPr>
            <a:noAutofit/>
          </a:bodyPr>
          <a:lstStyle>
            <a:lvl1pPr marL="0" indent="0" algn="ctr">
              <a:buNone/>
              <a:defRPr sz="1026" b="0" i="0">
                <a:solidFill>
                  <a:schemeClr val="tx1"/>
                </a:solidFill>
                <a:latin typeface="Meiryo" panose="020B0604030504040204" pitchFamily="34" charset="-128"/>
                <a:ea typeface="Meiryo" panose="020B0604030504040204" pitchFamily="34" charset="-128"/>
              </a:defRPr>
            </a:lvl1pPr>
          </a:lstStyle>
          <a:p>
            <a:r>
              <a:rPr kumimoji="1" lang="ja-JP" altLang="en-US"/>
              <a:t>マスター テキストの書式設定</a:t>
            </a:r>
          </a:p>
        </p:txBody>
      </p:sp>
      <p:sp>
        <p:nvSpPr>
          <p:cNvPr id="16" name="コンテンツ プレースホルダー 11">
            <a:extLst>
              <a:ext uri="{FF2B5EF4-FFF2-40B4-BE49-F238E27FC236}">
                <a16:creationId xmlns:a16="http://schemas.microsoft.com/office/drawing/2014/main" id="{BF5563EB-5BEC-944B-A184-A88CC749FC27}"/>
              </a:ext>
            </a:extLst>
          </p:cNvPr>
          <p:cNvSpPr>
            <a:spLocks noGrp="1"/>
          </p:cNvSpPr>
          <p:nvPr>
            <p:ph sz="quarter" idx="14"/>
          </p:nvPr>
        </p:nvSpPr>
        <p:spPr>
          <a:xfrm>
            <a:off x="0" y="5077811"/>
            <a:ext cx="9906000" cy="181872"/>
          </a:xfrm>
        </p:spPr>
        <p:txBody>
          <a:bodyPr>
            <a:noAutofit/>
          </a:bodyPr>
          <a:lstStyle>
            <a:lvl1pPr marL="0" indent="0" algn="ctr">
              <a:buNone/>
              <a:defRPr sz="1026" b="0" i="0">
                <a:solidFill>
                  <a:schemeClr val="tx1"/>
                </a:solidFill>
                <a:latin typeface="Meiryo" panose="020B0604030504040204" pitchFamily="34" charset="-128"/>
                <a:ea typeface="Meiryo" panose="020B0604030504040204" pitchFamily="34" charset="-128"/>
              </a:defRPr>
            </a:lvl1pPr>
          </a:lstStyle>
          <a:p>
            <a:r>
              <a:rPr kumimoji="1" lang="ja-JP" altLang="en-US"/>
              <a:t>マスター テキストの書式設定</a:t>
            </a:r>
          </a:p>
        </p:txBody>
      </p:sp>
    </p:spTree>
    <p:extLst>
      <p:ext uri="{BB962C8B-B14F-4D97-AF65-F5344CB8AC3E}">
        <p14:creationId xmlns:p14="http://schemas.microsoft.com/office/powerpoint/2010/main" val="8893084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内容説明用スライド-1">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8933A530-EA13-4E40-8853-24895B93ACAC}"/>
              </a:ext>
            </a:extLst>
          </p:cNvPr>
          <p:cNvGrpSpPr/>
          <p:nvPr userDrawn="1"/>
        </p:nvGrpSpPr>
        <p:grpSpPr>
          <a:xfrm>
            <a:off x="249997" y="257981"/>
            <a:ext cx="9414416" cy="1293384"/>
            <a:chOff x="269828" y="1704549"/>
            <a:chExt cx="10161233" cy="1425716"/>
          </a:xfrm>
        </p:grpSpPr>
        <p:pic>
          <p:nvPicPr>
            <p:cNvPr id="7" name="グラフィックス 6">
              <a:extLst>
                <a:ext uri="{FF2B5EF4-FFF2-40B4-BE49-F238E27FC236}">
                  <a16:creationId xmlns:a16="http://schemas.microsoft.com/office/drawing/2014/main" id="{1965654B-C214-044C-9754-691F56B1A74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1713" y="1816883"/>
              <a:ext cx="9997200" cy="1224147"/>
            </a:xfrm>
            <a:prstGeom prst="rect">
              <a:avLst/>
            </a:prstGeom>
          </p:spPr>
        </p:pic>
        <p:cxnSp>
          <p:nvCxnSpPr>
            <p:cNvPr id="8" name="直線コネクタ 7">
              <a:extLst>
                <a:ext uri="{FF2B5EF4-FFF2-40B4-BE49-F238E27FC236}">
                  <a16:creationId xmlns:a16="http://schemas.microsoft.com/office/drawing/2014/main" id="{803ACE90-2131-A448-9D2B-E09F626D0747}"/>
                </a:ext>
              </a:extLst>
            </p:cNvPr>
            <p:cNvCxnSpPr/>
            <p:nvPr/>
          </p:nvCxnSpPr>
          <p:spPr>
            <a:xfrm>
              <a:off x="269828" y="2691065"/>
              <a:ext cx="438100" cy="439200"/>
            </a:xfrm>
            <a:prstGeom prst="line">
              <a:avLst/>
            </a:prstGeom>
            <a:ln w="127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492973B8-A1E0-8249-B6B2-09ED50D99913}"/>
                </a:ext>
              </a:extLst>
            </p:cNvPr>
            <p:cNvCxnSpPr>
              <a:cxnSpLocks/>
            </p:cNvCxnSpPr>
            <p:nvPr/>
          </p:nvCxnSpPr>
          <p:spPr>
            <a:xfrm>
              <a:off x="9321870" y="1704549"/>
              <a:ext cx="1109191" cy="1111976"/>
            </a:xfrm>
            <a:prstGeom prst="line">
              <a:avLst/>
            </a:prstGeom>
            <a:ln w="127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 name="Picture 11" descr="ç°å¢ç">
            <a:extLst>
              <a:ext uri="{FF2B5EF4-FFF2-40B4-BE49-F238E27FC236}">
                <a16:creationId xmlns:a16="http://schemas.microsoft.com/office/drawing/2014/main" id="{60E486B8-662B-314A-9026-A2BE09EFE318}"/>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167313" y="133064"/>
            <a:ext cx="596513" cy="598234"/>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a:extLst>
              <a:ext uri="{FF2B5EF4-FFF2-40B4-BE49-F238E27FC236}">
                <a16:creationId xmlns:a16="http://schemas.microsoft.com/office/drawing/2014/main" id="{C6D56DCA-B2E2-0144-92A4-CB49D4C0E91F}"/>
              </a:ext>
            </a:extLst>
          </p:cNvPr>
          <p:cNvSpPr>
            <a:spLocks noGrp="1"/>
          </p:cNvSpPr>
          <p:nvPr>
            <p:ph sz="quarter" idx="10" hasCustomPrompt="1"/>
          </p:nvPr>
        </p:nvSpPr>
        <p:spPr>
          <a:xfrm>
            <a:off x="640670" y="454097"/>
            <a:ext cx="969002" cy="1625297"/>
          </a:xfrm>
        </p:spPr>
        <p:txBody>
          <a:bodyPr>
            <a:normAutofit/>
          </a:bodyPr>
          <a:lstStyle>
            <a:lvl1pPr marL="0" indent="0">
              <a:buNone/>
              <a:defRPr sz="6853" b="1" i="0">
                <a:solidFill>
                  <a:schemeClr val="bg1"/>
                </a:solidFill>
                <a:latin typeface="Meiryo" panose="020B0604030504040204" pitchFamily="34" charset="-128"/>
                <a:ea typeface="Meiryo" panose="020B0604030504040204" pitchFamily="34" charset="-128"/>
              </a:defRPr>
            </a:lvl1pPr>
          </a:lstStyle>
          <a:p>
            <a:r>
              <a:rPr kumimoji="1" lang="en-US" altLang="ja-JP" dirty="0"/>
              <a:t>1</a:t>
            </a:r>
            <a:endParaRPr kumimoji="1" lang="ja-JP" altLang="en-US"/>
          </a:p>
        </p:txBody>
      </p:sp>
      <p:sp>
        <p:nvSpPr>
          <p:cNvPr id="14" name="コンテンツ プレースホルダー 13">
            <a:extLst>
              <a:ext uri="{FF2B5EF4-FFF2-40B4-BE49-F238E27FC236}">
                <a16:creationId xmlns:a16="http://schemas.microsoft.com/office/drawing/2014/main" id="{D4C153BA-B45D-364C-B23F-1393DDE80303}"/>
              </a:ext>
            </a:extLst>
          </p:cNvPr>
          <p:cNvSpPr>
            <a:spLocks noGrp="1"/>
          </p:cNvSpPr>
          <p:nvPr>
            <p:ph sz="quarter" idx="11"/>
          </p:nvPr>
        </p:nvSpPr>
        <p:spPr>
          <a:xfrm>
            <a:off x="1536218" y="585175"/>
            <a:ext cx="6498336" cy="714991"/>
          </a:xfrm>
        </p:spPr>
        <p:txBody>
          <a:bodyPr>
            <a:normAutofit/>
          </a:bodyPr>
          <a:lstStyle>
            <a:lvl1pPr marL="0" indent="0">
              <a:buNone/>
              <a:defRPr sz="1935" b="1" i="0">
                <a:solidFill>
                  <a:schemeClr val="bg1"/>
                </a:solidFill>
                <a:latin typeface="Meiryo" panose="020B0604030504040204" pitchFamily="34" charset="-128"/>
                <a:ea typeface="Meiryo" panose="020B0604030504040204" pitchFamily="34" charset="-128"/>
              </a:defRPr>
            </a:lvl1pPr>
          </a:lstStyle>
          <a:p>
            <a:r>
              <a:rPr kumimoji="1" lang="ja-JP" altLang="en-US"/>
              <a:t>マスター テキストの書式設定</a:t>
            </a:r>
          </a:p>
        </p:txBody>
      </p:sp>
      <p:sp>
        <p:nvSpPr>
          <p:cNvPr id="12" name="テキスト ボックス 11">
            <a:extLst>
              <a:ext uri="{FF2B5EF4-FFF2-40B4-BE49-F238E27FC236}">
                <a16:creationId xmlns:a16="http://schemas.microsoft.com/office/drawing/2014/main" id="{008499E0-6698-7242-8365-20FF5A758AA5}"/>
              </a:ext>
            </a:extLst>
          </p:cNvPr>
          <p:cNvSpPr txBox="1"/>
          <p:nvPr userDrawn="1"/>
        </p:nvSpPr>
        <p:spPr>
          <a:xfrm>
            <a:off x="1" y="6609925"/>
            <a:ext cx="9906000" cy="222690"/>
          </a:xfrm>
          <a:prstGeom prst="rect">
            <a:avLst/>
          </a:prstGeom>
          <a:noFill/>
        </p:spPr>
        <p:txBody>
          <a:bodyPr wrap="square" rtlCol="0">
            <a:spAutoFit/>
          </a:bodyPr>
          <a:lstStyle/>
          <a:p>
            <a:pPr algn="r"/>
            <a:fld id="{38434F60-59C2-5746-B363-8E311F3EE048}" type="slidenum">
              <a:rPr lang="en-US" altLang="ja-JP" sz="847" b="0" smtClean="0">
                <a:ln w="2540">
                  <a:solidFill>
                    <a:schemeClr val="bg2">
                      <a:lumMod val="75000"/>
                    </a:schemeClr>
                  </a:solidFill>
                </a:ln>
                <a:solidFill>
                  <a:schemeClr val="tx1"/>
                </a:solidFill>
                <a:latin typeface="Meiryo" panose="020B0604030504040204" pitchFamily="34" charset="-128"/>
                <a:ea typeface="Meiryo" panose="020B0604030504040204" pitchFamily="34" charset="-128"/>
              </a:rPr>
              <a:t>‹#›</a:t>
            </a:fld>
            <a:endParaRPr lang="ja-JP" altLang="en-US" sz="847" b="0" dirty="0">
              <a:ln w="2540">
                <a:solidFill>
                  <a:schemeClr val="bg2">
                    <a:lumMod val="75000"/>
                  </a:schemeClr>
                </a:solidFill>
              </a:ln>
              <a:solidFill>
                <a:schemeClr val="tx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4541344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28232" y="115892"/>
            <a:ext cx="9049544" cy="477837"/>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412753" y="850901"/>
            <a:ext cx="4449101" cy="52451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026952" y="850901"/>
            <a:ext cx="4450821" cy="52451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sldNum" sz="quarter" idx="10"/>
          </p:nvPr>
        </p:nvSpPr>
        <p:spPr>
          <a:ln/>
        </p:spPr>
        <p:txBody>
          <a:bodyPr/>
          <a:lstStyle>
            <a:lvl1pPr>
              <a:defRPr/>
            </a:lvl1pPr>
          </a:lstStyle>
          <a:p>
            <a:pPr>
              <a:defRPr/>
            </a:pPr>
            <a:fld id="{47D07709-CE05-4344-9D38-E3D65F72C95B}" type="slidenum">
              <a:rPr lang="ja-JP" altLang="en-US" smtClean="0">
                <a:latin typeface="Comic Sans MS" pitchFamily="66" charset="0"/>
              </a:rPr>
              <a:pPr>
                <a:defRPr/>
              </a:pPr>
              <a:t>‹#›</a:t>
            </a:fld>
            <a:endParaRPr lang="ja-JP" altLang="en-US" dirty="0">
              <a:latin typeface="Comic Sans MS" pitchFamily="66" charset="0"/>
            </a:endParaRPr>
          </a:p>
        </p:txBody>
      </p:sp>
    </p:spTree>
    <p:extLst>
      <p:ext uri="{BB962C8B-B14F-4D97-AF65-F5344CB8AC3E}">
        <p14:creationId xmlns:p14="http://schemas.microsoft.com/office/powerpoint/2010/main" val="2636969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表紙">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66808" y="359096"/>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3" tIns="41476" rIns="82953" bIns="41476" numCol="1" spcCol="0" rtlCol="0" fromWordArt="0" anchor="ctr" anchorCtr="0" forceAA="0" compatLnSpc="1">
            <a:prstTxWarp prst="textNoShape">
              <a:avLst/>
            </a:prstTxWarp>
            <a:noAutofit/>
          </a:bodyPr>
          <a:lstStyle/>
          <a:p>
            <a:pPr algn="ctr"/>
            <a:endParaRPr kumimoji="1" lang="ja-JP" altLang="en-US" sz="1452" dirty="0">
              <a:solidFill>
                <a:schemeClr val="tx1"/>
              </a:solidFill>
            </a:endParaRPr>
          </a:p>
        </p:txBody>
      </p:sp>
      <p:grpSp>
        <p:nvGrpSpPr>
          <p:cNvPr id="23" name="グループ化 22">
            <a:extLst>
              <a:ext uri="{FF2B5EF4-FFF2-40B4-BE49-F238E27FC236}">
                <a16:creationId xmlns:a16="http://schemas.microsoft.com/office/drawing/2014/main" id="{69427F34-BDBE-48D8-A7F4-1EE85CF4440A}"/>
              </a:ext>
            </a:extLst>
          </p:cNvPr>
          <p:cNvGrpSpPr/>
          <p:nvPr userDrawn="1"/>
        </p:nvGrpSpPr>
        <p:grpSpPr>
          <a:xfrm>
            <a:off x="958477" y="2714141"/>
            <a:ext cx="7989045" cy="914438"/>
            <a:chOff x="1034510" y="2991837"/>
            <a:chExt cx="8622792" cy="1007999"/>
          </a:xfrm>
        </p:grpSpPr>
        <p:cxnSp>
          <p:nvCxnSpPr>
            <p:cNvPr id="15" name="直線コネクタ 14">
              <a:extLst>
                <a:ext uri="{FF2B5EF4-FFF2-40B4-BE49-F238E27FC236}">
                  <a16:creationId xmlns:a16="http://schemas.microsoft.com/office/drawing/2014/main" id="{4E3800AC-DAF6-41B1-810E-4A51489649E0}"/>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CF90A11-AE44-4385-824C-1819712F0D92}"/>
                </a:ext>
              </a:extLst>
            </p:cNvPr>
            <p:cNvCxnSpPr/>
            <p:nvPr userDrawn="1"/>
          </p:nvCxnSpPr>
          <p:spPr>
            <a:xfrm>
              <a:off x="1034510" y="3999836"/>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0" name="タイトル 29">
            <a:extLst>
              <a:ext uri="{FF2B5EF4-FFF2-40B4-BE49-F238E27FC236}">
                <a16:creationId xmlns:a16="http://schemas.microsoft.com/office/drawing/2014/main" id="{D7232AF9-EC33-4888-B5A0-D03E836B4382}"/>
              </a:ext>
            </a:extLst>
          </p:cNvPr>
          <p:cNvSpPr>
            <a:spLocks noGrp="1"/>
          </p:cNvSpPr>
          <p:nvPr>
            <p:ph type="title" hasCustomPrompt="1"/>
          </p:nvPr>
        </p:nvSpPr>
        <p:spPr>
          <a:xfrm>
            <a:off x="958477" y="2714140"/>
            <a:ext cx="8004988" cy="914439"/>
          </a:xfrm>
          <a:prstGeom prst="rect">
            <a:avLst/>
          </a:prstGeom>
        </p:spPr>
        <p:txBody>
          <a:bodyPr lIns="0" tIns="72000" rIns="0" bIns="0" anchor="ctr" anchorCtr="0">
            <a:normAutofit/>
          </a:bodyPr>
          <a:lstStyle>
            <a:lvl1pPr>
              <a:defRPr lang="ja-JP" altLang="en-US" sz="3266"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1000"/>
              </a:spcBef>
              <a:buFontTx/>
            </a:pPr>
            <a:r>
              <a:rPr kumimoji="1" lang="ja-JP" altLang="en-US" dirty="0"/>
              <a:t>表紙タイトル</a:t>
            </a:r>
          </a:p>
        </p:txBody>
      </p:sp>
      <p:sp>
        <p:nvSpPr>
          <p:cNvPr id="27" name="コンテンツ プレースホルダー 21">
            <a:extLst>
              <a:ext uri="{FF2B5EF4-FFF2-40B4-BE49-F238E27FC236}">
                <a16:creationId xmlns:a16="http://schemas.microsoft.com/office/drawing/2014/main" id="{730FB38C-75FA-4F17-A448-34BAAD2B4753}"/>
              </a:ext>
            </a:extLst>
          </p:cNvPr>
          <p:cNvSpPr>
            <a:spLocks noGrp="1"/>
          </p:cNvSpPr>
          <p:nvPr>
            <p:ph sz="quarter" idx="14" hasCustomPrompt="1"/>
          </p:nvPr>
        </p:nvSpPr>
        <p:spPr>
          <a:xfrm>
            <a:off x="958477" y="3763721"/>
            <a:ext cx="8004988" cy="391903"/>
          </a:xfrm>
          <a:prstGeom prst="rect">
            <a:avLst/>
          </a:prstGeom>
        </p:spPr>
        <p:txBody>
          <a:bodyPr lIns="0" tIns="0" rIns="0" bIns="0" anchor="ctr" anchorCtr="0"/>
          <a:lstStyle>
            <a:lvl1pPr>
              <a:defRPr sz="1814" b="1">
                <a:solidFill>
                  <a:schemeClr val="bg2"/>
                </a:solidFill>
                <a:latin typeface="Meiryo UI" panose="020B0604030504040204" pitchFamily="50" charset="-128"/>
                <a:ea typeface="Meiryo UI" panose="020B0604030504040204" pitchFamily="50" charset="-128"/>
              </a:defRPr>
            </a:lvl1pPr>
          </a:lstStyle>
          <a:p>
            <a:pPr lvl="0"/>
            <a:r>
              <a:rPr kumimoji="1" lang="ja-JP" altLang="en-US" dirty="0"/>
              <a:t>サブタイトル</a:t>
            </a:r>
          </a:p>
        </p:txBody>
      </p:sp>
      <p:sp>
        <p:nvSpPr>
          <p:cNvPr id="31" name="コンテンツ プレースホルダー 21">
            <a:extLst>
              <a:ext uri="{FF2B5EF4-FFF2-40B4-BE49-F238E27FC236}">
                <a16:creationId xmlns:a16="http://schemas.microsoft.com/office/drawing/2014/main" id="{9693F458-7CAF-4411-88EF-755A4D8136DB}"/>
              </a:ext>
            </a:extLst>
          </p:cNvPr>
          <p:cNvSpPr>
            <a:spLocks noGrp="1"/>
          </p:cNvSpPr>
          <p:nvPr>
            <p:ph sz="quarter" idx="15" hasCustomPrompt="1"/>
          </p:nvPr>
        </p:nvSpPr>
        <p:spPr>
          <a:xfrm>
            <a:off x="3293265" y="4931489"/>
            <a:ext cx="3335412" cy="261268"/>
          </a:xfrm>
          <a:prstGeom prst="rect">
            <a:avLst/>
          </a:prstGeom>
        </p:spPr>
        <p:txBody>
          <a:bodyPr lIns="0" tIns="0" rIns="0" bIns="0" anchor="ctr" anchorCtr="0"/>
          <a:lstStyle>
            <a:lvl1pPr>
              <a:defRPr sz="1633" b="0">
                <a:solidFill>
                  <a:schemeClr val="tx1"/>
                </a:solidFill>
                <a:latin typeface="Meiryo UI" panose="020B0604030504040204" pitchFamily="50" charset="-128"/>
                <a:ea typeface="Meiryo UI" panose="020B0604030504040204" pitchFamily="50" charset="-128"/>
              </a:defRPr>
            </a:lvl1pPr>
          </a:lstStyle>
          <a:p>
            <a:pPr lvl="0"/>
            <a:r>
              <a:rPr kumimoji="1" lang="en-US" altLang="ja-JP" dirty="0"/>
              <a:t>0000</a:t>
            </a:r>
            <a:r>
              <a:rPr kumimoji="1" lang="ja-JP" altLang="en-US" dirty="0"/>
              <a:t>年</a:t>
            </a:r>
            <a:r>
              <a:rPr kumimoji="1" lang="en-US" altLang="ja-JP" dirty="0"/>
              <a:t>00</a:t>
            </a:r>
            <a:r>
              <a:rPr kumimoji="1" lang="ja-JP" altLang="en-US" dirty="0"/>
              <a:t>月</a:t>
            </a:r>
            <a:r>
              <a:rPr kumimoji="1" lang="en-US" altLang="ja-JP" dirty="0"/>
              <a:t>00</a:t>
            </a:r>
            <a:r>
              <a:rPr kumimoji="1" lang="ja-JP" altLang="en-US" dirty="0"/>
              <a:t>日</a:t>
            </a:r>
          </a:p>
        </p:txBody>
      </p:sp>
      <p:sp>
        <p:nvSpPr>
          <p:cNvPr id="32" name="コンテンツ プレースホルダー 21">
            <a:extLst>
              <a:ext uri="{FF2B5EF4-FFF2-40B4-BE49-F238E27FC236}">
                <a16:creationId xmlns:a16="http://schemas.microsoft.com/office/drawing/2014/main" id="{1645C6DC-6217-43BE-8989-B6A0BD9C2349}"/>
              </a:ext>
            </a:extLst>
          </p:cNvPr>
          <p:cNvSpPr>
            <a:spLocks noGrp="1"/>
          </p:cNvSpPr>
          <p:nvPr>
            <p:ph sz="quarter" idx="16" hasCustomPrompt="1"/>
          </p:nvPr>
        </p:nvSpPr>
        <p:spPr>
          <a:xfrm>
            <a:off x="3293265" y="5192757"/>
            <a:ext cx="3335412" cy="261268"/>
          </a:xfrm>
          <a:prstGeom prst="rect">
            <a:avLst/>
          </a:prstGeom>
        </p:spPr>
        <p:txBody>
          <a:bodyPr lIns="0" tIns="0" rIns="0" bIns="0" anchor="ctr" anchorCtr="0"/>
          <a:lstStyle>
            <a:lvl1pPr>
              <a:defRPr sz="1633"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所属　名前</a:t>
            </a:r>
          </a:p>
        </p:txBody>
      </p:sp>
    </p:spTree>
    <p:extLst>
      <p:ext uri="{BB962C8B-B14F-4D97-AF65-F5344CB8AC3E}">
        <p14:creationId xmlns:p14="http://schemas.microsoft.com/office/powerpoint/2010/main" val="43815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3" y="196674"/>
            <a:ext cx="9565554" cy="721514"/>
            <a:chOff x="111919" y="216797"/>
            <a:chExt cx="10324361" cy="795336"/>
          </a:xfrm>
        </p:grpSpPr>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500"/>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4" y="257881"/>
            <a:ext cx="8605363" cy="587854"/>
          </a:xfrm>
          <a:prstGeom prst="rect">
            <a:avLst/>
          </a:prstGeom>
        </p:spPr>
        <p:txBody>
          <a:bodyPr lIns="252000" tIns="36000" rIns="0" bIns="0" anchor="ctr" anchorCtr="0"/>
          <a:lstStyle>
            <a:lvl1pPr algn="l">
              <a:defRPr sz="2540"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10" name="テキスト ボックス 9">
            <a:extLst>
              <a:ext uri="{FF2B5EF4-FFF2-40B4-BE49-F238E27FC236}">
                <a16:creationId xmlns:a16="http://schemas.microsoft.com/office/drawing/2014/main" id="{7520773C-E087-4FC7-A90E-8421A85140B2}"/>
              </a:ext>
            </a:extLst>
          </p:cNvPr>
          <p:cNvSpPr txBox="1"/>
          <p:nvPr userDrawn="1"/>
        </p:nvSpPr>
        <p:spPr>
          <a:xfrm>
            <a:off x="9439042" y="6400781"/>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2177"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452" b="0" dirty="0">
              <a:latin typeface="Arial" panose="020B0604020202020204" pitchFamily="34" charset="0"/>
              <a:ea typeface="メイリオ" panose="020B0604030504040204" pitchFamily="50" charset="-128"/>
              <a:cs typeface="Arial" panose="020B0604020202020204" pitchFamily="34" charset="0"/>
            </a:endParaRPr>
          </a:p>
        </p:txBody>
      </p:sp>
      <p:sp>
        <p:nvSpPr>
          <p:cNvPr id="16" name="コンテンツ プレースホルダー 3">
            <a:extLst>
              <a:ext uri="{FF2B5EF4-FFF2-40B4-BE49-F238E27FC236}">
                <a16:creationId xmlns:a16="http://schemas.microsoft.com/office/drawing/2014/main" id="{C1791075-645A-44CE-9A5F-5011B74CA08A}"/>
              </a:ext>
            </a:extLst>
          </p:cNvPr>
          <p:cNvSpPr>
            <a:spLocks noGrp="1"/>
          </p:cNvSpPr>
          <p:nvPr>
            <p:ph sz="quarter" idx="13" hasCustomPrompt="1"/>
          </p:nvPr>
        </p:nvSpPr>
        <p:spPr>
          <a:xfrm>
            <a:off x="150024" y="1007807"/>
            <a:ext cx="9605952" cy="1351291"/>
          </a:xfrm>
          <a:prstGeom prst="rect">
            <a:avLst/>
          </a:prstGeom>
          <a:ln w="19050">
            <a:solidFill>
              <a:schemeClr val="tx2"/>
            </a:solidFill>
          </a:ln>
        </p:spPr>
        <p:txBody>
          <a:bodyPr lIns="180000" tIns="180000" rIns="180000" bIns="144000">
            <a:spAutoFit/>
          </a:bodyPr>
          <a:lstStyle>
            <a:lvl1pPr marL="247711" indent="-247711" algn="l">
              <a:lnSpc>
                <a:spcPct val="100000"/>
              </a:lnSpc>
              <a:spcBef>
                <a:spcPts val="544"/>
              </a:spcBef>
              <a:buFont typeface="Wingdings" panose="05000000000000000000" pitchFamily="2" charset="2"/>
              <a:buChar char="n"/>
              <a:defRPr sz="1814"/>
            </a:lvl1pPr>
            <a:lvl2pPr marL="406131" indent="-158420" algn="l">
              <a:lnSpc>
                <a:spcPct val="100000"/>
              </a:lnSpc>
              <a:spcBef>
                <a:spcPts val="363"/>
              </a:spcBef>
              <a:buFont typeface="Arial" panose="020B0604020202020204" pitchFamily="34" charset="0"/>
              <a:buChar char="•"/>
              <a:defRPr sz="1633"/>
            </a:lvl2pPr>
            <a:lvl3pPr marL="626479" indent="-211707" algn="l">
              <a:lnSpc>
                <a:spcPct val="100000"/>
              </a:lnSpc>
              <a:spcBef>
                <a:spcPts val="181"/>
              </a:spcBef>
              <a:buFont typeface="Wingdings" panose="05000000000000000000" pitchFamily="2" charset="2"/>
              <a:buChar char="ü"/>
              <a:defRPr sz="1452"/>
            </a:lvl3pPr>
            <a:lvl4pPr marL="820903" indent="-195864" algn="l">
              <a:lnSpc>
                <a:spcPct val="100000"/>
              </a:lnSpc>
              <a:spcBef>
                <a:spcPts val="181"/>
              </a:spcBef>
              <a:buFont typeface="Meiryo UI" panose="020B0604030504040204" pitchFamily="50" charset="-128"/>
              <a:buChar char="※"/>
              <a:defRPr sz="1089"/>
            </a:lvl4pPr>
            <a:lvl5pPr algn="l">
              <a:defRPr sz="1814"/>
            </a:lvl5pPr>
          </a:lstStyle>
          <a:p>
            <a:pPr lvl="0"/>
            <a:r>
              <a:rPr kumimoji="1" lang="ja-JP" altLang="en-US" dirty="0"/>
              <a:t>リード文（</a:t>
            </a:r>
            <a:r>
              <a:rPr kumimoji="1" lang="en-US" altLang="ja-JP" dirty="0"/>
              <a:t>Tab</a:t>
            </a:r>
            <a:r>
              <a:rPr kumimoji="1" lang="ja-JP" altLang="en-US" dirty="0"/>
              <a:t>キーで行頭文字を第</a:t>
            </a:r>
            <a:r>
              <a:rPr kumimoji="1" lang="en-US" altLang="ja-JP" dirty="0"/>
              <a:t>4</a:t>
            </a:r>
            <a:r>
              <a:rPr kumimoji="1" lang="ja-JP" altLang="en-US" dirty="0"/>
              <a:t>レベルまで選択できます）</a:t>
            </a:r>
          </a:p>
          <a:p>
            <a:pPr lvl="1"/>
            <a:r>
              <a:rPr kumimoji="1" lang="ja-JP" altLang="en-US" dirty="0"/>
              <a:t>第</a:t>
            </a:r>
            <a:r>
              <a:rPr kumimoji="1" lang="en-US" altLang="ja-JP" dirty="0"/>
              <a:t>2</a:t>
            </a:r>
            <a:r>
              <a:rPr kumimoji="1" lang="ja-JP" altLang="en-US" dirty="0"/>
              <a:t>レベル</a:t>
            </a:r>
          </a:p>
          <a:p>
            <a:pPr lvl="2"/>
            <a:r>
              <a:rPr kumimoji="1" lang="ja-JP" altLang="en-US" dirty="0"/>
              <a:t>第</a:t>
            </a:r>
            <a:r>
              <a:rPr kumimoji="1" lang="en-US" altLang="ja-JP" dirty="0"/>
              <a:t>3</a:t>
            </a:r>
            <a:r>
              <a:rPr kumimoji="1" lang="ja-JP" altLang="en-US" dirty="0"/>
              <a:t>レベル</a:t>
            </a:r>
            <a:endParaRPr kumimoji="1" lang="en-US" altLang="ja-JP" dirty="0"/>
          </a:p>
          <a:p>
            <a:pPr lvl="3"/>
            <a:r>
              <a:rPr kumimoji="1" lang="ja-JP" altLang="en-US" dirty="0"/>
              <a:t>第</a:t>
            </a:r>
            <a:r>
              <a:rPr kumimoji="1" lang="en-US" altLang="ja-JP" dirty="0"/>
              <a:t>4</a:t>
            </a:r>
            <a:r>
              <a:rPr kumimoji="1" lang="ja-JP" altLang="en-US" dirty="0"/>
              <a:t>レベル</a:t>
            </a:r>
          </a:p>
        </p:txBody>
      </p:sp>
      <p:sp>
        <p:nvSpPr>
          <p:cNvPr id="17" name="テキスト ボックス 16">
            <a:extLst>
              <a:ext uri="{FF2B5EF4-FFF2-40B4-BE49-F238E27FC236}">
                <a16:creationId xmlns:a16="http://schemas.microsoft.com/office/drawing/2014/main" id="{EEC74609-8885-4E84-B639-DBAB37B7F1D5}"/>
              </a:ext>
            </a:extLst>
          </p:cNvPr>
          <p:cNvSpPr txBox="1"/>
          <p:nvPr userDrawn="1"/>
        </p:nvSpPr>
        <p:spPr>
          <a:xfrm>
            <a:off x="7349705" y="6538823"/>
            <a:ext cx="1811548" cy="253916"/>
          </a:xfrm>
          <a:prstGeom prst="rect">
            <a:avLst/>
          </a:prstGeom>
          <a:noFill/>
        </p:spPr>
        <p:txBody>
          <a:bodyPr wrap="square" rtlCol="0">
            <a:spAutoFit/>
          </a:bodyPr>
          <a:lstStyle/>
          <a:p>
            <a:r>
              <a:rPr kumimoji="1" lang="ja-JP" altLang="en-US" sz="1050" dirty="0">
                <a:solidFill>
                  <a:schemeClr val="bg1">
                    <a:lumMod val="65000"/>
                  </a:schemeClr>
                </a:solidFill>
              </a:rPr>
              <a:t>地域脱炭素ステップアップ講座</a:t>
            </a:r>
          </a:p>
        </p:txBody>
      </p:sp>
    </p:spTree>
    <p:extLst>
      <p:ext uri="{BB962C8B-B14F-4D97-AF65-F5344CB8AC3E}">
        <p14:creationId xmlns:p14="http://schemas.microsoft.com/office/powerpoint/2010/main" val="39016658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目次">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73E2C914-D6BF-434B-B748-5B031C7A75D4}"/>
              </a:ext>
            </a:extLst>
          </p:cNvPr>
          <p:cNvGrpSpPr/>
          <p:nvPr userDrawn="1"/>
        </p:nvGrpSpPr>
        <p:grpSpPr>
          <a:xfrm>
            <a:off x="103693" y="196674"/>
            <a:ext cx="9565554" cy="721514"/>
            <a:chOff x="111919" y="216797"/>
            <a:chExt cx="10324361" cy="795336"/>
          </a:xfrm>
        </p:grpSpPr>
        <p:sp>
          <p:nvSpPr>
            <p:cNvPr id="19" name="Freeform 13">
              <a:extLst>
                <a:ext uri="{FF2B5EF4-FFF2-40B4-BE49-F238E27FC236}">
                  <a16:creationId xmlns:a16="http://schemas.microsoft.com/office/drawing/2014/main" id="{9E9EE105-883D-4267-B8FF-D61BDDD6E4FC}"/>
                </a:ext>
              </a:extLst>
            </p:cNvPr>
            <p:cNvSpPr>
              <a:spLocks/>
            </p:cNvSpPr>
            <p:nvPr userDrawn="1"/>
          </p:nvSpPr>
          <p:spPr bwMode="auto">
            <a:xfrm>
              <a:off x="161925" y="284266"/>
              <a:ext cx="10274355" cy="648001"/>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500" dirty="0"/>
            </a:p>
          </p:txBody>
        </p:sp>
        <p:cxnSp>
          <p:nvCxnSpPr>
            <p:cNvPr id="22" name="直線コネクタ 21">
              <a:extLst>
                <a:ext uri="{FF2B5EF4-FFF2-40B4-BE49-F238E27FC236}">
                  <a16:creationId xmlns:a16="http://schemas.microsoft.com/office/drawing/2014/main" id="{CFE261A9-5D80-457A-85AA-206E048CF0DB}"/>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3443AF7-632D-41F2-BFF3-7CC6B2F2E6F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フリーフォーム: 図形 13">
            <a:extLst>
              <a:ext uri="{FF2B5EF4-FFF2-40B4-BE49-F238E27FC236}">
                <a16:creationId xmlns:a16="http://schemas.microsoft.com/office/drawing/2014/main" id="{665A837A-D774-4985-B30F-35B13836C960}"/>
              </a:ext>
            </a:extLst>
          </p:cNvPr>
          <p:cNvSpPr/>
          <p:nvPr userDrawn="1"/>
        </p:nvSpPr>
        <p:spPr>
          <a:xfrm>
            <a:off x="998831" y="1620608"/>
            <a:ext cx="0" cy="4572197"/>
          </a:xfrm>
          <a:custGeom>
            <a:avLst/>
            <a:gdLst>
              <a:gd name="connsiteX0" fmla="*/ 0 w 0"/>
              <a:gd name="connsiteY0" fmla="*/ 0 h 5768502"/>
              <a:gd name="connsiteX1" fmla="*/ 0 w 0"/>
              <a:gd name="connsiteY1" fmla="*/ 5768502 h 5768502"/>
            </a:gdLst>
            <a:ahLst/>
            <a:cxnLst>
              <a:cxn ang="0">
                <a:pos x="connsiteX0" y="connsiteY0"/>
              </a:cxn>
              <a:cxn ang="0">
                <a:pos x="connsiteX1" y="connsiteY1"/>
              </a:cxn>
            </a:cxnLst>
            <a:rect l="l" t="t" r="r" b="b"/>
            <a:pathLst>
              <a:path h="5768502">
                <a:moveTo>
                  <a:pt x="0" y="0"/>
                </a:moveTo>
                <a:lnTo>
                  <a:pt x="0" y="5768502"/>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9" name="コンテンツ プレースホルダー 8">
            <a:extLst>
              <a:ext uri="{FF2B5EF4-FFF2-40B4-BE49-F238E27FC236}">
                <a16:creationId xmlns:a16="http://schemas.microsoft.com/office/drawing/2014/main" id="{B04FFEFF-3996-4124-93D0-A0B919888837}"/>
              </a:ext>
            </a:extLst>
          </p:cNvPr>
          <p:cNvSpPr>
            <a:spLocks noGrp="1"/>
          </p:cNvSpPr>
          <p:nvPr userDrawn="1">
            <p:ph sz="quarter" idx="10" hasCustomPrompt="1"/>
          </p:nvPr>
        </p:nvSpPr>
        <p:spPr>
          <a:xfrm>
            <a:off x="998831" y="1620608"/>
            <a:ext cx="8004988" cy="4572197"/>
          </a:xfrm>
          <a:prstGeom prst="rect">
            <a:avLst/>
          </a:prstGeom>
        </p:spPr>
        <p:txBody>
          <a:bodyPr lIns="360000" tIns="0" rIns="0" bIns="0"/>
          <a:lstStyle>
            <a:lvl1pPr marL="674004" indent="-674004" algn="l">
              <a:lnSpc>
                <a:spcPct val="100000"/>
              </a:lnSpc>
              <a:spcBef>
                <a:spcPts val="907"/>
              </a:spcBef>
              <a:spcAft>
                <a:spcPts val="0"/>
              </a:spcAft>
              <a:buClr>
                <a:schemeClr val="bg2"/>
              </a:buClr>
              <a:buFont typeface="+mj-lt"/>
              <a:buAutoNum type="arabicPeriod"/>
              <a:defRPr sz="3629" b="1">
                <a:latin typeface="Meiryo UI" panose="020B0604030504040204" pitchFamily="50" charset="-128"/>
                <a:ea typeface="Meiryo UI" panose="020B0604030504040204" pitchFamily="50" charset="-128"/>
              </a:defRPr>
            </a:lvl1pPr>
          </a:lstStyle>
          <a:p>
            <a:pPr lvl="0"/>
            <a:r>
              <a:rPr kumimoji="1" lang="ja-JP" altLang="en-US" dirty="0"/>
              <a:t>章タイトル</a:t>
            </a:r>
          </a:p>
          <a:p>
            <a:pPr lvl="0"/>
            <a:r>
              <a:rPr kumimoji="1" lang="ja-JP" altLang="en-US" dirty="0"/>
              <a:t>章タイトル</a:t>
            </a:r>
          </a:p>
          <a:p>
            <a:pPr lvl="0"/>
            <a:r>
              <a:rPr kumimoji="1" lang="ja-JP" altLang="en-US" dirty="0"/>
              <a:t>章タイトル</a:t>
            </a:r>
          </a:p>
        </p:txBody>
      </p:sp>
      <p:sp>
        <p:nvSpPr>
          <p:cNvPr id="11" name="テキスト ボックス 10">
            <a:extLst>
              <a:ext uri="{FF2B5EF4-FFF2-40B4-BE49-F238E27FC236}">
                <a16:creationId xmlns:a16="http://schemas.microsoft.com/office/drawing/2014/main" id="{5DFA1F2F-14B9-4F01-A5B6-2EF2AFAA50B7}"/>
              </a:ext>
            </a:extLst>
          </p:cNvPr>
          <p:cNvSpPr txBox="1"/>
          <p:nvPr userDrawn="1"/>
        </p:nvSpPr>
        <p:spPr>
          <a:xfrm>
            <a:off x="9439042" y="6400781"/>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2177"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452" b="0" dirty="0">
              <a:latin typeface="Arial" panose="020B0604020202020204" pitchFamily="34" charset="0"/>
              <a:ea typeface="メイリオ" panose="020B0604030504040204" pitchFamily="50" charset="-128"/>
              <a:cs typeface="Arial" panose="020B0604020202020204" pitchFamily="34" charset="0"/>
            </a:endParaRPr>
          </a:p>
        </p:txBody>
      </p:sp>
      <p:sp>
        <p:nvSpPr>
          <p:cNvPr id="12" name="タイトル 1">
            <a:extLst>
              <a:ext uri="{FF2B5EF4-FFF2-40B4-BE49-F238E27FC236}">
                <a16:creationId xmlns:a16="http://schemas.microsoft.com/office/drawing/2014/main" id="{066210EB-D44E-4903-B9C4-9EC74DA6CEBD}"/>
              </a:ext>
            </a:extLst>
          </p:cNvPr>
          <p:cNvSpPr>
            <a:spLocks noGrp="1"/>
          </p:cNvSpPr>
          <p:nvPr userDrawn="1">
            <p:ph type="title" hasCustomPrompt="1"/>
          </p:nvPr>
        </p:nvSpPr>
        <p:spPr bwMode="white">
          <a:xfrm>
            <a:off x="150025" y="257881"/>
            <a:ext cx="8605363" cy="587854"/>
          </a:xfrm>
          <a:prstGeom prst="rect">
            <a:avLst/>
          </a:prstGeom>
        </p:spPr>
        <p:txBody>
          <a:bodyPr lIns="252000" tIns="36000" rIns="0" bIns="0" anchor="ctr" anchorCtr="0"/>
          <a:lstStyle>
            <a:lvl1pPr algn="l">
              <a:defRPr sz="2540"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Tree>
    <p:extLst>
      <p:ext uri="{BB962C8B-B14F-4D97-AF65-F5344CB8AC3E}">
        <p14:creationId xmlns:p14="http://schemas.microsoft.com/office/powerpoint/2010/main" val="2757553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中扉">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A41B1502-2511-437B-8D13-C5707D9425E0}"/>
              </a:ext>
            </a:extLst>
          </p:cNvPr>
          <p:cNvSpPr/>
          <p:nvPr userDrawn="1"/>
        </p:nvSpPr>
        <p:spPr>
          <a:xfrm>
            <a:off x="366808" y="359096"/>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3" tIns="41476" rIns="82953" bIns="41476" numCol="1" spcCol="0" rtlCol="0" fromWordArt="0" anchor="ctr" anchorCtr="0" forceAA="0" compatLnSpc="1">
            <a:prstTxWarp prst="textNoShape">
              <a:avLst/>
            </a:prstTxWarp>
            <a:noAutofit/>
          </a:bodyPr>
          <a:lstStyle/>
          <a:p>
            <a:pPr algn="ctr"/>
            <a:endParaRPr kumimoji="1" lang="ja-JP" altLang="en-US" sz="1452" dirty="0">
              <a:solidFill>
                <a:schemeClr val="tx1"/>
              </a:solidFill>
            </a:endParaRPr>
          </a:p>
        </p:txBody>
      </p:sp>
      <p:grpSp>
        <p:nvGrpSpPr>
          <p:cNvPr id="4" name="グループ化 3">
            <a:extLst>
              <a:ext uri="{FF2B5EF4-FFF2-40B4-BE49-F238E27FC236}">
                <a16:creationId xmlns:a16="http://schemas.microsoft.com/office/drawing/2014/main" id="{6022BE2B-C94E-4EA1-8D5F-B6FF40A5C82B}"/>
              </a:ext>
            </a:extLst>
          </p:cNvPr>
          <p:cNvGrpSpPr/>
          <p:nvPr userDrawn="1"/>
        </p:nvGrpSpPr>
        <p:grpSpPr>
          <a:xfrm>
            <a:off x="958477" y="2645195"/>
            <a:ext cx="7989045" cy="1567610"/>
            <a:chOff x="1034510" y="2991837"/>
            <a:chExt cx="8622792" cy="1728000"/>
          </a:xfrm>
        </p:grpSpPr>
        <p:cxnSp>
          <p:nvCxnSpPr>
            <p:cNvPr id="5" name="直線コネクタ 4">
              <a:extLst>
                <a:ext uri="{FF2B5EF4-FFF2-40B4-BE49-F238E27FC236}">
                  <a16:creationId xmlns:a16="http://schemas.microsoft.com/office/drawing/2014/main" id="{4FC838C0-7A1B-42C5-8BB1-69879692B23E}"/>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97EB7B27-A3AA-4865-967F-947004C8CF38}"/>
                </a:ext>
              </a:extLst>
            </p:cNvPr>
            <p:cNvCxnSpPr/>
            <p:nvPr userDrawn="1"/>
          </p:nvCxnSpPr>
          <p:spPr>
            <a:xfrm>
              <a:off x="1034510" y="4719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7" name="タイトル 29">
            <a:extLst>
              <a:ext uri="{FF2B5EF4-FFF2-40B4-BE49-F238E27FC236}">
                <a16:creationId xmlns:a16="http://schemas.microsoft.com/office/drawing/2014/main" id="{99661971-5207-448A-8A45-D3935E63EBC5}"/>
              </a:ext>
            </a:extLst>
          </p:cNvPr>
          <p:cNvSpPr>
            <a:spLocks noGrp="1"/>
          </p:cNvSpPr>
          <p:nvPr>
            <p:ph type="title" hasCustomPrompt="1"/>
          </p:nvPr>
        </p:nvSpPr>
        <p:spPr>
          <a:xfrm>
            <a:off x="958477" y="2645195"/>
            <a:ext cx="8004988" cy="1567610"/>
          </a:xfrm>
          <a:prstGeom prst="rect">
            <a:avLst/>
          </a:prstGeom>
        </p:spPr>
        <p:txBody>
          <a:bodyPr lIns="0" tIns="72000" rIns="0" bIns="0" anchor="ctr" anchorCtr="0">
            <a:normAutofit/>
          </a:bodyPr>
          <a:lstStyle>
            <a:lvl1pPr>
              <a:defRPr lang="ja-JP" altLang="en-US" sz="3266"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1000"/>
              </a:spcBef>
              <a:buFontTx/>
            </a:pPr>
            <a:r>
              <a:rPr kumimoji="1" lang="ja-JP" altLang="en-US" dirty="0"/>
              <a:t>中扉タイトル</a:t>
            </a:r>
          </a:p>
        </p:txBody>
      </p:sp>
      <p:sp>
        <p:nvSpPr>
          <p:cNvPr id="8" name="テキスト ボックス 7">
            <a:extLst>
              <a:ext uri="{FF2B5EF4-FFF2-40B4-BE49-F238E27FC236}">
                <a16:creationId xmlns:a16="http://schemas.microsoft.com/office/drawing/2014/main" id="{F65B5CD1-16BF-4814-9E5A-19B044B6FB5E}"/>
              </a:ext>
            </a:extLst>
          </p:cNvPr>
          <p:cNvSpPr txBox="1"/>
          <p:nvPr userDrawn="1"/>
        </p:nvSpPr>
        <p:spPr>
          <a:xfrm>
            <a:off x="9439042" y="6400781"/>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2177"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452"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9439264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3" y="196674"/>
            <a:ext cx="9565554" cy="721514"/>
            <a:chOff x="111919" y="216797"/>
            <a:chExt cx="10324361" cy="795336"/>
          </a:xfrm>
        </p:grpSpPr>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500"/>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4" y="257881"/>
            <a:ext cx="8605363" cy="587854"/>
          </a:xfrm>
          <a:prstGeom prst="rect">
            <a:avLst/>
          </a:prstGeom>
        </p:spPr>
        <p:txBody>
          <a:bodyPr lIns="252000" tIns="36000" rIns="0" bIns="0" anchor="ctr" anchorCtr="0"/>
          <a:lstStyle>
            <a:lvl1pPr algn="l">
              <a:defRPr sz="2540"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10" name="テキスト ボックス 9">
            <a:extLst>
              <a:ext uri="{FF2B5EF4-FFF2-40B4-BE49-F238E27FC236}">
                <a16:creationId xmlns:a16="http://schemas.microsoft.com/office/drawing/2014/main" id="{7520773C-E087-4FC7-A90E-8421A85140B2}"/>
              </a:ext>
            </a:extLst>
          </p:cNvPr>
          <p:cNvSpPr txBox="1"/>
          <p:nvPr userDrawn="1"/>
        </p:nvSpPr>
        <p:spPr>
          <a:xfrm>
            <a:off x="9439042" y="6400781"/>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2177"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452" b="0" dirty="0">
              <a:latin typeface="Arial" panose="020B0604020202020204" pitchFamily="34" charset="0"/>
              <a:ea typeface="メイリオ" panose="020B0604030504040204" pitchFamily="50" charset="-128"/>
              <a:cs typeface="Arial" panose="020B0604020202020204" pitchFamily="34" charset="0"/>
            </a:endParaRPr>
          </a:p>
        </p:txBody>
      </p:sp>
      <p:sp>
        <p:nvSpPr>
          <p:cNvPr id="16" name="コンテンツ プレースホルダー 3">
            <a:extLst>
              <a:ext uri="{FF2B5EF4-FFF2-40B4-BE49-F238E27FC236}">
                <a16:creationId xmlns:a16="http://schemas.microsoft.com/office/drawing/2014/main" id="{C1791075-645A-44CE-9A5F-5011B74CA08A}"/>
              </a:ext>
            </a:extLst>
          </p:cNvPr>
          <p:cNvSpPr>
            <a:spLocks noGrp="1"/>
          </p:cNvSpPr>
          <p:nvPr>
            <p:ph sz="quarter" idx="13" hasCustomPrompt="1"/>
          </p:nvPr>
        </p:nvSpPr>
        <p:spPr>
          <a:xfrm>
            <a:off x="150024" y="1007807"/>
            <a:ext cx="9605952" cy="1351291"/>
          </a:xfrm>
          <a:prstGeom prst="rect">
            <a:avLst/>
          </a:prstGeom>
          <a:ln w="19050">
            <a:solidFill>
              <a:schemeClr val="tx2"/>
            </a:solidFill>
          </a:ln>
        </p:spPr>
        <p:txBody>
          <a:bodyPr lIns="180000" tIns="180000" rIns="180000" bIns="144000">
            <a:spAutoFit/>
          </a:bodyPr>
          <a:lstStyle>
            <a:lvl1pPr marL="247711" indent="-247711" algn="l">
              <a:lnSpc>
                <a:spcPct val="100000"/>
              </a:lnSpc>
              <a:spcBef>
                <a:spcPts val="544"/>
              </a:spcBef>
              <a:buFont typeface="Wingdings" panose="05000000000000000000" pitchFamily="2" charset="2"/>
              <a:buChar char="n"/>
              <a:defRPr sz="1814"/>
            </a:lvl1pPr>
            <a:lvl2pPr marL="406131" indent="-158420" algn="l">
              <a:lnSpc>
                <a:spcPct val="100000"/>
              </a:lnSpc>
              <a:spcBef>
                <a:spcPts val="363"/>
              </a:spcBef>
              <a:buFont typeface="Arial" panose="020B0604020202020204" pitchFamily="34" charset="0"/>
              <a:buChar char="•"/>
              <a:defRPr sz="1633"/>
            </a:lvl2pPr>
            <a:lvl3pPr marL="626479" indent="-211707" algn="l">
              <a:lnSpc>
                <a:spcPct val="100000"/>
              </a:lnSpc>
              <a:spcBef>
                <a:spcPts val="181"/>
              </a:spcBef>
              <a:buFont typeface="Wingdings" panose="05000000000000000000" pitchFamily="2" charset="2"/>
              <a:buChar char="ü"/>
              <a:defRPr sz="1452"/>
            </a:lvl3pPr>
            <a:lvl4pPr marL="820903" indent="-195864" algn="l">
              <a:lnSpc>
                <a:spcPct val="100000"/>
              </a:lnSpc>
              <a:spcBef>
                <a:spcPts val="181"/>
              </a:spcBef>
              <a:buFont typeface="Meiryo UI" panose="020B0604030504040204" pitchFamily="50" charset="-128"/>
              <a:buChar char="※"/>
              <a:defRPr sz="1089"/>
            </a:lvl4pPr>
            <a:lvl5pPr algn="l">
              <a:defRPr sz="1814"/>
            </a:lvl5pPr>
          </a:lstStyle>
          <a:p>
            <a:pPr lvl="0"/>
            <a:r>
              <a:rPr kumimoji="1" lang="ja-JP" altLang="en-US" dirty="0"/>
              <a:t>リード文（</a:t>
            </a:r>
            <a:r>
              <a:rPr kumimoji="1" lang="en-US" altLang="ja-JP" dirty="0"/>
              <a:t>Tab</a:t>
            </a:r>
            <a:r>
              <a:rPr kumimoji="1" lang="ja-JP" altLang="en-US" dirty="0"/>
              <a:t>キーで行頭文字を第</a:t>
            </a:r>
            <a:r>
              <a:rPr kumimoji="1" lang="en-US" altLang="ja-JP" dirty="0"/>
              <a:t>4</a:t>
            </a:r>
            <a:r>
              <a:rPr kumimoji="1" lang="ja-JP" altLang="en-US" dirty="0"/>
              <a:t>レベルまで選択できます）</a:t>
            </a:r>
          </a:p>
          <a:p>
            <a:pPr lvl="1"/>
            <a:r>
              <a:rPr kumimoji="1" lang="ja-JP" altLang="en-US" dirty="0"/>
              <a:t>第</a:t>
            </a:r>
            <a:r>
              <a:rPr kumimoji="1" lang="en-US" altLang="ja-JP" dirty="0"/>
              <a:t>2</a:t>
            </a:r>
            <a:r>
              <a:rPr kumimoji="1" lang="ja-JP" altLang="en-US" dirty="0"/>
              <a:t>レベル</a:t>
            </a:r>
          </a:p>
          <a:p>
            <a:pPr lvl="2"/>
            <a:r>
              <a:rPr kumimoji="1" lang="ja-JP" altLang="en-US" dirty="0"/>
              <a:t>第</a:t>
            </a:r>
            <a:r>
              <a:rPr kumimoji="1" lang="en-US" altLang="ja-JP" dirty="0"/>
              <a:t>3</a:t>
            </a:r>
            <a:r>
              <a:rPr kumimoji="1" lang="ja-JP" altLang="en-US" dirty="0"/>
              <a:t>レベル</a:t>
            </a:r>
            <a:endParaRPr kumimoji="1" lang="en-US" altLang="ja-JP" dirty="0"/>
          </a:p>
          <a:p>
            <a:pPr lvl="3"/>
            <a:r>
              <a:rPr kumimoji="1" lang="ja-JP" altLang="en-US" dirty="0"/>
              <a:t>第</a:t>
            </a:r>
            <a:r>
              <a:rPr kumimoji="1" lang="en-US" altLang="ja-JP" dirty="0"/>
              <a:t>4</a:t>
            </a:r>
            <a:r>
              <a:rPr kumimoji="1" lang="ja-JP" altLang="en-US" dirty="0"/>
              <a:t>レベル</a:t>
            </a:r>
          </a:p>
        </p:txBody>
      </p:sp>
    </p:spTree>
    <p:extLst>
      <p:ext uri="{BB962C8B-B14F-4D97-AF65-F5344CB8AC3E}">
        <p14:creationId xmlns:p14="http://schemas.microsoft.com/office/powerpoint/2010/main" val="2560990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4" y="196674"/>
            <a:ext cx="9565555" cy="721514"/>
            <a:chOff x="111919" y="216797"/>
            <a:chExt cx="10324361" cy="795336"/>
          </a:xfrm>
        </p:grpSpPr>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pPr marL="0" marR="0" lvl="0" indent="0" algn="l" defTabSz="829544"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a:ln>
                  <a:noFill/>
                </a:ln>
                <a:solidFill>
                  <a:prstClr val="black"/>
                </a:solidFill>
                <a:effectLst/>
                <a:uLnTx/>
                <a:uFillTx/>
                <a:latin typeface="Meiryo UI"/>
                <a:ea typeface="Meiryo UI"/>
                <a:cs typeface="+mn-cs"/>
              </a:endParaRPr>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4" y="257881"/>
            <a:ext cx="8605363" cy="587854"/>
          </a:xfrm>
          <a:prstGeom prst="rect">
            <a:avLst/>
          </a:prstGeom>
        </p:spPr>
        <p:txBody>
          <a:bodyPr lIns="252000" tIns="36000" rIns="0" bIns="0" anchor="ctr" anchorCtr="0"/>
          <a:lstStyle>
            <a:lvl1pPr algn="l">
              <a:defRPr sz="2540"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grpSp>
        <p:nvGrpSpPr>
          <p:cNvPr id="9" name="グループ化 8">
            <a:extLst>
              <a:ext uri="{FF2B5EF4-FFF2-40B4-BE49-F238E27FC236}">
                <a16:creationId xmlns:a16="http://schemas.microsoft.com/office/drawing/2014/main" id="{B041109D-7A09-956E-3C8A-BC9EBC13451B}"/>
              </a:ext>
            </a:extLst>
          </p:cNvPr>
          <p:cNvGrpSpPr/>
          <p:nvPr userDrawn="1"/>
        </p:nvGrpSpPr>
        <p:grpSpPr>
          <a:xfrm>
            <a:off x="103693" y="196674"/>
            <a:ext cx="9565554" cy="721514"/>
            <a:chOff x="111919" y="216797"/>
            <a:chExt cx="10324361" cy="795336"/>
          </a:xfrm>
        </p:grpSpPr>
        <p:sp>
          <p:nvSpPr>
            <p:cNvPr id="16" name="Freeform 13">
              <a:extLst>
                <a:ext uri="{FF2B5EF4-FFF2-40B4-BE49-F238E27FC236}">
                  <a16:creationId xmlns:a16="http://schemas.microsoft.com/office/drawing/2014/main" id="{0E8D7389-7D00-F5DF-C60A-4FA15A0ED5EC}"/>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pPr marL="0" marR="0" lvl="0" indent="0" algn="l" defTabSz="829544"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a:ln>
                  <a:noFill/>
                </a:ln>
                <a:solidFill>
                  <a:prstClr val="black"/>
                </a:solidFill>
                <a:effectLst/>
                <a:uLnTx/>
                <a:uFillTx/>
                <a:latin typeface="Meiryo UI"/>
                <a:ea typeface="Meiryo UI"/>
                <a:cs typeface="+mn-cs"/>
              </a:endParaRPr>
            </a:p>
          </p:txBody>
        </p:sp>
        <p:cxnSp>
          <p:nvCxnSpPr>
            <p:cNvPr id="17" name="直線コネクタ 16">
              <a:extLst>
                <a:ext uri="{FF2B5EF4-FFF2-40B4-BE49-F238E27FC236}">
                  <a16:creationId xmlns:a16="http://schemas.microsoft.com/office/drawing/2014/main" id="{2AB2A8BC-181E-D04D-EED5-37ED5324AED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163B7CC4-13F1-C289-26DC-6F9FF8DF0CFC}"/>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コンテンツ プレースホルダー 3">
            <a:extLst>
              <a:ext uri="{FF2B5EF4-FFF2-40B4-BE49-F238E27FC236}">
                <a16:creationId xmlns:a16="http://schemas.microsoft.com/office/drawing/2014/main" id="{116656DC-B78C-74B1-B759-77E1C2C69423}"/>
              </a:ext>
            </a:extLst>
          </p:cNvPr>
          <p:cNvSpPr>
            <a:spLocks noGrp="1"/>
          </p:cNvSpPr>
          <p:nvPr>
            <p:ph sz="quarter" idx="13" hasCustomPrompt="1"/>
          </p:nvPr>
        </p:nvSpPr>
        <p:spPr>
          <a:xfrm>
            <a:off x="150024" y="1038053"/>
            <a:ext cx="9605952" cy="1351291"/>
          </a:xfrm>
          <a:prstGeom prst="rect">
            <a:avLst/>
          </a:prstGeom>
          <a:ln w="19050">
            <a:solidFill>
              <a:schemeClr val="tx2"/>
            </a:solidFill>
          </a:ln>
        </p:spPr>
        <p:txBody>
          <a:bodyPr lIns="180000" tIns="180000" rIns="180000" bIns="144000">
            <a:spAutoFit/>
          </a:bodyPr>
          <a:lstStyle>
            <a:lvl1pPr marL="247711" indent="-247711" algn="l">
              <a:lnSpc>
                <a:spcPct val="100000"/>
              </a:lnSpc>
              <a:spcBef>
                <a:spcPts val="544"/>
              </a:spcBef>
              <a:buFont typeface="Wingdings" panose="05000000000000000000" pitchFamily="2" charset="2"/>
              <a:buChar char="n"/>
              <a:defRPr sz="1814"/>
            </a:lvl1pPr>
            <a:lvl2pPr marL="406131" indent="-158420" algn="l">
              <a:lnSpc>
                <a:spcPct val="100000"/>
              </a:lnSpc>
              <a:spcBef>
                <a:spcPts val="363"/>
              </a:spcBef>
              <a:buFont typeface="Arial" panose="020B0604020202020204" pitchFamily="34" charset="0"/>
              <a:buChar char="•"/>
              <a:defRPr sz="1633"/>
            </a:lvl2pPr>
            <a:lvl3pPr marL="626479" indent="-211707" algn="l">
              <a:lnSpc>
                <a:spcPct val="100000"/>
              </a:lnSpc>
              <a:spcBef>
                <a:spcPts val="181"/>
              </a:spcBef>
              <a:buFont typeface="Wingdings" panose="05000000000000000000" pitchFamily="2" charset="2"/>
              <a:buChar char="ü"/>
              <a:defRPr sz="1452"/>
            </a:lvl3pPr>
            <a:lvl4pPr marL="820903" indent="-195864" algn="l">
              <a:lnSpc>
                <a:spcPct val="100000"/>
              </a:lnSpc>
              <a:spcBef>
                <a:spcPts val="181"/>
              </a:spcBef>
              <a:buFont typeface="Meiryo UI" panose="020B0604030504040204" pitchFamily="50" charset="-128"/>
              <a:buChar char="※"/>
              <a:defRPr sz="1089"/>
            </a:lvl4pPr>
            <a:lvl5pPr algn="l">
              <a:defRPr sz="1814"/>
            </a:lvl5pPr>
          </a:lstStyle>
          <a:p>
            <a:pPr lvl="0"/>
            <a:r>
              <a:rPr kumimoji="1" lang="ja-JP" altLang="en-US"/>
              <a:t>リード文（</a:t>
            </a:r>
            <a:r>
              <a:rPr kumimoji="1" lang="en-US" altLang="ja-JP"/>
              <a:t>Tab</a:t>
            </a:r>
            <a:r>
              <a:rPr kumimoji="1" lang="ja-JP" altLang="en-US"/>
              <a:t>キーで行頭文字を第</a:t>
            </a:r>
            <a:r>
              <a:rPr kumimoji="1" lang="en-US" altLang="ja-JP"/>
              <a:t>4</a:t>
            </a:r>
            <a:r>
              <a:rPr kumimoji="1" lang="ja-JP" altLang="en-US"/>
              <a:t>レベルまで選択できます）</a:t>
            </a:r>
          </a:p>
          <a:p>
            <a:pPr lvl="1"/>
            <a:r>
              <a:rPr kumimoji="1" lang="ja-JP" altLang="en-US"/>
              <a:t>第</a:t>
            </a:r>
            <a:r>
              <a:rPr kumimoji="1" lang="en-US" altLang="ja-JP"/>
              <a:t>2</a:t>
            </a:r>
            <a:r>
              <a:rPr kumimoji="1" lang="ja-JP" altLang="en-US"/>
              <a:t>レベル</a:t>
            </a:r>
          </a:p>
          <a:p>
            <a:pPr lvl="2"/>
            <a:r>
              <a:rPr kumimoji="1" lang="ja-JP" altLang="en-US"/>
              <a:t>第</a:t>
            </a:r>
            <a:r>
              <a:rPr kumimoji="1" lang="en-US" altLang="ja-JP"/>
              <a:t>3</a:t>
            </a:r>
            <a:r>
              <a:rPr kumimoji="1" lang="ja-JP" altLang="en-US"/>
              <a:t>レベル</a:t>
            </a:r>
            <a:endParaRPr kumimoji="1" lang="en-US" altLang="ja-JP"/>
          </a:p>
          <a:p>
            <a:pPr lvl="3"/>
            <a:r>
              <a:rPr kumimoji="1" lang="ja-JP" altLang="en-US"/>
              <a:t>第</a:t>
            </a:r>
            <a:r>
              <a:rPr kumimoji="1" lang="en-US" altLang="ja-JP"/>
              <a:t>4</a:t>
            </a:r>
            <a:r>
              <a:rPr kumimoji="1" lang="ja-JP" altLang="en-US"/>
              <a:t>レベル</a:t>
            </a:r>
          </a:p>
        </p:txBody>
      </p:sp>
      <p:sp>
        <p:nvSpPr>
          <p:cNvPr id="20" name="テキスト ボックス 19">
            <a:extLst>
              <a:ext uri="{FF2B5EF4-FFF2-40B4-BE49-F238E27FC236}">
                <a16:creationId xmlns:a16="http://schemas.microsoft.com/office/drawing/2014/main" id="{D337EB01-84C2-44AD-EF01-3DC9F20C1776}"/>
              </a:ext>
            </a:extLst>
          </p:cNvPr>
          <p:cNvSpPr txBox="1"/>
          <p:nvPr userDrawn="1"/>
        </p:nvSpPr>
        <p:spPr>
          <a:xfrm>
            <a:off x="9568145" y="6527196"/>
            <a:ext cx="333541" cy="326585"/>
          </a:xfrm>
          <a:prstGeom prst="rect">
            <a:avLst/>
          </a:prstGeom>
          <a:noFill/>
        </p:spPr>
        <p:txBody>
          <a:bodyPr wrap="none" lIns="0" tIns="0" rIns="0" bIns="0" rtlCol="0" anchor="b" anchorCtr="0">
            <a:noAutofit/>
          </a:bodyPr>
          <a:lstStyle/>
          <a:p>
            <a:pPr marL="0" marR="0" lvl="0" indent="0" algn="ctr" defTabSz="829544" rtl="0" eaLnBrk="1" fontAlgn="auto" latinLnBrk="0" hangingPunct="1">
              <a:lnSpc>
                <a:spcPct val="100000"/>
              </a:lnSpc>
              <a:spcBef>
                <a:spcPts val="0"/>
              </a:spcBef>
              <a:spcAft>
                <a:spcPts val="0"/>
              </a:spcAft>
              <a:buClrTx/>
              <a:buSzTx/>
              <a:buFontTx/>
              <a:buNone/>
              <a:tabLst/>
              <a:defRPr/>
            </a:pPr>
            <a:fld id="{9C1B02FA-3B43-4965-97B5-C29D405C4738}" type="slidenum">
              <a:rPr kumimoji="1" lang="ja-JP" altLang="en-US" sz="1855" b="0" i="0" u="none" strike="noStrike" kern="1200" cap="none" spc="0" normalizeH="0" baseline="0" noProof="0" smtClean="0">
                <a:ln>
                  <a:noFill/>
                </a:ln>
                <a:solidFill>
                  <a:prstClr val="black"/>
                </a:solidFill>
                <a:effectLst/>
                <a:uLnTx/>
                <a:uFillTx/>
                <a:latin typeface="Arial" panose="020B0604020202020204" pitchFamily="34" charset="0"/>
                <a:ea typeface="メイリオ" panose="020B0604030504040204" pitchFamily="50" charset="-128"/>
                <a:cs typeface="Arial" panose="020B0604020202020204" pitchFamily="34" charset="0"/>
              </a:rPr>
              <a:pPr marL="0" marR="0" lvl="0" indent="0" algn="ctr" defTabSz="829544" rtl="0" eaLnBrk="1" fontAlgn="auto" latinLnBrk="0" hangingPunct="1">
                <a:lnSpc>
                  <a:spcPct val="100000"/>
                </a:lnSpc>
                <a:spcBef>
                  <a:spcPts val="0"/>
                </a:spcBef>
                <a:spcAft>
                  <a:spcPts val="0"/>
                </a:spcAft>
                <a:buClrTx/>
                <a:buSzTx/>
                <a:buFontTx/>
                <a:buNone/>
                <a:tabLst/>
                <a:defRPr/>
              </a:pPr>
              <a:t>‹#›</a:t>
            </a:fld>
            <a:endParaRPr kumimoji="1" lang="ja-JP" altLang="en-US" sz="1237" b="0"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6867085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階層あり">
    <p:spTree>
      <p:nvGrpSpPr>
        <p:cNvPr id="1" name=""/>
        <p:cNvGrpSpPr/>
        <p:nvPr/>
      </p:nvGrpSpPr>
      <p:grpSpPr>
        <a:xfrm>
          <a:off x="0" y="0"/>
          <a:ext cx="0" cy="0"/>
          <a:chOff x="0" y="0"/>
          <a:chExt cx="0" cy="0"/>
        </a:xfrm>
      </p:grpSpPr>
      <p:sp>
        <p:nvSpPr>
          <p:cNvPr id="53" name="コンテンツ プレースホルダー 3">
            <a:extLst>
              <a:ext uri="{FF2B5EF4-FFF2-40B4-BE49-F238E27FC236}">
                <a16:creationId xmlns:a16="http://schemas.microsoft.com/office/drawing/2014/main" id="{7038EB8A-9FB3-4B3E-A554-367E9CB41E9D}"/>
              </a:ext>
            </a:extLst>
          </p:cNvPr>
          <p:cNvSpPr>
            <a:spLocks noGrp="1"/>
          </p:cNvSpPr>
          <p:nvPr userDrawn="1">
            <p:ph sz="quarter" idx="10" hasCustomPrompt="1"/>
          </p:nvPr>
        </p:nvSpPr>
        <p:spPr>
          <a:xfrm>
            <a:off x="150025" y="29271"/>
            <a:ext cx="8605363" cy="228610"/>
          </a:xfrm>
          <a:prstGeom prst="rect">
            <a:avLst/>
          </a:prstGeom>
        </p:spPr>
        <p:txBody>
          <a:bodyPr lIns="0" tIns="0" rIns="0" bIns="0" anchor="ctr" anchorCtr="0"/>
          <a:lstStyle>
            <a:lvl1pPr algn="l">
              <a:defRPr sz="1082" b="1">
                <a:solidFill>
                  <a:schemeClr val="bg2"/>
                </a:solidFill>
                <a:latin typeface="Meiryo UI" panose="020B0604030504040204" pitchFamily="50" charset="-128"/>
                <a:ea typeface="Meiryo UI" panose="020B0604030504040204" pitchFamily="50" charset="-128"/>
              </a:defRPr>
            </a:lvl1pPr>
          </a:lstStyle>
          <a:p>
            <a:pPr lvl="0"/>
            <a:r>
              <a:rPr kumimoji="1" lang="ja-JP" altLang="en-US"/>
              <a:t>第</a:t>
            </a:r>
            <a:r>
              <a:rPr kumimoji="1" lang="en-US" altLang="ja-JP"/>
              <a:t>1</a:t>
            </a:r>
            <a:r>
              <a:rPr kumimoji="1" lang="ja-JP" altLang="en-US"/>
              <a:t>階層（例：表紙タイトル）</a:t>
            </a:r>
          </a:p>
        </p:txBody>
      </p:sp>
      <p:sp>
        <p:nvSpPr>
          <p:cNvPr id="52" name="タイトル 1">
            <a:extLst>
              <a:ext uri="{FF2B5EF4-FFF2-40B4-BE49-F238E27FC236}">
                <a16:creationId xmlns:a16="http://schemas.microsoft.com/office/drawing/2014/main" id="{ED4B86B0-3BB3-4009-9A6E-83BD54068242}"/>
              </a:ext>
            </a:extLst>
          </p:cNvPr>
          <p:cNvSpPr>
            <a:spLocks noGrp="1"/>
          </p:cNvSpPr>
          <p:nvPr userDrawn="1">
            <p:ph type="title" hasCustomPrompt="1"/>
          </p:nvPr>
        </p:nvSpPr>
        <p:spPr bwMode="white">
          <a:xfrm>
            <a:off x="150025" y="486491"/>
            <a:ext cx="8605363" cy="359244"/>
          </a:xfrm>
          <a:prstGeom prst="rect">
            <a:avLst/>
          </a:prstGeom>
        </p:spPr>
        <p:txBody>
          <a:bodyPr lIns="252000" tIns="0" rIns="0" bIns="0" anchor="ctr" anchorCtr="0"/>
          <a:lstStyle>
            <a:lvl1pPr algn="l">
              <a:defRPr sz="1855"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54" name="コンテンツ プレースホルダー 3">
            <a:extLst>
              <a:ext uri="{FF2B5EF4-FFF2-40B4-BE49-F238E27FC236}">
                <a16:creationId xmlns:a16="http://schemas.microsoft.com/office/drawing/2014/main" id="{F530AFF5-0F75-4301-B416-E2BDE7D4B1D3}"/>
              </a:ext>
            </a:extLst>
          </p:cNvPr>
          <p:cNvSpPr>
            <a:spLocks noGrp="1"/>
          </p:cNvSpPr>
          <p:nvPr userDrawn="1">
            <p:ph sz="quarter" idx="11" hasCustomPrompt="1"/>
          </p:nvPr>
        </p:nvSpPr>
        <p:spPr bwMode="white">
          <a:xfrm>
            <a:off x="150025" y="257881"/>
            <a:ext cx="8605363" cy="228610"/>
          </a:xfrm>
          <a:prstGeom prst="rect">
            <a:avLst/>
          </a:prstGeom>
        </p:spPr>
        <p:txBody>
          <a:bodyPr lIns="252000" tIns="0" rIns="0" bIns="0" anchor="ctr" anchorCtr="0"/>
          <a:lstStyle>
            <a:lvl1pPr algn="l">
              <a:defRPr sz="1082" b="1">
                <a:solidFill>
                  <a:schemeClr val="bg1"/>
                </a:solidFill>
                <a:latin typeface="Meiryo UI" panose="020B0604030504040204" pitchFamily="50" charset="-128"/>
                <a:ea typeface="Meiryo UI" panose="020B0604030504040204" pitchFamily="50" charset="-128"/>
              </a:defRPr>
            </a:lvl1pPr>
          </a:lstStyle>
          <a:p>
            <a:pPr lvl="0"/>
            <a:r>
              <a:rPr kumimoji="1" lang="ja-JP" altLang="en-US"/>
              <a:t>第</a:t>
            </a:r>
            <a:r>
              <a:rPr kumimoji="1" lang="en-US" altLang="ja-JP"/>
              <a:t>2</a:t>
            </a:r>
            <a:r>
              <a:rPr kumimoji="1" lang="ja-JP" altLang="en-US"/>
              <a:t>階層（例：章タイトル）</a:t>
            </a:r>
          </a:p>
        </p:txBody>
      </p:sp>
      <p:sp>
        <p:nvSpPr>
          <p:cNvPr id="19" name="コンテンツ プレースホルダー 3">
            <a:extLst>
              <a:ext uri="{FF2B5EF4-FFF2-40B4-BE49-F238E27FC236}">
                <a16:creationId xmlns:a16="http://schemas.microsoft.com/office/drawing/2014/main" id="{EDF4FE31-3A07-443C-9CD8-C81650AD9D2F}"/>
              </a:ext>
            </a:extLst>
          </p:cNvPr>
          <p:cNvSpPr>
            <a:spLocks noGrp="1"/>
          </p:cNvSpPr>
          <p:nvPr>
            <p:ph sz="quarter" idx="12" hasCustomPrompt="1"/>
          </p:nvPr>
        </p:nvSpPr>
        <p:spPr>
          <a:xfrm>
            <a:off x="150026" y="1007809"/>
            <a:ext cx="9605953" cy="564024"/>
          </a:xfrm>
          <a:prstGeom prst="rect">
            <a:avLst/>
          </a:prstGeom>
          <a:ln w="19050">
            <a:solidFill>
              <a:schemeClr val="tx2"/>
            </a:solidFill>
          </a:ln>
        </p:spPr>
        <p:txBody>
          <a:bodyPr wrap="square" lIns="180000" tIns="180000" rIns="180000" bIns="144000" anchor="t" anchorCtr="0">
            <a:spAutoFit/>
          </a:bodyPr>
          <a:lstStyle>
            <a:lvl1pPr marL="220877" indent="-220877" algn="l">
              <a:lnSpc>
                <a:spcPct val="100000"/>
              </a:lnSpc>
              <a:spcBef>
                <a:spcPts val="464"/>
              </a:spcBef>
              <a:spcAft>
                <a:spcPts val="0"/>
              </a:spcAft>
              <a:buFont typeface="Wingdings" panose="05000000000000000000" pitchFamily="2" charset="2"/>
              <a:buChar char="n"/>
              <a:defRPr sz="1539" b="0">
                <a:solidFill>
                  <a:schemeClr val="tx1"/>
                </a:solidFill>
                <a:latin typeface="Meiryo UI" panose="020B0604030504040204" pitchFamily="50" charset="-128"/>
                <a:ea typeface="Meiryo UI" panose="020B0604030504040204" pitchFamily="50" charset="-128"/>
              </a:defRPr>
            </a:lvl1pPr>
          </a:lstStyle>
          <a:p>
            <a:pPr lvl="0"/>
            <a:r>
              <a:rPr kumimoji="1" lang="ja-JP" altLang="en-US"/>
              <a:t>リードリードリードリードリードリードリードリードリードリードリードリードリードリードリードリードリードリード</a:t>
            </a:r>
          </a:p>
        </p:txBody>
      </p:sp>
      <p:sp>
        <p:nvSpPr>
          <p:cNvPr id="13" name="テキスト ボックス 12">
            <a:extLst>
              <a:ext uri="{FF2B5EF4-FFF2-40B4-BE49-F238E27FC236}">
                <a16:creationId xmlns:a16="http://schemas.microsoft.com/office/drawing/2014/main" id="{8FD50C7F-9ACA-4B30-8C3B-E73A326DFDE0}"/>
              </a:ext>
            </a:extLst>
          </p:cNvPr>
          <p:cNvSpPr txBox="1"/>
          <p:nvPr userDrawn="1"/>
        </p:nvSpPr>
        <p:spPr>
          <a:xfrm>
            <a:off x="9568145" y="6527196"/>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855"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237" b="0">
              <a:latin typeface="Arial" panose="020B0604020202020204" pitchFamily="34" charset="0"/>
              <a:ea typeface="メイリオ" panose="020B0604030504040204" pitchFamily="50" charset="-128"/>
              <a:cs typeface="Arial" panose="020B0604020202020204" pitchFamily="34" charset="0"/>
            </a:endParaRPr>
          </a:p>
        </p:txBody>
      </p:sp>
      <p:grpSp>
        <p:nvGrpSpPr>
          <p:cNvPr id="14" name="グループ化 13">
            <a:extLst>
              <a:ext uri="{FF2B5EF4-FFF2-40B4-BE49-F238E27FC236}">
                <a16:creationId xmlns:a16="http://schemas.microsoft.com/office/drawing/2014/main" id="{718B852C-7395-C94C-50DD-3ECED55C95D6}"/>
              </a:ext>
            </a:extLst>
          </p:cNvPr>
          <p:cNvGrpSpPr/>
          <p:nvPr userDrawn="1"/>
        </p:nvGrpSpPr>
        <p:grpSpPr>
          <a:xfrm>
            <a:off x="103693" y="196674"/>
            <a:ext cx="9565554" cy="721514"/>
            <a:chOff x="111919" y="216797"/>
            <a:chExt cx="10324361" cy="795336"/>
          </a:xfrm>
        </p:grpSpPr>
        <p:sp>
          <p:nvSpPr>
            <p:cNvPr id="21" name="Freeform 13">
              <a:extLst>
                <a:ext uri="{FF2B5EF4-FFF2-40B4-BE49-F238E27FC236}">
                  <a16:creationId xmlns:a16="http://schemas.microsoft.com/office/drawing/2014/main" id="{73F13A54-8936-63CE-C691-DDD4CC84AD65}"/>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500"/>
            </a:p>
          </p:txBody>
        </p:sp>
        <p:cxnSp>
          <p:nvCxnSpPr>
            <p:cNvPr id="22" name="直線コネクタ 21">
              <a:extLst>
                <a:ext uri="{FF2B5EF4-FFF2-40B4-BE49-F238E27FC236}">
                  <a16:creationId xmlns:a16="http://schemas.microsoft.com/office/drawing/2014/main" id="{A7D99EE6-DA7D-438B-69E9-C80DBA0C6EE5}"/>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9D0342AA-A4FC-81F5-17FF-E0D7D87291D6}"/>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11129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通常（リードなし）">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5" y="196674"/>
            <a:ext cx="9565554" cy="721514"/>
            <a:chOff x="111919" y="216797"/>
            <a:chExt cx="10324361" cy="795336"/>
          </a:xfrm>
        </p:grpSpPr>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391"/>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5" y="257881"/>
            <a:ext cx="8605363" cy="587854"/>
          </a:xfrm>
          <a:prstGeom prst="rect">
            <a:avLst/>
          </a:prstGeom>
        </p:spPr>
        <p:txBody>
          <a:bodyPr lIns="252000" tIns="36000" rIns="0" bIns="0" anchor="ctr" anchorCtr="0"/>
          <a:lstStyle>
            <a:lvl1pPr algn="l">
              <a:defRPr sz="2052"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16" name="テキスト ボックス 15">
            <a:extLst>
              <a:ext uri="{FF2B5EF4-FFF2-40B4-BE49-F238E27FC236}">
                <a16:creationId xmlns:a16="http://schemas.microsoft.com/office/drawing/2014/main" id="{8FD50C7F-9ACA-4B30-8C3B-E73A326DFDE0}"/>
              </a:ext>
            </a:extLst>
          </p:cNvPr>
          <p:cNvSpPr txBox="1"/>
          <p:nvPr userDrawn="1"/>
        </p:nvSpPr>
        <p:spPr>
          <a:xfrm>
            <a:off x="9568145" y="6527196"/>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855"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237" b="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3615405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表紙">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66808" y="359096"/>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3" tIns="41476" rIns="82953" bIns="41476" numCol="1" spcCol="0" rtlCol="0" fromWordArt="0" anchor="ctr" anchorCtr="0" forceAA="0" compatLnSpc="1">
            <a:prstTxWarp prst="textNoShape">
              <a:avLst/>
            </a:prstTxWarp>
            <a:noAutofit/>
          </a:bodyPr>
          <a:lstStyle/>
          <a:p>
            <a:pPr algn="ctr"/>
            <a:endParaRPr kumimoji="1" lang="ja-JP" altLang="en-US" sz="1452" dirty="0">
              <a:solidFill>
                <a:schemeClr val="tx1"/>
              </a:solidFill>
            </a:endParaRPr>
          </a:p>
        </p:txBody>
      </p:sp>
      <p:grpSp>
        <p:nvGrpSpPr>
          <p:cNvPr id="23" name="グループ化 22">
            <a:extLst>
              <a:ext uri="{FF2B5EF4-FFF2-40B4-BE49-F238E27FC236}">
                <a16:creationId xmlns:a16="http://schemas.microsoft.com/office/drawing/2014/main" id="{69427F34-BDBE-48D8-A7F4-1EE85CF4440A}"/>
              </a:ext>
            </a:extLst>
          </p:cNvPr>
          <p:cNvGrpSpPr/>
          <p:nvPr userDrawn="1"/>
        </p:nvGrpSpPr>
        <p:grpSpPr>
          <a:xfrm>
            <a:off x="958477" y="2714141"/>
            <a:ext cx="7989045" cy="914438"/>
            <a:chOff x="1034510" y="2991837"/>
            <a:chExt cx="8622792" cy="1007999"/>
          </a:xfrm>
        </p:grpSpPr>
        <p:cxnSp>
          <p:nvCxnSpPr>
            <p:cNvPr id="15" name="直線コネクタ 14">
              <a:extLst>
                <a:ext uri="{FF2B5EF4-FFF2-40B4-BE49-F238E27FC236}">
                  <a16:creationId xmlns:a16="http://schemas.microsoft.com/office/drawing/2014/main" id="{4E3800AC-DAF6-41B1-810E-4A51489649E0}"/>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CF90A11-AE44-4385-824C-1819712F0D92}"/>
                </a:ext>
              </a:extLst>
            </p:cNvPr>
            <p:cNvCxnSpPr/>
            <p:nvPr userDrawn="1"/>
          </p:nvCxnSpPr>
          <p:spPr>
            <a:xfrm>
              <a:off x="1034510" y="3999836"/>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0" name="タイトル 29">
            <a:extLst>
              <a:ext uri="{FF2B5EF4-FFF2-40B4-BE49-F238E27FC236}">
                <a16:creationId xmlns:a16="http://schemas.microsoft.com/office/drawing/2014/main" id="{D7232AF9-EC33-4888-B5A0-D03E836B4382}"/>
              </a:ext>
            </a:extLst>
          </p:cNvPr>
          <p:cNvSpPr>
            <a:spLocks noGrp="1"/>
          </p:cNvSpPr>
          <p:nvPr>
            <p:ph type="title" hasCustomPrompt="1"/>
          </p:nvPr>
        </p:nvSpPr>
        <p:spPr>
          <a:xfrm>
            <a:off x="958477" y="2714140"/>
            <a:ext cx="8004988" cy="914439"/>
          </a:xfrm>
          <a:prstGeom prst="rect">
            <a:avLst/>
          </a:prstGeom>
        </p:spPr>
        <p:txBody>
          <a:bodyPr lIns="0" tIns="72000" rIns="0" bIns="0" anchor="ctr" anchorCtr="0">
            <a:normAutofit/>
          </a:bodyPr>
          <a:lstStyle>
            <a:lvl1pPr>
              <a:defRPr lang="ja-JP" altLang="en-US" sz="3266"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1000"/>
              </a:spcBef>
              <a:buFontTx/>
            </a:pPr>
            <a:r>
              <a:rPr kumimoji="1" lang="ja-JP" altLang="en-US" dirty="0"/>
              <a:t>表紙タイトル</a:t>
            </a:r>
          </a:p>
        </p:txBody>
      </p:sp>
      <p:sp>
        <p:nvSpPr>
          <p:cNvPr id="27" name="コンテンツ プレースホルダー 21">
            <a:extLst>
              <a:ext uri="{FF2B5EF4-FFF2-40B4-BE49-F238E27FC236}">
                <a16:creationId xmlns:a16="http://schemas.microsoft.com/office/drawing/2014/main" id="{730FB38C-75FA-4F17-A448-34BAAD2B4753}"/>
              </a:ext>
            </a:extLst>
          </p:cNvPr>
          <p:cNvSpPr>
            <a:spLocks noGrp="1"/>
          </p:cNvSpPr>
          <p:nvPr>
            <p:ph sz="quarter" idx="14" hasCustomPrompt="1"/>
          </p:nvPr>
        </p:nvSpPr>
        <p:spPr>
          <a:xfrm>
            <a:off x="958477" y="3763721"/>
            <a:ext cx="8004988" cy="391903"/>
          </a:xfrm>
          <a:prstGeom prst="rect">
            <a:avLst/>
          </a:prstGeom>
        </p:spPr>
        <p:txBody>
          <a:bodyPr lIns="0" tIns="0" rIns="0" bIns="0" anchor="ctr" anchorCtr="0"/>
          <a:lstStyle>
            <a:lvl1pPr>
              <a:defRPr sz="1814" b="1">
                <a:solidFill>
                  <a:schemeClr val="bg2"/>
                </a:solidFill>
                <a:latin typeface="Meiryo UI" panose="020B0604030504040204" pitchFamily="50" charset="-128"/>
                <a:ea typeface="Meiryo UI" panose="020B0604030504040204" pitchFamily="50" charset="-128"/>
              </a:defRPr>
            </a:lvl1pPr>
          </a:lstStyle>
          <a:p>
            <a:pPr lvl="0"/>
            <a:r>
              <a:rPr kumimoji="1" lang="ja-JP" altLang="en-US" dirty="0"/>
              <a:t>サブタイトル</a:t>
            </a:r>
          </a:p>
        </p:txBody>
      </p:sp>
      <p:sp>
        <p:nvSpPr>
          <p:cNvPr id="31" name="コンテンツ プレースホルダー 21">
            <a:extLst>
              <a:ext uri="{FF2B5EF4-FFF2-40B4-BE49-F238E27FC236}">
                <a16:creationId xmlns:a16="http://schemas.microsoft.com/office/drawing/2014/main" id="{9693F458-7CAF-4411-88EF-755A4D8136DB}"/>
              </a:ext>
            </a:extLst>
          </p:cNvPr>
          <p:cNvSpPr>
            <a:spLocks noGrp="1"/>
          </p:cNvSpPr>
          <p:nvPr>
            <p:ph sz="quarter" idx="15" hasCustomPrompt="1"/>
          </p:nvPr>
        </p:nvSpPr>
        <p:spPr>
          <a:xfrm>
            <a:off x="3293265" y="4931489"/>
            <a:ext cx="3335412" cy="261268"/>
          </a:xfrm>
          <a:prstGeom prst="rect">
            <a:avLst/>
          </a:prstGeom>
        </p:spPr>
        <p:txBody>
          <a:bodyPr lIns="0" tIns="0" rIns="0" bIns="0" anchor="ctr" anchorCtr="0"/>
          <a:lstStyle>
            <a:lvl1pPr>
              <a:defRPr sz="1633" b="0">
                <a:solidFill>
                  <a:schemeClr val="tx1"/>
                </a:solidFill>
                <a:latin typeface="Meiryo UI" panose="020B0604030504040204" pitchFamily="50" charset="-128"/>
                <a:ea typeface="Meiryo UI" panose="020B0604030504040204" pitchFamily="50" charset="-128"/>
              </a:defRPr>
            </a:lvl1pPr>
          </a:lstStyle>
          <a:p>
            <a:pPr lvl="0"/>
            <a:r>
              <a:rPr kumimoji="1" lang="en-US" altLang="ja-JP" dirty="0"/>
              <a:t>0000</a:t>
            </a:r>
            <a:r>
              <a:rPr kumimoji="1" lang="ja-JP" altLang="en-US" dirty="0"/>
              <a:t>年</a:t>
            </a:r>
            <a:r>
              <a:rPr kumimoji="1" lang="en-US" altLang="ja-JP" dirty="0"/>
              <a:t>00</a:t>
            </a:r>
            <a:r>
              <a:rPr kumimoji="1" lang="ja-JP" altLang="en-US" dirty="0"/>
              <a:t>月</a:t>
            </a:r>
            <a:r>
              <a:rPr kumimoji="1" lang="en-US" altLang="ja-JP" dirty="0"/>
              <a:t>00</a:t>
            </a:r>
            <a:r>
              <a:rPr kumimoji="1" lang="ja-JP" altLang="en-US" dirty="0"/>
              <a:t>日</a:t>
            </a:r>
          </a:p>
        </p:txBody>
      </p:sp>
      <p:sp>
        <p:nvSpPr>
          <p:cNvPr id="32" name="コンテンツ プレースホルダー 21">
            <a:extLst>
              <a:ext uri="{FF2B5EF4-FFF2-40B4-BE49-F238E27FC236}">
                <a16:creationId xmlns:a16="http://schemas.microsoft.com/office/drawing/2014/main" id="{1645C6DC-6217-43BE-8989-B6A0BD9C2349}"/>
              </a:ext>
            </a:extLst>
          </p:cNvPr>
          <p:cNvSpPr>
            <a:spLocks noGrp="1"/>
          </p:cNvSpPr>
          <p:nvPr>
            <p:ph sz="quarter" idx="16" hasCustomPrompt="1"/>
          </p:nvPr>
        </p:nvSpPr>
        <p:spPr>
          <a:xfrm>
            <a:off x="3293265" y="5192757"/>
            <a:ext cx="3335412" cy="261268"/>
          </a:xfrm>
          <a:prstGeom prst="rect">
            <a:avLst/>
          </a:prstGeom>
        </p:spPr>
        <p:txBody>
          <a:bodyPr lIns="0" tIns="0" rIns="0" bIns="0" anchor="ctr" anchorCtr="0"/>
          <a:lstStyle>
            <a:lvl1pPr>
              <a:defRPr sz="1633"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所属　名前</a:t>
            </a:r>
          </a:p>
        </p:txBody>
      </p:sp>
    </p:spTree>
    <p:extLst>
      <p:ext uri="{BB962C8B-B14F-4D97-AF65-F5344CB8AC3E}">
        <p14:creationId xmlns:p14="http://schemas.microsoft.com/office/powerpoint/2010/main" val="7373957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目次">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73E2C914-D6BF-434B-B748-5B031C7A75D4}"/>
              </a:ext>
            </a:extLst>
          </p:cNvPr>
          <p:cNvGrpSpPr/>
          <p:nvPr userDrawn="1"/>
        </p:nvGrpSpPr>
        <p:grpSpPr>
          <a:xfrm>
            <a:off x="103693" y="196674"/>
            <a:ext cx="9565554" cy="721514"/>
            <a:chOff x="111919" y="216797"/>
            <a:chExt cx="10324361" cy="795336"/>
          </a:xfrm>
        </p:grpSpPr>
        <p:sp>
          <p:nvSpPr>
            <p:cNvPr id="19" name="Freeform 13">
              <a:extLst>
                <a:ext uri="{FF2B5EF4-FFF2-40B4-BE49-F238E27FC236}">
                  <a16:creationId xmlns:a16="http://schemas.microsoft.com/office/drawing/2014/main" id="{9E9EE105-883D-4267-B8FF-D61BDDD6E4FC}"/>
                </a:ext>
              </a:extLst>
            </p:cNvPr>
            <p:cNvSpPr>
              <a:spLocks/>
            </p:cNvSpPr>
            <p:nvPr userDrawn="1"/>
          </p:nvSpPr>
          <p:spPr bwMode="auto">
            <a:xfrm>
              <a:off x="161925" y="284266"/>
              <a:ext cx="10274355" cy="648001"/>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500" dirty="0"/>
            </a:p>
          </p:txBody>
        </p:sp>
        <p:cxnSp>
          <p:nvCxnSpPr>
            <p:cNvPr id="22" name="直線コネクタ 21">
              <a:extLst>
                <a:ext uri="{FF2B5EF4-FFF2-40B4-BE49-F238E27FC236}">
                  <a16:creationId xmlns:a16="http://schemas.microsoft.com/office/drawing/2014/main" id="{CFE261A9-5D80-457A-85AA-206E048CF0DB}"/>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3443AF7-632D-41F2-BFF3-7CC6B2F2E6F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フリーフォーム: 図形 13">
            <a:extLst>
              <a:ext uri="{FF2B5EF4-FFF2-40B4-BE49-F238E27FC236}">
                <a16:creationId xmlns:a16="http://schemas.microsoft.com/office/drawing/2014/main" id="{665A837A-D774-4985-B30F-35B13836C960}"/>
              </a:ext>
            </a:extLst>
          </p:cNvPr>
          <p:cNvSpPr/>
          <p:nvPr userDrawn="1"/>
        </p:nvSpPr>
        <p:spPr>
          <a:xfrm>
            <a:off x="998831" y="1620608"/>
            <a:ext cx="0" cy="4572197"/>
          </a:xfrm>
          <a:custGeom>
            <a:avLst/>
            <a:gdLst>
              <a:gd name="connsiteX0" fmla="*/ 0 w 0"/>
              <a:gd name="connsiteY0" fmla="*/ 0 h 5768502"/>
              <a:gd name="connsiteX1" fmla="*/ 0 w 0"/>
              <a:gd name="connsiteY1" fmla="*/ 5768502 h 5768502"/>
            </a:gdLst>
            <a:ahLst/>
            <a:cxnLst>
              <a:cxn ang="0">
                <a:pos x="connsiteX0" y="connsiteY0"/>
              </a:cxn>
              <a:cxn ang="0">
                <a:pos x="connsiteX1" y="connsiteY1"/>
              </a:cxn>
            </a:cxnLst>
            <a:rect l="l" t="t" r="r" b="b"/>
            <a:pathLst>
              <a:path h="5768502">
                <a:moveTo>
                  <a:pt x="0" y="0"/>
                </a:moveTo>
                <a:lnTo>
                  <a:pt x="0" y="5768502"/>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sp>
        <p:nvSpPr>
          <p:cNvPr id="9" name="コンテンツ プレースホルダー 8">
            <a:extLst>
              <a:ext uri="{FF2B5EF4-FFF2-40B4-BE49-F238E27FC236}">
                <a16:creationId xmlns:a16="http://schemas.microsoft.com/office/drawing/2014/main" id="{B04FFEFF-3996-4124-93D0-A0B919888837}"/>
              </a:ext>
            </a:extLst>
          </p:cNvPr>
          <p:cNvSpPr>
            <a:spLocks noGrp="1"/>
          </p:cNvSpPr>
          <p:nvPr userDrawn="1">
            <p:ph sz="quarter" idx="10" hasCustomPrompt="1"/>
          </p:nvPr>
        </p:nvSpPr>
        <p:spPr>
          <a:xfrm>
            <a:off x="998831" y="1620608"/>
            <a:ext cx="8004988" cy="4572197"/>
          </a:xfrm>
          <a:prstGeom prst="rect">
            <a:avLst/>
          </a:prstGeom>
        </p:spPr>
        <p:txBody>
          <a:bodyPr lIns="360000" tIns="0" rIns="0" bIns="0"/>
          <a:lstStyle>
            <a:lvl1pPr marL="674004" indent="-674004" algn="l">
              <a:lnSpc>
                <a:spcPct val="100000"/>
              </a:lnSpc>
              <a:spcBef>
                <a:spcPts val="907"/>
              </a:spcBef>
              <a:spcAft>
                <a:spcPts val="0"/>
              </a:spcAft>
              <a:buClr>
                <a:schemeClr val="bg2"/>
              </a:buClr>
              <a:buFont typeface="+mj-lt"/>
              <a:buAutoNum type="arabicPeriod"/>
              <a:defRPr sz="3629" b="1">
                <a:latin typeface="Meiryo UI" panose="020B0604030504040204" pitchFamily="50" charset="-128"/>
                <a:ea typeface="Meiryo UI" panose="020B0604030504040204" pitchFamily="50" charset="-128"/>
              </a:defRPr>
            </a:lvl1pPr>
          </a:lstStyle>
          <a:p>
            <a:pPr lvl="0"/>
            <a:r>
              <a:rPr kumimoji="1" lang="ja-JP" altLang="en-US" dirty="0"/>
              <a:t>章タイトル</a:t>
            </a:r>
          </a:p>
          <a:p>
            <a:pPr lvl="0"/>
            <a:r>
              <a:rPr kumimoji="1" lang="ja-JP" altLang="en-US" dirty="0"/>
              <a:t>章タイトル</a:t>
            </a:r>
          </a:p>
          <a:p>
            <a:pPr lvl="0"/>
            <a:r>
              <a:rPr kumimoji="1" lang="ja-JP" altLang="en-US" dirty="0"/>
              <a:t>章タイトル</a:t>
            </a:r>
          </a:p>
        </p:txBody>
      </p:sp>
      <p:sp>
        <p:nvSpPr>
          <p:cNvPr id="11" name="テキスト ボックス 10">
            <a:extLst>
              <a:ext uri="{FF2B5EF4-FFF2-40B4-BE49-F238E27FC236}">
                <a16:creationId xmlns:a16="http://schemas.microsoft.com/office/drawing/2014/main" id="{5DFA1F2F-14B9-4F01-A5B6-2EF2AFAA50B7}"/>
              </a:ext>
            </a:extLst>
          </p:cNvPr>
          <p:cNvSpPr txBox="1"/>
          <p:nvPr userDrawn="1"/>
        </p:nvSpPr>
        <p:spPr>
          <a:xfrm>
            <a:off x="9439042" y="6400781"/>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2177"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452" b="0" dirty="0">
              <a:latin typeface="Arial" panose="020B0604020202020204" pitchFamily="34" charset="0"/>
              <a:ea typeface="メイリオ" panose="020B0604030504040204" pitchFamily="50" charset="-128"/>
              <a:cs typeface="Arial" panose="020B0604020202020204" pitchFamily="34" charset="0"/>
            </a:endParaRPr>
          </a:p>
        </p:txBody>
      </p:sp>
      <p:sp>
        <p:nvSpPr>
          <p:cNvPr id="12" name="タイトル 1">
            <a:extLst>
              <a:ext uri="{FF2B5EF4-FFF2-40B4-BE49-F238E27FC236}">
                <a16:creationId xmlns:a16="http://schemas.microsoft.com/office/drawing/2014/main" id="{066210EB-D44E-4903-B9C4-9EC74DA6CEBD}"/>
              </a:ext>
            </a:extLst>
          </p:cNvPr>
          <p:cNvSpPr>
            <a:spLocks noGrp="1"/>
          </p:cNvSpPr>
          <p:nvPr userDrawn="1">
            <p:ph type="title" hasCustomPrompt="1"/>
          </p:nvPr>
        </p:nvSpPr>
        <p:spPr bwMode="white">
          <a:xfrm>
            <a:off x="150025" y="257881"/>
            <a:ext cx="8605363" cy="587854"/>
          </a:xfrm>
          <a:prstGeom prst="rect">
            <a:avLst/>
          </a:prstGeom>
        </p:spPr>
        <p:txBody>
          <a:bodyPr lIns="252000" tIns="36000" rIns="0" bIns="0" anchor="ctr" anchorCtr="0"/>
          <a:lstStyle>
            <a:lvl1pPr algn="l">
              <a:defRPr sz="2540"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Tree>
    <p:extLst>
      <p:ext uri="{BB962C8B-B14F-4D97-AF65-F5344CB8AC3E}">
        <p14:creationId xmlns:p14="http://schemas.microsoft.com/office/powerpoint/2010/main" val="31560144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中扉">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A41B1502-2511-437B-8D13-C5707D9425E0}"/>
              </a:ext>
            </a:extLst>
          </p:cNvPr>
          <p:cNvSpPr/>
          <p:nvPr userDrawn="1"/>
        </p:nvSpPr>
        <p:spPr>
          <a:xfrm>
            <a:off x="366808" y="359096"/>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3" tIns="41476" rIns="82953" bIns="41476" numCol="1" spcCol="0" rtlCol="0" fromWordArt="0" anchor="ctr" anchorCtr="0" forceAA="0" compatLnSpc="1">
            <a:prstTxWarp prst="textNoShape">
              <a:avLst/>
            </a:prstTxWarp>
            <a:noAutofit/>
          </a:bodyPr>
          <a:lstStyle/>
          <a:p>
            <a:pPr algn="ctr"/>
            <a:endParaRPr kumimoji="1" lang="ja-JP" altLang="en-US" sz="1452" dirty="0">
              <a:solidFill>
                <a:schemeClr val="tx1"/>
              </a:solidFill>
            </a:endParaRPr>
          </a:p>
        </p:txBody>
      </p:sp>
      <p:grpSp>
        <p:nvGrpSpPr>
          <p:cNvPr id="4" name="グループ化 3">
            <a:extLst>
              <a:ext uri="{FF2B5EF4-FFF2-40B4-BE49-F238E27FC236}">
                <a16:creationId xmlns:a16="http://schemas.microsoft.com/office/drawing/2014/main" id="{6022BE2B-C94E-4EA1-8D5F-B6FF40A5C82B}"/>
              </a:ext>
            </a:extLst>
          </p:cNvPr>
          <p:cNvGrpSpPr/>
          <p:nvPr userDrawn="1"/>
        </p:nvGrpSpPr>
        <p:grpSpPr>
          <a:xfrm>
            <a:off x="958477" y="2645195"/>
            <a:ext cx="7989045" cy="1567610"/>
            <a:chOff x="1034510" y="2991837"/>
            <a:chExt cx="8622792" cy="1728000"/>
          </a:xfrm>
        </p:grpSpPr>
        <p:cxnSp>
          <p:nvCxnSpPr>
            <p:cNvPr id="5" name="直線コネクタ 4">
              <a:extLst>
                <a:ext uri="{FF2B5EF4-FFF2-40B4-BE49-F238E27FC236}">
                  <a16:creationId xmlns:a16="http://schemas.microsoft.com/office/drawing/2014/main" id="{4FC838C0-7A1B-42C5-8BB1-69879692B23E}"/>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97EB7B27-A3AA-4865-967F-947004C8CF38}"/>
                </a:ext>
              </a:extLst>
            </p:cNvPr>
            <p:cNvCxnSpPr/>
            <p:nvPr userDrawn="1"/>
          </p:nvCxnSpPr>
          <p:spPr>
            <a:xfrm>
              <a:off x="1034510" y="4719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7" name="タイトル 29">
            <a:extLst>
              <a:ext uri="{FF2B5EF4-FFF2-40B4-BE49-F238E27FC236}">
                <a16:creationId xmlns:a16="http://schemas.microsoft.com/office/drawing/2014/main" id="{99661971-5207-448A-8A45-D3935E63EBC5}"/>
              </a:ext>
            </a:extLst>
          </p:cNvPr>
          <p:cNvSpPr>
            <a:spLocks noGrp="1"/>
          </p:cNvSpPr>
          <p:nvPr>
            <p:ph type="title" hasCustomPrompt="1"/>
          </p:nvPr>
        </p:nvSpPr>
        <p:spPr>
          <a:xfrm>
            <a:off x="958477" y="2645195"/>
            <a:ext cx="8004988" cy="1567610"/>
          </a:xfrm>
          <a:prstGeom prst="rect">
            <a:avLst/>
          </a:prstGeom>
        </p:spPr>
        <p:txBody>
          <a:bodyPr lIns="0" tIns="72000" rIns="0" bIns="0" anchor="ctr" anchorCtr="0">
            <a:normAutofit/>
          </a:bodyPr>
          <a:lstStyle>
            <a:lvl1pPr>
              <a:defRPr lang="ja-JP" altLang="en-US" sz="3266"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1000"/>
              </a:spcBef>
              <a:buFontTx/>
            </a:pPr>
            <a:r>
              <a:rPr kumimoji="1" lang="ja-JP" altLang="en-US" dirty="0"/>
              <a:t>中扉タイトル</a:t>
            </a:r>
          </a:p>
        </p:txBody>
      </p:sp>
      <p:sp>
        <p:nvSpPr>
          <p:cNvPr id="8" name="テキスト ボックス 7">
            <a:extLst>
              <a:ext uri="{FF2B5EF4-FFF2-40B4-BE49-F238E27FC236}">
                <a16:creationId xmlns:a16="http://schemas.microsoft.com/office/drawing/2014/main" id="{F65B5CD1-16BF-4814-9E5A-19B044B6FB5E}"/>
              </a:ext>
            </a:extLst>
          </p:cNvPr>
          <p:cNvSpPr txBox="1"/>
          <p:nvPr userDrawn="1"/>
        </p:nvSpPr>
        <p:spPr>
          <a:xfrm>
            <a:off x="9439042" y="6400781"/>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2177"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452"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0641913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3" y="196674"/>
            <a:ext cx="9565554" cy="721514"/>
            <a:chOff x="111919" y="216797"/>
            <a:chExt cx="10324361" cy="795336"/>
          </a:xfrm>
        </p:grpSpPr>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500"/>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4" y="257881"/>
            <a:ext cx="8605363" cy="587854"/>
          </a:xfrm>
          <a:prstGeom prst="rect">
            <a:avLst/>
          </a:prstGeom>
        </p:spPr>
        <p:txBody>
          <a:bodyPr lIns="252000" tIns="36000" rIns="0" bIns="0" anchor="ctr" anchorCtr="0"/>
          <a:lstStyle>
            <a:lvl1pPr algn="l">
              <a:defRPr sz="2540"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10" name="テキスト ボックス 9">
            <a:extLst>
              <a:ext uri="{FF2B5EF4-FFF2-40B4-BE49-F238E27FC236}">
                <a16:creationId xmlns:a16="http://schemas.microsoft.com/office/drawing/2014/main" id="{7520773C-E087-4FC7-A90E-8421A85140B2}"/>
              </a:ext>
            </a:extLst>
          </p:cNvPr>
          <p:cNvSpPr txBox="1"/>
          <p:nvPr userDrawn="1"/>
        </p:nvSpPr>
        <p:spPr>
          <a:xfrm>
            <a:off x="9439042" y="6400781"/>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2177"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452" b="0" dirty="0">
              <a:latin typeface="Arial" panose="020B0604020202020204" pitchFamily="34" charset="0"/>
              <a:ea typeface="メイリオ" panose="020B0604030504040204" pitchFamily="50" charset="-128"/>
              <a:cs typeface="Arial" panose="020B0604020202020204" pitchFamily="34" charset="0"/>
            </a:endParaRPr>
          </a:p>
        </p:txBody>
      </p:sp>
      <p:sp>
        <p:nvSpPr>
          <p:cNvPr id="16" name="コンテンツ プレースホルダー 3">
            <a:extLst>
              <a:ext uri="{FF2B5EF4-FFF2-40B4-BE49-F238E27FC236}">
                <a16:creationId xmlns:a16="http://schemas.microsoft.com/office/drawing/2014/main" id="{C1791075-645A-44CE-9A5F-5011B74CA08A}"/>
              </a:ext>
            </a:extLst>
          </p:cNvPr>
          <p:cNvSpPr>
            <a:spLocks noGrp="1"/>
          </p:cNvSpPr>
          <p:nvPr>
            <p:ph sz="quarter" idx="13" hasCustomPrompt="1"/>
          </p:nvPr>
        </p:nvSpPr>
        <p:spPr>
          <a:xfrm>
            <a:off x="150024" y="1007807"/>
            <a:ext cx="9605952" cy="1351291"/>
          </a:xfrm>
          <a:prstGeom prst="rect">
            <a:avLst/>
          </a:prstGeom>
          <a:ln w="19050">
            <a:solidFill>
              <a:schemeClr val="tx2"/>
            </a:solidFill>
          </a:ln>
        </p:spPr>
        <p:txBody>
          <a:bodyPr lIns="180000" tIns="180000" rIns="180000" bIns="144000">
            <a:spAutoFit/>
          </a:bodyPr>
          <a:lstStyle>
            <a:lvl1pPr marL="247711" indent="-247711" algn="l">
              <a:lnSpc>
                <a:spcPct val="100000"/>
              </a:lnSpc>
              <a:spcBef>
                <a:spcPts val="544"/>
              </a:spcBef>
              <a:buFont typeface="Wingdings" panose="05000000000000000000" pitchFamily="2" charset="2"/>
              <a:buChar char="n"/>
              <a:defRPr sz="1814"/>
            </a:lvl1pPr>
            <a:lvl2pPr marL="406131" indent="-158420" algn="l">
              <a:lnSpc>
                <a:spcPct val="100000"/>
              </a:lnSpc>
              <a:spcBef>
                <a:spcPts val="363"/>
              </a:spcBef>
              <a:buFont typeface="Arial" panose="020B0604020202020204" pitchFamily="34" charset="0"/>
              <a:buChar char="•"/>
              <a:defRPr sz="1633"/>
            </a:lvl2pPr>
            <a:lvl3pPr marL="626479" indent="-211707" algn="l">
              <a:lnSpc>
                <a:spcPct val="100000"/>
              </a:lnSpc>
              <a:spcBef>
                <a:spcPts val="181"/>
              </a:spcBef>
              <a:buFont typeface="Wingdings" panose="05000000000000000000" pitchFamily="2" charset="2"/>
              <a:buChar char="ü"/>
              <a:defRPr sz="1452"/>
            </a:lvl3pPr>
            <a:lvl4pPr marL="820903" indent="-195864" algn="l">
              <a:lnSpc>
                <a:spcPct val="100000"/>
              </a:lnSpc>
              <a:spcBef>
                <a:spcPts val="181"/>
              </a:spcBef>
              <a:buFont typeface="Meiryo UI" panose="020B0604030504040204" pitchFamily="50" charset="-128"/>
              <a:buChar char="※"/>
              <a:defRPr sz="1089"/>
            </a:lvl4pPr>
            <a:lvl5pPr algn="l">
              <a:defRPr sz="1814"/>
            </a:lvl5pPr>
          </a:lstStyle>
          <a:p>
            <a:pPr lvl="0"/>
            <a:r>
              <a:rPr kumimoji="1" lang="ja-JP" altLang="en-US" dirty="0"/>
              <a:t>リード文（</a:t>
            </a:r>
            <a:r>
              <a:rPr kumimoji="1" lang="en-US" altLang="ja-JP" dirty="0"/>
              <a:t>Tab</a:t>
            </a:r>
            <a:r>
              <a:rPr kumimoji="1" lang="ja-JP" altLang="en-US" dirty="0"/>
              <a:t>キーで行頭文字を第</a:t>
            </a:r>
            <a:r>
              <a:rPr kumimoji="1" lang="en-US" altLang="ja-JP" dirty="0"/>
              <a:t>4</a:t>
            </a:r>
            <a:r>
              <a:rPr kumimoji="1" lang="ja-JP" altLang="en-US" dirty="0"/>
              <a:t>レベルまで選択できます）</a:t>
            </a:r>
          </a:p>
          <a:p>
            <a:pPr lvl="1"/>
            <a:r>
              <a:rPr kumimoji="1" lang="ja-JP" altLang="en-US" dirty="0"/>
              <a:t>第</a:t>
            </a:r>
            <a:r>
              <a:rPr kumimoji="1" lang="en-US" altLang="ja-JP" dirty="0"/>
              <a:t>2</a:t>
            </a:r>
            <a:r>
              <a:rPr kumimoji="1" lang="ja-JP" altLang="en-US" dirty="0"/>
              <a:t>レベル</a:t>
            </a:r>
          </a:p>
          <a:p>
            <a:pPr lvl="2"/>
            <a:r>
              <a:rPr kumimoji="1" lang="ja-JP" altLang="en-US" dirty="0"/>
              <a:t>第</a:t>
            </a:r>
            <a:r>
              <a:rPr kumimoji="1" lang="en-US" altLang="ja-JP" dirty="0"/>
              <a:t>3</a:t>
            </a:r>
            <a:r>
              <a:rPr kumimoji="1" lang="ja-JP" altLang="en-US" dirty="0"/>
              <a:t>レベル</a:t>
            </a:r>
            <a:endParaRPr kumimoji="1" lang="en-US" altLang="ja-JP" dirty="0"/>
          </a:p>
          <a:p>
            <a:pPr lvl="3"/>
            <a:r>
              <a:rPr kumimoji="1" lang="ja-JP" altLang="en-US" dirty="0"/>
              <a:t>第</a:t>
            </a:r>
            <a:r>
              <a:rPr kumimoji="1" lang="en-US" altLang="ja-JP" dirty="0"/>
              <a:t>4</a:t>
            </a:r>
            <a:r>
              <a:rPr kumimoji="1" lang="ja-JP" altLang="en-US" dirty="0"/>
              <a:t>レベル</a:t>
            </a:r>
          </a:p>
        </p:txBody>
      </p:sp>
    </p:spTree>
    <p:extLst>
      <p:ext uri="{BB962C8B-B14F-4D97-AF65-F5344CB8AC3E}">
        <p14:creationId xmlns:p14="http://schemas.microsoft.com/office/powerpoint/2010/main" val="2872581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階層あり">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8FD50C7F-9ACA-4B30-8C3B-E73A326DFDE0}"/>
              </a:ext>
            </a:extLst>
          </p:cNvPr>
          <p:cNvSpPr txBox="1"/>
          <p:nvPr userDrawn="1"/>
        </p:nvSpPr>
        <p:spPr>
          <a:xfrm>
            <a:off x="9439042" y="6400781"/>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2177"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452" b="0" dirty="0">
              <a:latin typeface="Arial" panose="020B0604020202020204" pitchFamily="34" charset="0"/>
              <a:ea typeface="メイリオ" panose="020B0604030504040204" pitchFamily="50" charset="-128"/>
              <a:cs typeface="Arial" panose="020B0604020202020204" pitchFamily="34" charset="0"/>
            </a:endParaRPr>
          </a:p>
        </p:txBody>
      </p:sp>
      <p:sp>
        <p:nvSpPr>
          <p:cNvPr id="53" name="コンテンツ プレースホルダー 3">
            <a:extLst>
              <a:ext uri="{FF2B5EF4-FFF2-40B4-BE49-F238E27FC236}">
                <a16:creationId xmlns:a16="http://schemas.microsoft.com/office/drawing/2014/main" id="{7038EB8A-9FB3-4B3E-A554-367E9CB41E9D}"/>
              </a:ext>
            </a:extLst>
          </p:cNvPr>
          <p:cNvSpPr>
            <a:spLocks noGrp="1"/>
          </p:cNvSpPr>
          <p:nvPr userDrawn="1">
            <p:ph sz="quarter" idx="10" hasCustomPrompt="1"/>
          </p:nvPr>
        </p:nvSpPr>
        <p:spPr>
          <a:xfrm>
            <a:off x="150024" y="29271"/>
            <a:ext cx="8605363" cy="228610"/>
          </a:xfrm>
          <a:prstGeom prst="rect">
            <a:avLst/>
          </a:prstGeom>
        </p:spPr>
        <p:txBody>
          <a:bodyPr lIns="0" tIns="0" rIns="0" bIns="0" anchor="ctr" anchorCtr="0"/>
          <a:lstStyle>
            <a:lvl1pPr algn="l">
              <a:defRPr sz="1270" b="1">
                <a:solidFill>
                  <a:schemeClr val="bg2"/>
                </a:solidFill>
                <a:latin typeface="Meiryo UI" panose="020B0604030504040204" pitchFamily="50" charset="-128"/>
                <a:ea typeface="Meiryo UI" panose="020B0604030504040204" pitchFamily="50" charset="-128"/>
              </a:defRPr>
            </a:lvl1pPr>
          </a:lstStyle>
          <a:p>
            <a:pPr lvl="0"/>
            <a:r>
              <a:rPr kumimoji="1" lang="ja-JP" altLang="en-US" dirty="0"/>
              <a:t>第</a:t>
            </a:r>
            <a:r>
              <a:rPr kumimoji="1" lang="en-US" altLang="ja-JP" dirty="0"/>
              <a:t>1</a:t>
            </a:r>
            <a:r>
              <a:rPr kumimoji="1" lang="ja-JP" altLang="en-US" dirty="0"/>
              <a:t>階層（例：表紙タイトル）</a:t>
            </a:r>
          </a:p>
        </p:txBody>
      </p:sp>
      <p:grpSp>
        <p:nvGrpSpPr>
          <p:cNvPr id="2" name="グループ化 1">
            <a:extLst>
              <a:ext uri="{FF2B5EF4-FFF2-40B4-BE49-F238E27FC236}">
                <a16:creationId xmlns:a16="http://schemas.microsoft.com/office/drawing/2014/main" id="{6736CFC0-A6A1-408C-90D0-5F3C3EDABEFD}"/>
              </a:ext>
            </a:extLst>
          </p:cNvPr>
          <p:cNvGrpSpPr/>
          <p:nvPr userDrawn="1"/>
        </p:nvGrpSpPr>
        <p:grpSpPr>
          <a:xfrm>
            <a:off x="103693" y="196674"/>
            <a:ext cx="9565554" cy="721514"/>
            <a:chOff x="111919" y="216797"/>
            <a:chExt cx="10324361" cy="795336"/>
          </a:xfrm>
        </p:grpSpPr>
        <p:sp>
          <p:nvSpPr>
            <p:cNvPr id="16" name="Freeform 13">
              <a:extLst>
                <a:ext uri="{FF2B5EF4-FFF2-40B4-BE49-F238E27FC236}">
                  <a16:creationId xmlns:a16="http://schemas.microsoft.com/office/drawing/2014/main" id="{4B2D3E9F-0217-41CA-A745-B0B8FBABC286}"/>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tx2">
                <a:lumMod val="75000"/>
              </a:schemeClr>
            </a:solidFill>
            <a:ln>
              <a:noFill/>
            </a:ln>
          </p:spPr>
          <p:txBody>
            <a:bodyPr vert="horz" wrap="square" lIns="0" tIns="0" rIns="0" bIns="0" numCol="1" anchor="t" anchorCtr="0" compatLnSpc="1">
              <a:prstTxWarp prst="textNoShape">
                <a:avLst/>
              </a:prstTxWarp>
            </a:bodyPr>
            <a:lstStyle/>
            <a:p>
              <a:endParaRPr lang="ja-JP" altLang="en-US" sz="1500"/>
            </a:p>
          </p:txBody>
        </p:sp>
        <p:sp>
          <p:nvSpPr>
            <p:cNvPr id="49" name="フリーフォーム: 図形 48">
              <a:extLst>
                <a:ext uri="{FF2B5EF4-FFF2-40B4-BE49-F238E27FC236}">
                  <a16:creationId xmlns:a16="http://schemas.microsoft.com/office/drawing/2014/main" id="{90B7366C-0173-451D-B260-B9E47C44ACBC}"/>
                </a:ext>
              </a:extLst>
            </p:cNvPr>
            <p:cNvSpPr/>
            <p:nvPr userDrawn="1"/>
          </p:nvSpPr>
          <p:spPr>
            <a:xfrm>
              <a:off x="161925" y="536266"/>
              <a:ext cx="9961283" cy="396000"/>
            </a:xfrm>
            <a:custGeom>
              <a:avLst/>
              <a:gdLst>
                <a:gd name="connsiteX0" fmla="*/ 0 w 9946927"/>
                <a:gd name="connsiteY0" fmla="*/ 0 h 396000"/>
                <a:gd name="connsiteX1" fmla="*/ 9554213 w 9946927"/>
                <a:gd name="connsiteY1" fmla="*/ 0 h 396000"/>
                <a:gd name="connsiteX2" fmla="*/ 9575411 w 9946927"/>
                <a:gd name="connsiteY2" fmla="*/ 21375 h 396000"/>
                <a:gd name="connsiteX3" fmla="*/ 9946927 w 9946927"/>
                <a:gd name="connsiteY3" fmla="*/ 396000 h 396000"/>
                <a:gd name="connsiteX4" fmla="*/ 9942003 w 9946927"/>
                <a:gd name="connsiteY4" fmla="*/ 396000 h 396000"/>
                <a:gd name="connsiteX5" fmla="*/ 9848834 w 9946927"/>
                <a:gd name="connsiteY5" fmla="*/ 396000 h 396000"/>
                <a:gd name="connsiteX6" fmla="*/ 9549825 w 9946927"/>
                <a:gd name="connsiteY6" fmla="*/ 396000 h 396000"/>
                <a:gd name="connsiteX7" fmla="*/ 8927381 w 9946927"/>
                <a:gd name="connsiteY7" fmla="*/ 396000 h 396000"/>
                <a:gd name="connsiteX8" fmla="*/ 8458122 w 9946927"/>
                <a:gd name="connsiteY8" fmla="*/ 396000 h 396000"/>
                <a:gd name="connsiteX9" fmla="*/ 7863906 w 9946927"/>
                <a:gd name="connsiteY9" fmla="*/ 396000 h 396000"/>
                <a:gd name="connsiteX10" fmla="*/ 7130032 w 9946927"/>
                <a:gd name="connsiteY10" fmla="*/ 396000 h 396000"/>
                <a:gd name="connsiteX11" fmla="*/ 6241804 w 9946927"/>
                <a:gd name="connsiteY11" fmla="*/ 396000 h 396000"/>
                <a:gd name="connsiteX12" fmla="*/ 5184519 w 9946927"/>
                <a:gd name="connsiteY12" fmla="*/ 396000 h 396000"/>
                <a:gd name="connsiteX13" fmla="*/ 3943480 w 9946927"/>
                <a:gd name="connsiteY13" fmla="*/ 396000 h 396000"/>
                <a:gd name="connsiteX14" fmla="*/ 2503986 w 9946927"/>
                <a:gd name="connsiteY14" fmla="*/ 396000 h 396000"/>
                <a:gd name="connsiteX15" fmla="*/ 851339 w 9946927"/>
                <a:gd name="connsiteY15" fmla="*/ 396000 h 396000"/>
                <a:gd name="connsiteX16" fmla="*/ 777876 w 9946927"/>
                <a:gd name="connsiteY16" fmla="*/ 396000 h 396000"/>
                <a:gd name="connsiteX17" fmla="*/ 603403 w 9946927"/>
                <a:gd name="connsiteY17" fmla="*/ 396000 h 396000"/>
                <a:gd name="connsiteX18" fmla="*/ 263640 w 9946927"/>
                <a:gd name="connsiteY18" fmla="*/ 396000 h 396000"/>
                <a:gd name="connsiteX19" fmla="*/ 208715 w 9946927"/>
                <a:gd name="connsiteY19" fmla="*/ 396000 h 396000"/>
                <a:gd name="connsiteX20" fmla="*/ 0 w 9946927"/>
                <a:gd name="connsiteY20" fmla="*/ 198305 h 396000"/>
                <a:gd name="connsiteX21" fmla="*/ 0 w 9946927"/>
                <a:gd name="connsiteY21" fmla="*/ 29183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46927" h="396000">
                  <a:moveTo>
                    <a:pt x="0" y="0"/>
                  </a:moveTo>
                  <a:lnTo>
                    <a:pt x="9554213" y="0"/>
                  </a:lnTo>
                  <a:lnTo>
                    <a:pt x="9575411" y="21375"/>
                  </a:lnTo>
                  <a:cubicBezTo>
                    <a:pt x="9665779" y="112500"/>
                    <a:pt x="9786271" y="234000"/>
                    <a:pt x="9946927" y="396000"/>
                  </a:cubicBezTo>
                  <a:lnTo>
                    <a:pt x="9942003" y="396000"/>
                  </a:lnTo>
                  <a:lnTo>
                    <a:pt x="9848834" y="396000"/>
                  </a:lnTo>
                  <a:lnTo>
                    <a:pt x="9549825" y="396000"/>
                  </a:lnTo>
                  <a:lnTo>
                    <a:pt x="8927381" y="396000"/>
                  </a:lnTo>
                  <a:lnTo>
                    <a:pt x="8458122" y="396000"/>
                  </a:lnTo>
                  <a:lnTo>
                    <a:pt x="7863906" y="396000"/>
                  </a:lnTo>
                  <a:lnTo>
                    <a:pt x="7130032" y="396000"/>
                  </a:lnTo>
                  <a:lnTo>
                    <a:pt x="6241804" y="396000"/>
                  </a:lnTo>
                  <a:lnTo>
                    <a:pt x="5184519" y="396000"/>
                  </a:lnTo>
                  <a:lnTo>
                    <a:pt x="3943480" y="396000"/>
                  </a:lnTo>
                  <a:lnTo>
                    <a:pt x="2503986" y="396000"/>
                  </a:lnTo>
                  <a:lnTo>
                    <a:pt x="851339" y="396000"/>
                  </a:lnTo>
                  <a:lnTo>
                    <a:pt x="777876" y="396000"/>
                  </a:lnTo>
                  <a:lnTo>
                    <a:pt x="603403" y="396000"/>
                  </a:lnTo>
                  <a:lnTo>
                    <a:pt x="263640" y="396000"/>
                  </a:lnTo>
                  <a:lnTo>
                    <a:pt x="208715" y="396000"/>
                  </a:lnTo>
                  <a:cubicBezTo>
                    <a:pt x="208715" y="396000"/>
                    <a:pt x="208715" y="396000"/>
                    <a:pt x="0" y="198305"/>
                  </a:cubicBezTo>
                  <a:cubicBezTo>
                    <a:pt x="0" y="198305"/>
                    <a:pt x="0" y="198305"/>
                    <a:pt x="0" y="2918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a:p>
          </p:txBody>
        </p:sp>
        <p:cxnSp>
          <p:nvCxnSpPr>
            <p:cNvPr id="17" name="直線コネクタ 16">
              <a:extLst>
                <a:ext uri="{FF2B5EF4-FFF2-40B4-BE49-F238E27FC236}">
                  <a16:creationId xmlns:a16="http://schemas.microsoft.com/office/drawing/2014/main" id="{34DB3166-9AB5-43FB-8591-93246638EB08}"/>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D40C9C0E-769C-4D22-A484-B325C7ECE503}"/>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タイトル 1">
            <a:extLst>
              <a:ext uri="{FF2B5EF4-FFF2-40B4-BE49-F238E27FC236}">
                <a16:creationId xmlns:a16="http://schemas.microsoft.com/office/drawing/2014/main" id="{ED4B86B0-3BB3-4009-9A6E-83BD54068242}"/>
              </a:ext>
            </a:extLst>
          </p:cNvPr>
          <p:cNvSpPr>
            <a:spLocks noGrp="1"/>
          </p:cNvSpPr>
          <p:nvPr userDrawn="1">
            <p:ph type="title" hasCustomPrompt="1"/>
          </p:nvPr>
        </p:nvSpPr>
        <p:spPr bwMode="white">
          <a:xfrm>
            <a:off x="150024" y="486491"/>
            <a:ext cx="8605363" cy="359244"/>
          </a:xfrm>
          <a:prstGeom prst="rect">
            <a:avLst/>
          </a:prstGeom>
        </p:spPr>
        <p:txBody>
          <a:bodyPr lIns="252000" tIns="0" rIns="0" bIns="0" anchor="ctr" anchorCtr="0"/>
          <a:lstStyle>
            <a:lvl1pPr algn="l">
              <a:defRPr sz="2177"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54" name="コンテンツ プレースホルダー 3">
            <a:extLst>
              <a:ext uri="{FF2B5EF4-FFF2-40B4-BE49-F238E27FC236}">
                <a16:creationId xmlns:a16="http://schemas.microsoft.com/office/drawing/2014/main" id="{F530AFF5-0F75-4301-B416-E2BDE7D4B1D3}"/>
              </a:ext>
            </a:extLst>
          </p:cNvPr>
          <p:cNvSpPr>
            <a:spLocks noGrp="1"/>
          </p:cNvSpPr>
          <p:nvPr userDrawn="1">
            <p:ph sz="quarter" idx="11" hasCustomPrompt="1"/>
          </p:nvPr>
        </p:nvSpPr>
        <p:spPr bwMode="white">
          <a:xfrm>
            <a:off x="150024" y="257881"/>
            <a:ext cx="8605363" cy="228610"/>
          </a:xfrm>
          <a:prstGeom prst="rect">
            <a:avLst/>
          </a:prstGeom>
        </p:spPr>
        <p:txBody>
          <a:bodyPr lIns="252000" tIns="0" rIns="0" bIns="0" anchor="ctr" anchorCtr="0"/>
          <a:lstStyle>
            <a:lvl1pPr algn="l">
              <a:defRPr sz="1270" b="1">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第</a:t>
            </a:r>
            <a:r>
              <a:rPr kumimoji="1" lang="en-US" altLang="ja-JP" dirty="0"/>
              <a:t>2</a:t>
            </a:r>
            <a:r>
              <a:rPr kumimoji="1" lang="ja-JP" altLang="en-US" dirty="0"/>
              <a:t>階層（例：章タイトル）</a:t>
            </a:r>
          </a:p>
        </p:txBody>
      </p:sp>
      <p:sp>
        <p:nvSpPr>
          <p:cNvPr id="14" name="コンテンツ プレースホルダー 3">
            <a:extLst>
              <a:ext uri="{FF2B5EF4-FFF2-40B4-BE49-F238E27FC236}">
                <a16:creationId xmlns:a16="http://schemas.microsoft.com/office/drawing/2014/main" id="{BC87C82B-2847-473C-9A48-350F468EE553}"/>
              </a:ext>
            </a:extLst>
          </p:cNvPr>
          <p:cNvSpPr>
            <a:spLocks noGrp="1"/>
          </p:cNvSpPr>
          <p:nvPr>
            <p:ph sz="quarter" idx="13" hasCustomPrompt="1"/>
          </p:nvPr>
        </p:nvSpPr>
        <p:spPr>
          <a:xfrm>
            <a:off x="150024" y="1007807"/>
            <a:ext cx="9605952" cy="1351291"/>
          </a:xfrm>
          <a:prstGeom prst="rect">
            <a:avLst/>
          </a:prstGeom>
          <a:ln w="19050">
            <a:solidFill>
              <a:schemeClr val="tx2"/>
            </a:solidFill>
          </a:ln>
        </p:spPr>
        <p:txBody>
          <a:bodyPr lIns="180000" tIns="180000" rIns="180000" bIns="144000">
            <a:spAutoFit/>
          </a:bodyPr>
          <a:lstStyle>
            <a:lvl1pPr marL="247711" indent="-247711" algn="l">
              <a:lnSpc>
                <a:spcPct val="100000"/>
              </a:lnSpc>
              <a:spcBef>
                <a:spcPts val="544"/>
              </a:spcBef>
              <a:buFont typeface="Wingdings" panose="05000000000000000000" pitchFamily="2" charset="2"/>
              <a:buChar char="n"/>
              <a:defRPr sz="1814"/>
            </a:lvl1pPr>
            <a:lvl2pPr marL="406131" indent="-158420" algn="l">
              <a:lnSpc>
                <a:spcPct val="100000"/>
              </a:lnSpc>
              <a:spcBef>
                <a:spcPts val="363"/>
              </a:spcBef>
              <a:buFont typeface="Arial" panose="020B0604020202020204" pitchFamily="34" charset="0"/>
              <a:buChar char="•"/>
              <a:defRPr sz="1633"/>
            </a:lvl2pPr>
            <a:lvl3pPr marL="626479" indent="-211707" algn="l">
              <a:lnSpc>
                <a:spcPct val="100000"/>
              </a:lnSpc>
              <a:spcBef>
                <a:spcPts val="181"/>
              </a:spcBef>
              <a:buFont typeface="Wingdings" panose="05000000000000000000" pitchFamily="2" charset="2"/>
              <a:buChar char="ü"/>
              <a:defRPr sz="1452"/>
            </a:lvl3pPr>
            <a:lvl4pPr marL="820903" indent="-195864" algn="l">
              <a:lnSpc>
                <a:spcPct val="100000"/>
              </a:lnSpc>
              <a:spcBef>
                <a:spcPts val="181"/>
              </a:spcBef>
              <a:buFont typeface="Meiryo UI" panose="020B0604030504040204" pitchFamily="50" charset="-128"/>
              <a:buChar char="※"/>
              <a:defRPr sz="1089"/>
            </a:lvl4pPr>
            <a:lvl5pPr algn="l">
              <a:defRPr sz="1814"/>
            </a:lvl5pPr>
          </a:lstStyle>
          <a:p>
            <a:pPr lvl="0"/>
            <a:r>
              <a:rPr kumimoji="1" lang="ja-JP" altLang="en-US" dirty="0"/>
              <a:t>リード文（</a:t>
            </a:r>
            <a:r>
              <a:rPr kumimoji="1" lang="en-US" altLang="ja-JP" dirty="0"/>
              <a:t>Tab</a:t>
            </a:r>
            <a:r>
              <a:rPr kumimoji="1" lang="ja-JP" altLang="en-US" dirty="0"/>
              <a:t>キーで行頭文字を第</a:t>
            </a:r>
            <a:r>
              <a:rPr kumimoji="1" lang="en-US" altLang="ja-JP" dirty="0"/>
              <a:t>4</a:t>
            </a:r>
            <a:r>
              <a:rPr kumimoji="1" lang="ja-JP" altLang="en-US" dirty="0"/>
              <a:t>レベルまで選択できます）</a:t>
            </a:r>
          </a:p>
          <a:p>
            <a:pPr lvl="1"/>
            <a:r>
              <a:rPr kumimoji="1" lang="ja-JP" altLang="en-US" dirty="0"/>
              <a:t>第</a:t>
            </a:r>
            <a:r>
              <a:rPr kumimoji="1" lang="en-US" altLang="ja-JP" dirty="0"/>
              <a:t>2</a:t>
            </a:r>
            <a:r>
              <a:rPr kumimoji="1" lang="ja-JP" altLang="en-US" dirty="0"/>
              <a:t>レベル</a:t>
            </a:r>
          </a:p>
          <a:p>
            <a:pPr lvl="2"/>
            <a:r>
              <a:rPr kumimoji="1" lang="ja-JP" altLang="en-US" dirty="0"/>
              <a:t>第</a:t>
            </a:r>
            <a:r>
              <a:rPr kumimoji="1" lang="en-US" altLang="ja-JP" dirty="0"/>
              <a:t>3</a:t>
            </a:r>
            <a:r>
              <a:rPr kumimoji="1" lang="ja-JP" altLang="en-US" dirty="0"/>
              <a:t>レベル</a:t>
            </a:r>
            <a:endParaRPr kumimoji="1" lang="en-US" altLang="ja-JP" dirty="0"/>
          </a:p>
          <a:p>
            <a:pPr lvl="3"/>
            <a:r>
              <a:rPr kumimoji="1" lang="ja-JP" altLang="en-US" dirty="0"/>
              <a:t>第</a:t>
            </a:r>
            <a:r>
              <a:rPr kumimoji="1" lang="en-US" altLang="ja-JP" dirty="0"/>
              <a:t>4</a:t>
            </a:r>
            <a:r>
              <a:rPr kumimoji="1" lang="ja-JP" altLang="en-US" dirty="0"/>
              <a:t>レベル</a:t>
            </a:r>
          </a:p>
        </p:txBody>
      </p:sp>
      <p:sp>
        <p:nvSpPr>
          <p:cNvPr id="19" name="テキスト ボックス 18">
            <a:extLst>
              <a:ext uri="{FF2B5EF4-FFF2-40B4-BE49-F238E27FC236}">
                <a16:creationId xmlns:a16="http://schemas.microsoft.com/office/drawing/2014/main" id="{AF14767D-0E90-4BA1-BE0D-7907FF8A4A56}"/>
              </a:ext>
            </a:extLst>
          </p:cNvPr>
          <p:cNvSpPr txBox="1"/>
          <p:nvPr userDrawn="1"/>
        </p:nvSpPr>
        <p:spPr>
          <a:xfrm>
            <a:off x="7349705" y="6538823"/>
            <a:ext cx="1811548" cy="253916"/>
          </a:xfrm>
          <a:prstGeom prst="rect">
            <a:avLst/>
          </a:prstGeom>
          <a:noFill/>
        </p:spPr>
        <p:txBody>
          <a:bodyPr wrap="square" rtlCol="0">
            <a:spAutoFit/>
          </a:bodyPr>
          <a:lstStyle/>
          <a:p>
            <a:r>
              <a:rPr kumimoji="1" lang="ja-JP" altLang="en-US" sz="1050" dirty="0">
                <a:solidFill>
                  <a:schemeClr val="bg1">
                    <a:lumMod val="65000"/>
                  </a:schemeClr>
                </a:solidFill>
              </a:rPr>
              <a:t>地域脱炭素ステップアップ講座</a:t>
            </a:r>
          </a:p>
        </p:txBody>
      </p:sp>
    </p:spTree>
    <p:extLst>
      <p:ext uri="{BB962C8B-B14F-4D97-AF65-F5344CB8AC3E}">
        <p14:creationId xmlns:p14="http://schemas.microsoft.com/office/powerpoint/2010/main" val="40361319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4" y="196674"/>
            <a:ext cx="9565555" cy="721514"/>
            <a:chOff x="111919" y="216797"/>
            <a:chExt cx="10324361" cy="795336"/>
          </a:xfrm>
        </p:grpSpPr>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pPr marL="0" marR="0" lvl="0" indent="0" algn="l" defTabSz="829544"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a:ln>
                  <a:noFill/>
                </a:ln>
                <a:solidFill>
                  <a:prstClr val="black"/>
                </a:solidFill>
                <a:effectLst/>
                <a:uLnTx/>
                <a:uFillTx/>
                <a:latin typeface="Meiryo UI"/>
                <a:ea typeface="Meiryo UI"/>
                <a:cs typeface="+mn-cs"/>
              </a:endParaRPr>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4" y="257881"/>
            <a:ext cx="8605363" cy="587854"/>
          </a:xfrm>
          <a:prstGeom prst="rect">
            <a:avLst/>
          </a:prstGeom>
        </p:spPr>
        <p:txBody>
          <a:bodyPr lIns="252000" tIns="36000" rIns="0" bIns="0" anchor="ctr" anchorCtr="0"/>
          <a:lstStyle>
            <a:lvl1pPr algn="l">
              <a:defRPr sz="2540"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grpSp>
        <p:nvGrpSpPr>
          <p:cNvPr id="9" name="グループ化 8">
            <a:extLst>
              <a:ext uri="{FF2B5EF4-FFF2-40B4-BE49-F238E27FC236}">
                <a16:creationId xmlns:a16="http://schemas.microsoft.com/office/drawing/2014/main" id="{B041109D-7A09-956E-3C8A-BC9EBC13451B}"/>
              </a:ext>
            </a:extLst>
          </p:cNvPr>
          <p:cNvGrpSpPr/>
          <p:nvPr userDrawn="1"/>
        </p:nvGrpSpPr>
        <p:grpSpPr>
          <a:xfrm>
            <a:off x="103693" y="196674"/>
            <a:ext cx="9565554" cy="721514"/>
            <a:chOff x="111919" y="216797"/>
            <a:chExt cx="10324361" cy="795336"/>
          </a:xfrm>
        </p:grpSpPr>
        <p:sp>
          <p:nvSpPr>
            <p:cNvPr id="16" name="Freeform 13">
              <a:extLst>
                <a:ext uri="{FF2B5EF4-FFF2-40B4-BE49-F238E27FC236}">
                  <a16:creationId xmlns:a16="http://schemas.microsoft.com/office/drawing/2014/main" id="{0E8D7389-7D00-F5DF-C60A-4FA15A0ED5EC}"/>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pPr marL="0" marR="0" lvl="0" indent="0" algn="l" defTabSz="829544"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a:ln>
                  <a:noFill/>
                </a:ln>
                <a:solidFill>
                  <a:prstClr val="black"/>
                </a:solidFill>
                <a:effectLst/>
                <a:uLnTx/>
                <a:uFillTx/>
                <a:latin typeface="Meiryo UI"/>
                <a:ea typeface="Meiryo UI"/>
                <a:cs typeface="+mn-cs"/>
              </a:endParaRPr>
            </a:p>
          </p:txBody>
        </p:sp>
        <p:cxnSp>
          <p:nvCxnSpPr>
            <p:cNvPr id="17" name="直線コネクタ 16">
              <a:extLst>
                <a:ext uri="{FF2B5EF4-FFF2-40B4-BE49-F238E27FC236}">
                  <a16:creationId xmlns:a16="http://schemas.microsoft.com/office/drawing/2014/main" id="{2AB2A8BC-181E-D04D-EED5-37ED5324AED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163B7CC4-13F1-C289-26DC-6F9FF8DF0CFC}"/>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コンテンツ プレースホルダー 3">
            <a:extLst>
              <a:ext uri="{FF2B5EF4-FFF2-40B4-BE49-F238E27FC236}">
                <a16:creationId xmlns:a16="http://schemas.microsoft.com/office/drawing/2014/main" id="{116656DC-B78C-74B1-B759-77E1C2C69423}"/>
              </a:ext>
            </a:extLst>
          </p:cNvPr>
          <p:cNvSpPr>
            <a:spLocks noGrp="1"/>
          </p:cNvSpPr>
          <p:nvPr>
            <p:ph sz="quarter" idx="13" hasCustomPrompt="1"/>
          </p:nvPr>
        </p:nvSpPr>
        <p:spPr>
          <a:xfrm>
            <a:off x="150024" y="1038053"/>
            <a:ext cx="9605952" cy="1351291"/>
          </a:xfrm>
          <a:prstGeom prst="rect">
            <a:avLst/>
          </a:prstGeom>
          <a:ln w="19050">
            <a:solidFill>
              <a:schemeClr val="tx2"/>
            </a:solidFill>
          </a:ln>
        </p:spPr>
        <p:txBody>
          <a:bodyPr lIns="180000" tIns="180000" rIns="180000" bIns="144000">
            <a:spAutoFit/>
          </a:bodyPr>
          <a:lstStyle>
            <a:lvl1pPr marL="247711" indent="-247711" algn="l">
              <a:lnSpc>
                <a:spcPct val="100000"/>
              </a:lnSpc>
              <a:spcBef>
                <a:spcPts val="544"/>
              </a:spcBef>
              <a:buFont typeface="Wingdings" panose="05000000000000000000" pitchFamily="2" charset="2"/>
              <a:buChar char="n"/>
              <a:defRPr sz="1814"/>
            </a:lvl1pPr>
            <a:lvl2pPr marL="406131" indent="-158420" algn="l">
              <a:lnSpc>
                <a:spcPct val="100000"/>
              </a:lnSpc>
              <a:spcBef>
                <a:spcPts val="363"/>
              </a:spcBef>
              <a:buFont typeface="Arial" panose="020B0604020202020204" pitchFamily="34" charset="0"/>
              <a:buChar char="•"/>
              <a:defRPr sz="1633"/>
            </a:lvl2pPr>
            <a:lvl3pPr marL="626479" indent="-211707" algn="l">
              <a:lnSpc>
                <a:spcPct val="100000"/>
              </a:lnSpc>
              <a:spcBef>
                <a:spcPts val="181"/>
              </a:spcBef>
              <a:buFont typeface="Wingdings" panose="05000000000000000000" pitchFamily="2" charset="2"/>
              <a:buChar char="ü"/>
              <a:defRPr sz="1452"/>
            </a:lvl3pPr>
            <a:lvl4pPr marL="820903" indent="-195864" algn="l">
              <a:lnSpc>
                <a:spcPct val="100000"/>
              </a:lnSpc>
              <a:spcBef>
                <a:spcPts val="181"/>
              </a:spcBef>
              <a:buFont typeface="Meiryo UI" panose="020B0604030504040204" pitchFamily="50" charset="-128"/>
              <a:buChar char="※"/>
              <a:defRPr sz="1089"/>
            </a:lvl4pPr>
            <a:lvl5pPr algn="l">
              <a:defRPr sz="1814"/>
            </a:lvl5pPr>
          </a:lstStyle>
          <a:p>
            <a:pPr lvl="0"/>
            <a:r>
              <a:rPr kumimoji="1" lang="ja-JP" altLang="en-US"/>
              <a:t>リード文（</a:t>
            </a:r>
            <a:r>
              <a:rPr kumimoji="1" lang="en-US" altLang="ja-JP"/>
              <a:t>Tab</a:t>
            </a:r>
            <a:r>
              <a:rPr kumimoji="1" lang="ja-JP" altLang="en-US"/>
              <a:t>キーで行頭文字を第</a:t>
            </a:r>
            <a:r>
              <a:rPr kumimoji="1" lang="en-US" altLang="ja-JP"/>
              <a:t>4</a:t>
            </a:r>
            <a:r>
              <a:rPr kumimoji="1" lang="ja-JP" altLang="en-US"/>
              <a:t>レベルまで選択できます）</a:t>
            </a:r>
          </a:p>
          <a:p>
            <a:pPr lvl="1"/>
            <a:r>
              <a:rPr kumimoji="1" lang="ja-JP" altLang="en-US"/>
              <a:t>第</a:t>
            </a:r>
            <a:r>
              <a:rPr kumimoji="1" lang="en-US" altLang="ja-JP"/>
              <a:t>2</a:t>
            </a:r>
            <a:r>
              <a:rPr kumimoji="1" lang="ja-JP" altLang="en-US"/>
              <a:t>レベル</a:t>
            </a:r>
          </a:p>
          <a:p>
            <a:pPr lvl="2"/>
            <a:r>
              <a:rPr kumimoji="1" lang="ja-JP" altLang="en-US"/>
              <a:t>第</a:t>
            </a:r>
            <a:r>
              <a:rPr kumimoji="1" lang="en-US" altLang="ja-JP"/>
              <a:t>3</a:t>
            </a:r>
            <a:r>
              <a:rPr kumimoji="1" lang="ja-JP" altLang="en-US"/>
              <a:t>レベル</a:t>
            </a:r>
            <a:endParaRPr kumimoji="1" lang="en-US" altLang="ja-JP"/>
          </a:p>
          <a:p>
            <a:pPr lvl="3"/>
            <a:r>
              <a:rPr kumimoji="1" lang="ja-JP" altLang="en-US"/>
              <a:t>第</a:t>
            </a:r>
            <a:r>
              <a:rPr kumimoji="1" lang="en-US" altLang="ja-JP"/>
              <a:t>4</a:t>
            </a:r>
            <a:r>
              <a:rPr kumimoji="1" lang="ja-JP" altLang="en-US"/>
              <a:t>レベル</a:t>
            </a:r>
          </a:p>
        </p:txBody>
      </p:sp>
      <p:sp>
        <p:nvSpPr>
          <p:cNvPr id="20" name="テキスト ボックス 19">
            <a:extLst>
              <a:ext uri="{FF2B5EF4-FFF2-40B4-BE49-F238E27FC236}">
                <a16:creationId xmlns:a16="http://schemas.microsoft.com/office/drawing/2014/main" id="{D337EB01-84C2-44AD-EF01-3DC9F20C1776}"/>
              </a:ext>
            </a:extLst>
          </p:cNvPr>
          <p:cNvSpPr txBox="1"/>
          <p:nvPr userDrawn="1"/>
        </p:nvSpPr>
        <p:spPr>
          <a:xfrm>
            <a:off x="9568145" y="6527196"/>
            <a:ext cx="333541" cy="326585"/>
          </a:xfrm>
          <a:prstGeom prst="rect">
            <a:avLst/>
          </a:prstGeom>
          <a:noFill/>
        </p:spPr>
        <p:txBody>
          <a:bodyPr wrap="none" lIns="0" tIns="0" rIns="0" bIns="0" rtlCol="0" anchor="b" anchorCtr="0">
            <a:noAutofit/>
          </a:bodyPr>
          <a:lstStyle/>
          <a:p>
            <a:pPr marL="0" marR="0" lvl="0" indent="0" algn="ctr" defTabSz="829544" rtl="0" eaLnBrk="1" fontAlgn="auto" latinLnBrk="0" hangingPunct="1">
              <a:lnSpc>
                <a:spcPct val="100000"/>
              </a:lnSpc>
              <a:spcBef>
                <a:spcPts val="0"/>
              </a:spcBef>
              <a:spcAft>
                <a:spcPts val="0"/>
              </a:spcAft>
              <a:buClrTx/>
              <a:buSzTx/>
              <a:buFontTx/>
              <a:buNone/>
              <a:tabLst/>
              <a:defRPr/>
            </a:pPr>
            <a:fld id="{9C1B02FA-3B43-4965-97B5-C29D405C4738}" type="slidenum">
              <a:rPr kumimoji="1" lang="ja-JP" altLang="en-US" sz="1855" b="0" i="0" u="none" strike="noStrike" kern="1200" cap="none" spc="0" normalizeH="0" baseline="0" noProof="0" smtClean="0">
                <a:ln>
                  <a:noFill/>
                </a:ln>
                <a:solidFill>
                  <a:prstClr val="black"/>
                </a:solidFill>
                <a:effectLst/>
                <a:uLnTx/>
                <a:uFillTx/>
                <a:latin typeface="Arial" panose="020B0604020202020204" pitchFamily="34" charset="0"/>
                <a:ea typeface="メイリオ" panose="020B0604030504040204" pitchFamily="50" charset="-128"/>
                <a:cs typeface="Arial" panose="020B0604020202020204" pitchFamily="34" charset="0"/>
              </a:rPr>
              <a:pPr marL="0" marR="0" lvl="0" indent="0" algn="ctr" defTabSz="829544" rtl="0" eaLnBrk="1" fontAlgn="auto" latinLnBrk="0" hangingPunct="1">
                <a:lnSpc>
                  <a:spcPct val="100000"/>
                </a:lnSpc>
                <a:spcBef>
                  <a:spcPts val="0"/>
                </a:spcBef>
                <a:spcAft>
                  <a:spcPts val="0"/>
                </a:spcAft>
                <a:buClrTx/>
                <a:buSzTx/>
                <a:buFontTx/>
                <a:buNone/>
                <a:tabLst/>
                <a:defRPr/>
              </a:pPr>
              <a:t>‹#›</a:t>
            </a:fld>
            <a:endParaRPr kumimoji="1" lang="ja-JP" altLang="en-US" sz="1237" b="0"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6468126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階層あり">
    <p:spTree>
      <p:nvGrpSpPr>
        <p:cNvPr id="1" name=""/>
        <p:cNvGrpSpPr/>
        <p:nvPr/>
      </p:nvGrpSpPr>
      <p:grpSpPr>
        <a:xfrm>
          <a:off x="0" y="0"/>
          <a:ext cx="0" cy="0"/>
          <a:chOff x="0" y="0"/>
          <a:chExt cx="0" cy="0"/>
        </a:xfrm>
      </p:grpSpPr>
      <p:sp>
        <p:nvSpPr>
          <p:cNvPr id="53" name="コンテンツ プレースホルダー 3">
            <a:extLst>
              <a:ext uri="{FF2B5EF4-FFF2-40B4-BE49-F238E27FC236}">
                <a16:creationId xmlns:a16="http://schemas.microsoft.com/office/drawing/2014/main" id="{7038EB8A-9FB3-4B3E-A554-367E9CB41E9D}"/>
              </a:ext>
            </a:extLst>
          </p:cNvPr>
          <p:cNvSpPr>
            <a:spLocks noGrp="1"/>
          </p:cNvSpPr>
          <p:nvPr userDrawn="1">
            <p:ph sz="quarter" idx="10" hasCustomPrompt="1"/>
          </p:nvPr>
        </p:nvSpPr>
        <p:spPr>
          <a:xfrm>
            <a:off x="150025" y="29271"/>
            <a:ext cx="8605363" cy="228610"/>
          </a:xfrm>
          <a:prstGeom prst="rect">
            <a:avLst/>
          </a:prstGeom>
        </p:spPr>
        <p:txBody>
          <a:bodyPr lIns="0" tIns="0" rIns="0" bIns="0" anchor="ctr" anchorCtr="0"/>
          <a:lstStyle>
            <a:lvl1pPr algn="l">
              <a:defRPr sz="1082" b="1">
                <a:solidFill>
                  <a:schemeClr val="bg2"/>
                </a:solidFill>
                <a:latin typeface="Meiryo UI" panose="020B0604030504040204" pitchFamily="50" charset="-128"/>
                <a:ea typeface="Meiryo UI" panose="020B0604030504040204" pitchFamily="50" charset="-128"/>
              </a:defRPr>
            </a:lvl1pPr>
          </a:lstStyle>
          <a:p>
            <a:pPr lvl="0"/>
            <a:r>
              <a:rPr kumimoji="1" lang="ja-JP" altLang="en-US"/>
              <a:t>第</a:t>
            </a:r>
            <a:r>
              <a:rPr kumimoji="1" lang="en-US" altLang="ja-JP"/>
              <a:t>1</a:t>
            </a:r>
            <a:r>
              <a:rPr kumimoji="1" lang="ja-JP" altLang="en-US"/>
              <a:t>階層（例：表紙タイトル）</a:t>
            </a:r>
          </a:p>
        </p:txBody>
      </p:sp>
      <p:sp>
        <p:nvSpPr>
          <p:cNvPr id="52" name="タイトル 1">
            <a:extLst>
              <a:ext uri="{FF2B5EF4-FFF2-40B4-BE49-F238E27FC236}">
                <a16:creationId xmlns:a16="http://schemas.microsoft.com/office/drawing/2014/main" id="{ED4B86B0-3BB3-4009-9A6E-83BD54068242}"/>
              </a:ext>
            </a:extLst>
          </p:cNvPr>
          <p:cNvSpPr>
            <a:spLocks noGrp="1"/>
          </p:cNvSpPr>
          <p:nvPr userDrawn="1">
            <p:ph type="title" hasCustomPrompt="1"/>
          </p:nvPr>
        </p:nvSpPr>
        <p:spPr bwMode="white">
          <a:xfrm>
            <a:off x="150025" y="486491"/>
            <a:ext cx="8605363" cy="359244"/>
          </a:xfrm>
          <a:prstGeom prst="rect">
            <a:avLst/>
          </a:prstGeom>
        </p:spPr>
        <p:txBody>
          <a:bodyPr lIns="252000" tIns="0" rIns="0" bIns="0" anchor="ctr" anchorCtr="0"/>
          <a:lstStyle>
            <a:lvl1pPr algn="l">
              <a:defRPr sz="1855"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54" name="コンテンツ プレースホルダー 3">
            <a:extLst>
              <a:ext uri="{FF2B5EF4-FFF2-40B4-BE49-F238E27FC236}">
                <a16:creationId xmlns:a16="http://schemas.microsoft.com/office/drawing/2014/main" id="{F530AFF5-0F75-4301-B416-E2BDE7D4B1D3}"/>
              </a:ext>
            </a:extLst>
          </p:cNvPr>
          <p:cNvSpPr>
            <a:spLocks noGrp="1"/>
          </p:cNvSpPr>
          <p:nvPr userDrawn="1">
            <p:ph sz="quarter" idx="11" hasCustomPrompt="1"/>
          </p:nvPr>
        </p:nvSpPr>
        <p:spPr bwMode="white">
          <a:xfrm>
            <a:off x="150025" y="257881"/>
            <a:ext cx="8605363" cy="228610"/>
          </a:xfrm>
          <a:prstGeom prst="rect">
            <a:avLst/>
          </a:prstGeom>
        </p:spPr>
        <p:txBody>
          <a:bodyPr lIns="252000" tIns="0" rIns="0" bIns="0" anchor="ctr" anchorCtr="0"/>
          <a:lstStyle>
            <a:lvl1pPr algn="l">
              <a:defRPr sz="1082" b="1">
                <a:solidFill>
                  <a:schemeClr val="bg1"/>
                </a:solidFill>
                <a:latin typeface="Meiryo UI" panose="020B0604030504040204" pitchFamily="50" charset="-128"/>
                <a:ea typeface="Meiryo UI" panose="020B0604030504040204" pitchFamily="50" charset="-128"/>
              </a:defRPr>
            </a:lvl1pPr>
          </a:lstStyle>
          <a:p>
            <a:pPr lvl="0"/>
            <a:r>
              <a:rPr kumimoji="1" lang="ja-JP" altLang="en-US"/>
              <a:t>第</a:t>
            </a:r>
            <a:r>
              <a:rPr kumimoji="1" lang="en-US" altLang="ja-JP"/>
              <a:t>2</a:t>
            </a:r>
            <a:r>
              <a:rPr kumimoji="1" lang="ja-JP" altLang="en-US"/>
              <a:t>階層（例：章タイトル）</a:t>
            </a:r>
          </a:p>
        </p:txBody>
      </p:sp>
      <p:sp>
        <p:nvSpPr>
          <p:cNvPr id="19" name="コンテンツ プレースホルダー 3">
            <a:extLst>
              <a:ext uri="{FF2B5EF4-FFF2-40B4-BE49-F238E27FC236}">
                <a16:creationId xmlns:a16="http://schemas.microsoft.com/office/drawing/2014/main" id="{EDF4FE31-3A07-443C-9CD8-C81650AD9D2F}"/>
              </a:ext>
            </a:extLst>
          </p:cNvPr>
          <p:cNvSpPr>
            <a:spLocks noGrp="1"/>
          </p:cNvSpPr>
          <p:nvPr>
            <p:ph sz="quarter" idx="12" hasCustomPrompt="1"/>
          </p:nvPr>
        </p:nvSpPr>
        <p:spPr>
          <a:xfrm>
            <a:off x="150026" y="1007809"/>
            <a:ext cx="9605953" cy="564024"/>
          </a:xfrm>
          <a:prstGeom prst="rect">
            <a:avLst/>
          </a:prstGeom>
          <a:ln w="19050">
            <a:solidFill>
              <a:schemeClr val="tx2"/>
            </a:solidFill>
          </a:ln>
        </p:spPr>
        <p:txBody>
          <a:bodyPr wrap="square" lIns="180000" tIns="180000" rIns="180000" bIns="144000" anchor="t" anchorCtr="0">
            <a:spAutoFit/>
          </a:bodyPr>
          <a:lstStyle>
            <a:lvl1pPr marL="220877" indent="-220877" algn="l">
              <a:lnSpc>
                <a:spcPct val="100000"/>
              </a:lnSpc>
              <a:spcBef>
                <a:spcPts val="464"/>
              </a:spcBef>
              <a:spcAft>
                <a:spcPts val="0"/>
              </a:spcAft>
              <a:buFont typeface="Wingdings" panose="05000000000000000000" pitchFamily="2" charset="2"/>
              <a:buChar char="n"/>
              <a:defRPr sz="1539" b="0">
                <a:solidFill>
                  <a:schemeClr val="tx1"/>
                </a:solidFill>
                <a:latin typeface="Meiryo UI" panose="020B0604030504040204" pitchFamily="50" charset="-128"/>
                <a:ea typeface="Meiryo UI" panose="020B0604030504040204" pitchFamily="50" charset="-128"/>
              </a:defRPr>
            </a:lvl1pPr>
          </a:lstStyle>
          <a:p>
            <a:pPr lvl="0"/>
            <a:r>
              <a:rPr kumimoji="1" lang="ja-JP" altLang="en-US"/>
              <a:t>リードリードリードリードリードリードリードリードリードリードリードリードリードリードリードリードリードリード</a:t>
            </a:r>
          </a:p>
        </p:txBody>
      </p:sp>
      <p:sp>
        <p:nvSpPr>
          <p:cNvPr id="13" name="テキスト ボックス 12">
            <a:extLst>
              <a:ext uri="{FF2B5EF4-FFF2-40B4-BE49-F238E27FC236}">
                <a16:creationId xmlns:a16="http://schemas.microsoft.com/office/drawing/2014/main" id="{8FD50C7F-9ACA-4B30-8C3B-E73A326DFDE0}"/>
              </a:ext>
            </a:extLst>
          </p:cNvPr>
          <p:cNvSpPr txBox="1"/>
          <p:nvPr userDrawn="1"/>
        </p:nvSpPr>
        <p:spPr>
          <a:xfrm>
            <a:off x="9568145" y="6527196"/>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855"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237" b="0">
              <a:latin typeface="Arial" panose="020B0604020202020204" pitchFamily="34" charset="0"/>
              <a:ea typeface="メイリオ" panose="020B0604030504040204" pitchFamily="50" charset="-128"/>
              <a:cs typeface="Arial" panose="020B0604020202020204" pitchFamily="34" charset="0"/>
            </a:endParaRPr>
          </a:p>
        </p:txBody>
      </p:sp>
      <p:grpSp>
        <p:nvGrpSpPr>
          <p:cNvPr id="14" name="グループ化 13">
            <a:extLst>
              <a:ext uri="{FF2B5EF4-FFF2-40B4-BE49-F238E27FC236}">
                <a16:creationId xmlns:a16="http://schemas.microsoft.com/office/drawing/2014/main" id="{718B852C-7395-C94C-50DD-3ECED55C95D6}"/>
              </a:ext>
            </a:extLst>
          </p:cNvPr>
          <p:cNvGrpSpPr/>
          <p:nvPr userDrawn="1"/>
        </p:nvGrpSpPr>
        <p:grpSpPr>
          <a:xfrm>
            <a:off x="103693" y="196674"/>
            <a:ext cx="9565554" cy="721514"/>
            <a:chOff x="111919" y="216797"/>
            <a:chExt cx="10324361" cy="795336"/>
          </a:xfrm>
        </p:grpSpPr>
        <p:sp>
          <p:nvSpPr>
            <p:cNvPr id="21" name="Freeform 13">
              <a:extLst>
                <a:ext uri="{FF2B5EF4-FFF2-40B4-BE49-F238E27FC236}">
                  <a16:creationId xmlns:a16="http://schemas.microsoft.com/office/drawing/2014/main" id="{73F13A54-8936-63CE-C691-DDD4CC84AD65}"/>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500"/>
            </a:p>
          </p:txBody>
        </p:sp>
        <p:cxnSp>
          <p:nvCxnSpPr>
            <p:cNvPr id="22" name="直線コネクタ 21">
              <a:extLst>
                <a:ext uri="{FF2B5EF4-FFF2-40B4-BE49-F238E27FC236}">
                  <a16:creationId xmlns:a16="http://schemas.microsoft.com/office/drawing/2014/main" id="{A7D99EE6-DA7D-438B-69E9-C80DBA0C6EE5}"/>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9D0342AA-A4FC-81F5-17FF-E0D7D87291D6}"/>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97462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通常（リードなし）">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5" y="196674"/>
            <a:ext cx="9565554" cy="721514"/>
            <a:chOff x="111919" y="216797"/>
            <a:chExt cx="10324361" cy="795336"/>
          </a:xfrm>
        </p:grpSpPr>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391"/>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5" y="257881"/>
            <a:ext cx="8605363" cy="587854"/>
          </a:xfrm>
          <a:prstGeom prst="rect">
            <a:avLst/>
          </a:prstGeom>
        </p:spPr>
        <p:txBody>
          <a:bodyPr lIns="252000" tIns="36000" rIns="0" bIns="0" anchor="ctr" anchorCtr="0"/>
          <a:lstStyle>
            <a:lvl1pPr algn="l">
              <a:defRPr sz="2052"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16" name="テキスト ボックス 15">
            <a:extLst>
              <a:ext uri="{FF2B5EF4-FFF2-40B4-BE49-F238E27FC236}">
                <a16:creationId xmlns:a16="http://schemas.microsoft.com/office/drawing/2014/main" id="{8FD50C7F-9ACA-4B30-8C3B-E73A326DFDE0}"/>
              </a:ext>
            </a:extLst>
          </p:cNvPr>
          <p:cNvSpPr txBox="1"/>
          <p:nvPr userDrawn="1"/>
        </p:nvSpPr>
        <p:spPr>
          <a:xfrm>
            <a:off x="9568145" y="6527196"/>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855"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237" b="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6418279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66809" y="359097"/>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203" tIns="39101" rIns="78203" bIns="39101" numCol="1" spcCol="0" rtlCol="0" fromWordArt="0" anchor="ctr" anchorCtr="0" forceAA="0" compatLnSpc="1">
            <a:prstTxWarp prst="textNoShape">
              <a:avLst/>
            </a:prstTxWarp>
            <a:noAutofit/>
          </a:bodyPr>
          <a:lstStyle/>
          <a:p>
            <a:pPr algn="ctr"/>
            <a:endParaRPr kumimoji="1" lang="ja-JP" altLang="en-US" sz="1368" dirty="0">
              <a:solidFill>
                <a:schemeClr val="tx1"/>
              </a:solidFill>
            </a:endParaRPr>
          </a:p>
        </p:txBody>
      </p:sp>
      <p:grpSp>
        <p:nvGrpSpPr>
          <p:cNvPr id="8" name="グループ化 7">
            <a:extLst>
              <a:ext uri="{FF2B5EF4-FFF2-40B4-BE49-F238E27FC236}">
                <a16:creationId xmlns:a16="http://schemas.microsoft.com/office/drawing/2014/main" id="{6F38512C-2C72-40C3-B679-1FEABC48B48C}"/>
              </a:ext>
            </a:extLst>
          </p:cNvPr>
          <p:cNvGrpSpPr/>
          <p:nvPr userDrawn="1"/>
        </p:nvGrpSpPr>
        <p:grpSpPr>
          <a:xfrm>
            <a:off x="2275976" y="5715295"/>
            <a:ext cx="5443286" cy="635369"/>
            <a:chOff x="2456520" y="6387031"/>
            <a:chExt cx="5875085" cy="700377"/>
          </a:xfrm>
        </p:grpSpPr>
        <p:pic>
          <p:nvPicPr>
            <p:cNvPr id="9" name="図 8">
              <a:extLst>
                <a:ext uri="{FF2B5EF4-FFF2-40B4-BE49-F238E27FC236}">
                  <a16:creationId xmlns:a16="http://schemas.microsoft.com/office/drawing/2014/main" id="{48EFA85C-A46F-4AC1-8E75-830689451B2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927824" y="6387031"/>
              <a:ext cx="991169" cy="700377"/>
            </a:xfrm>
            <a:prstGeom prst="rect">
              <a:avLst/>
            </a:prstGeom>
          </p:spPr>
        </p:pic>
        <p:pic>
          <p:nvPicPr>
            <p:cNvPr id="10" name="図 9">
              <a:extLst>
                <a:ext uri="{FF2B5EF4-FFF2-40B4-BE49-F238E27FC236}">
                  <a16:creationId xmlns:a16="http://schemas.microsoft.com/office/drawing/2014/main" id="{9F5C018F-8455-43E6-B9B6-228E8AD0436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06890" y="6463627"/>
              <a:ext cx="614647" cy="526500"/>
            </a:xfrm>
            <a:prstGeom prst="rect">
              <a:avLst/>
            </a:prstGeom>
          </p:spPr>
        </p:pic>
        <p:pic>
          <p:nvPicPr>
            <p:cNvPr id="11" name="図 10">
              <a:extLst>
                <a:ext uri="{FF2B5EF4-FFF2-40B4-BE49-F238E27FC236}">
                  <a16:creationId xmlns:a16="http://schemas.microsoft.com/office/drawing/2014/main" id="{34A081C5-EF14-4467-B19D-E35B6B3CBAD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456520" y="6498254"/>
              <a:ext cx="946944" cy="536322"/>
            </a:xfrm>
            <a:prstGeom prst="rect">
              <a:avLst/>
            </a:prstGeom>
          </p:spPr>
        </p:pic>
        <p:pic>
          <p:nvPicPr>
            <p:cNvPr id="12" name="図 11">
              <a:extLst>
                <a:ext uri="{FF2B5EF4-FFF2-40B4-BE49-F238E27FC236}">
                  <a16:creationId xmlns:a16="http://schemas.microsoft.com/office/drawing/2014/main" id="{353D9AAD-EE32-457B-B8B4-29FF67E0F4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635177" y="6432722"/>
              <a:ext cx="1292647" cy="641986"/>
            </a:xfrm>
            <a:prstGeom prst="rect">
              <a:avLst/>
            </a:prstGeom>
          </p:spPr>
        </p:pic>
        <p:pic>
          <p:nvPicPr>
            <p:cNvPr id="13" name="図 12">
              <a:extLst>
                <a:ext uri="{FF2B5EF4-FFF2-40B4-BE49-F238E27FC236}">
                  <a16:creationId xmlns:a16="http://schemas.microsoft.com/office/drawing/2014/main" id="{E3FD0292-C091-43A1-9252-D1D0C6352D0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044047" y="6463627"/>
              <a:ext cx="1287558" cy="494981"/>
            </a:xfrm>
            <a:prstGeom prst="rect">
              <a:avLst/>
            </a:prstGeom>
          </p:spPr>
        </p:pic>
      </p:grpSp>
      <p:pic>
        <p:nvPicPr>
          <p:cNvPr id="14" name="Picture 2">
            <a:extLst>
              <a:ext uri="{FF2B5EF4-FFF2-40B4-BE49-F238E27FC236}">
                <a16:creationId xmlns:a16="http://schemas.microsoft.com/office/drawing/2014/main" id="{76484A44-3003-4277-9737-236918E2A043}"/>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4045879" y="1359897"/>
            <a:ext cx="1796216" cy="61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グループ化 22">
            <a:extLst>
              <a:ext uri="{FF2B5EF4-FFF2-40B4-BE49-F238E27FC236}">
                <a16:creationId xmlns:a16="http://schemas.microsoft.com/office/drawing/2014/main" id="{69427F34-BDBE-48D8-A7F4-1EE85CF4440A}"/>
              </a:ext>
            </a:extLst>
          </p:cNvPr>
          <p:cNvGrpSpPr/>
          <p:nvPr userDrawn="1"/>
        </p:nvGrpSpPr>
        <p:grpSpPr>
          <a:xfrm>
            <a:off x="958478" y="2714142"/>
            <a:ext cx="7989045" cy="914438"/>
            <a:chOff x="1034510" y="2991837"/>
            <a:chExt cx="8622792" cy="1007999"/>
          </a:xfrm>
        </p:grpSpPr>
        <p:cxnSp>
          <p:nvCxnSpPr>
            <p:cNvPr id="15" name="直線コネクタ 14">
              <a:extLst>
                <a:ext uri="{FF2B5EF4-FFF2-40B4-BE49-F238E27FC236}">
                  <a16:creationId xmlns:a16="http://schemas.microsoft.com/office/drawing/2014/main" id="{4E3800AC-DAF6-41B1-810E-4A51489649E0}"/>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CF90A11-AE44-4385-824C-1819712F0D92}"/>
                </a:ext>
              </a:extLst>
            </p:cNvPr>
            <p:cNvCxnSpPr/>
            <p:nvPr userDrawn="1"/>
          </p:nvCxnSpPr>
          <p:spPr>
            <a:xfrm>
              <a:off x="1034510" y="3999836"/>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0" name="タイトル 29">
            <a:extLst>
              <a:ext uri="{FF2B5EF4-FFF2-40B4-BE49-F238E27FC236}">
                <a16:creationId xmlns:a16="http://schemas.microsoft.com/office/drawing/2014/main" id="{D7232AF9-EC33-4888-B5A0-D03E836B4382}"/>
              </a:ext>
            </a:extLst>
          </p:cNvPr>
          <p:cNvSpPr>
            <a:spLocks noGrp="1"/>
          </p:cNvSpPr>
          <p:nvPr>
            <p:ph type="title" hasCustomPrompt="1"/>
          </p:nvPr>
        </p:nvSpPr>
        <p:spPr>
          <a:xfrm>
            <a:off x="958477" y="2714140"/>
            <a:ext cx="8004988" cy="914439"/>
          </a:xfrm>
          <a:prstGeom prst="rect">
            <a:avLst/>
          </a:prstGeom>
        </p:spPr>
        <p:txBody>
          <a:bodyPr lIns="0" tIns="72000" rIns="0" bIns="0" anchor="ctr" anchorCtr="0">
            <a:normAutofit/>
          </a:bodyPr>
          <a:lstStyle>
            <a:lvl1pPr>
              <a:defRPr lang="ja-JP" altLang="en-US" sz="3079"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942"/>
              </a:spcBef>
              <a:buFontTx/>
            </a:pPr>
            <a:r>
              <a:rPr kumimoji="1" lang="ja-JP" altLang="en-US" dirty="0"/>
              <a:t>表紙タイトル</a:t>
            </a:r>
          </a:p>
        </p:txBody>
      </p:sp>
      <p:sp>
        <p:nvSpPr>
          <p:cNvPr id="27" name="コンテンツ プレースホルダー 21">
            <a:extLst>
              <a:ext uri="{FF2B5EF4-FFF2-40B4-BE49-F238E27FC236}">
                <a16:creationId xmlns:a16="http://schemas.microsoft.com/office/drawing/2014/main" id="{730FB38C-75FA-4F17-A448-34BAAD2B4753}"/>
              </a:ext>
            </a:extLst>
          </p:cNvPr>
          <p:cNvSpPr>
            <a:spLocks noGrp="1"/>
          </p:cNvSpPr>
          <p:nvPr>
            <p:ph sz="quarter" idx="14" hasCustomPrompt="1"/>
          </p:nvPr>
        </p:nvSpPr>
        <p:spPr>
          <a:xfrm>
            <a:off x="958477" y="3763721"/>
            <a:ext cx="8004988" cy="391903"/>
          </a:xfrm>
          <a:prstGeom prst="rect">
            <a:avLst/>
          </a:prstGeom>
        </p:spPr>
        <p:txBody>
          <a:bodyPr lIns="0" tIns="0" rIns="0" bIns="0" anchor="ctr" anchorCtr="0"/>
          <a:lstStyle>
            <a:lvl1pPr>
              <a:defRPr sz="1710" b="1">
                <a:solidFill>
                  <a:schemeClr val="bg2"/>
                </a:solidFill>
                <a:latin typeface="Meiryo UI" panose="020B0604030504040204" pitchFamily="50" charset="-128"/>
                <a:ea typeface="Meiryo UI" panose="020B0604030504040204" pitchFamily="50" charset="-128"/>
              </a:defRPr>
            </a:lvl1pPr>
          </a:lstStyle>
          <a:p>
            <a:pPr lvl="0"/>
            <a:r>
              <a:rPr kumimoji="1" lang="ja-JP" altLang="en-US" dirty="0"/>
              <a:t>サブタイトル</a:t>
            </a:r>
          </a:p>
        </p:txBody>
      </p:sp>
      <p:sp>
        <p:nvSpPr>
          <p:cNvPr id="31" name="コンテンツ プレースホルダー 21">
            <a:extLst>
              <a:ext uri="{FF2B5EF4-FFF2-40B4-BE49-F238E27FC236}">
                <a16:creationId xmlns:a16="http://schemas.microsoft.com/office/drawing/2014/main" id="{9693F458-7CAF-4411-88EF-755A4D8136DB}"/>
              </a:ext>
            </a:extLst>
          </p:cNvPr>
          <p:cNvSpPr>
            <a:spLocks noGrp="1"/>
          </p:cNvSpPr>
          <p:nvPr>
            <p:ph sz="quarter" idx="15" hasCustomPrompt="1"/>
          </p:nvPr>
        </p:nvSpPr>
        <p:spPr>
          <a:xfrm>
            <a:off x="3293265" y="4931489"/>
            <a:ext cx="3335412" cy="261268"/>
          </a:xfrm>
          <a:prstGeom prst="rect">
            <a:avLst/>
          </a:prstGeom>
        </p:spPr>
        <p:txBody>
          <a:bodyPr lIns="0" tIns="0" rIns="0" bIns="0" anchor="ctr" anchorCtr="0"/>
          <a:lstStyle>
            <a:lvl1pPr>
              <a:defRPr sz="1539" b="0">
                <a:solidFill>
                  <a:schemeClr val="tx1"/>
                </a:solidFill>
                <a:latin typeface="Meiryo UI" panose="020B0604030504040204" pitchFamily="50" charset="-128"/>
                <a:ea typeface="Meiryo UI" panose="020B0604030504040204" pitchFamily="50" charset="-128"/>
              </a:defRPr>
            </a:lvl1pPr>
          </a:lstStyle>
          <a:p>
            <a:pPr lvl="0"/>
            <a:r>
              <a:rPr kumimoji="1" lang="en-US" altLang="ja-JP" dirty="0"/>
              <a:t>0000</a:t>
            </a:r>
            <a:r>
              <a:rPr kumimoji="1" lang="ja-JP" altLang="en-US" dirty="0"/>
              <a:t>年</a:t>
            </a:r>
            <a:r>
              <a:rPr kumimoji="1" lang="en-US" altLang="ja-JP" dirty="0"/>
              <a:t>00</a:t>
            </a:r>
            <a:r>
              <a:rPr kumimoji="1" lang="ja-JP" altLang="en-US" dirty="0"/>
              <a:t>月</a:t>
            </a:r>
            <a:r>
              <a:rPr kumimoji="1" lang="en-US" altLang="ja-JP" dirty="0"/>
              <a:t>00</a:t>
            </a:r>
            <a:r>
              <a:rPr kumimoji="1" lang="ja-JP" altLang="en-US" dirty="0"/>
              <a:t>日</a:t>
            </a:r>
          </a:p>
        </p:txBody>
      </p:sp>
      <p:sp>
        <p:nvSpPr>
          <p:cNvPr id="32" name="コンテンツ プレースホルダー 21">
            <a:extLst>
              <a:ext uri="{FF2B5EF4-FFF2-40B4-BE49-F238E27FC236}">
                <a16:creationId xmlns:a16="http://schemas.microsoft.com/office/drawing/2014/main" id="{1645C6DC-6217-43BE-8989-B6A0BD9C2349}"/>
              </a:ext>
            </a:extLst>
          </p:cNvPr>
          <p:cNvSpPr>
            <a:spLocks noGrp="1"/>
          </p:cNvSpPr>
          <p:nvPr>
            <p:ph sz="quarter" idx="16" hasCustomPrompt="1"/>
          </p:nvPr>
        </p:nvSpPr>
        <p:spPr>
          <a:xfrm>
            <a:off x="3293265" y="5192757"/>
            <a:ext cx="3335412" cy="261268"/>
          </a:xfrm>
          <a:prstGeom prst="rect">
            <a:avLst/>
          </a:prstGeom>
        </p:spPr>
        <p:txBody>
          <a:bodyPr lIns="0" tIns="0" rIns="0" bIns="0" anchor="ctr" anchorCtr="0"/>
          <a:lstStyle>
            <a:lvl1pPr>
              <a:defRPr sz="1539"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所属　名前</a:t>
            </a:r>
          </a:p>
        </p:txBody>
      </p:sp>
    </p:spTree>
    <p:extLst>
      <p:ext uri="{BB962C8B-B14F-4D97-AF65-F5344CB8AC3E}">
        <p14:creationId xmlns:p14="http://schemas.microsoft.com/office/powerpoint/2010/main" val="27199746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A41B1502-2511-437B-8D13-C5707D9425E0}"/>
              </a:ext>
            </a:extLst>
          </p:cNvPr>
          <p:cNvSpPr/>
          <p:nvPr userDrawn="1"/>
        </p:nvSpPr>
        <p:spPr>
          <a:xfrm>
            <a:off x="366809" y="359097"/>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203" tIns="39101" rIns="78203" bIns="39101" numCol="1" spcCol="0" rtlCol="0" fromWordArt="0" anchor="ctr" anchorCtr="0" forceAA="0" compatLnSpc="1">
            <a:prstTxWarp prst="textNoShape">
              <a:avLst/>
            </a:prstTxWarp>
            <a:noAutofit/>
          </a:bodyPr>
          <a:lstStyle/>
          <a:p>
            <a:pPr algn="ctr"/>
            <a:endParaRPr kumimoji="1" lang="ja-JP" altLang="en-US" sz="1368" dirty="0">
              <a:solidFill>
                <a:schemeClr val="tx1"/>
              </a:solidFill>
            </a:endParaRPr>
          </a:p>
        </p:txBody>
      </p:sp>
      <p:grpSp>
        <p:nvGrpSpPr>
          <p:cNvPr id="4" name="グループ化 3">
            <a:extLst>
              <a:ext uri="{FF2B5EF4-FFF2-40B4-BE49-F238E27FC236}">
                <a16:creationId xmlns:a16="http://schemas.microsoft.com/office/drawing/2014/main" id="{6022BE2B-C94E-4EA1-8D5F-B6FF40A5C82B}"/>
              </a:ext>
            </a:extLst>
          </p:cNvPr>
          <p:cNvGrpSpPr/>
          <p:nvPr userDrawn="1"/>
        </p:nvGrpSpPr>
        <p:grpSpPr>
          <a:xfrm>
            <a:off x="958478" y="2645195"/>
            <a:ext cx="7989045" cy="1567610"/>
            <a:chOff x="1034510" y="2991837"/>
            <a:chExt cx="8622792" cy="1728000"/>
          </a:xfrm>
        </p:grpSpPr>
        <p:cxnSp>
          <p:nvCxnSpPr>
            <p:cNvPr id="5" name="直線コネクタ 4">
              <a:extLst>
                <a:ext uri="{FF2B5EF4-FFF2-40B4-BE49-F238E27FC236}">
                  <a16:creationId xmlns:a16="http://schemas.microsoft.com/office/drawing/2014/main" id="{4FC838C0-7A1B-42C5-8BB1-69879692B23E}"/>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97EB7B27-A3AA-4865-967F-947004C8CF38}"/>
                </a:ext>
              </a:extLst>
            </p:cNvPr>
            <p:cNvCxnSpPr/>
            <p:nvPr userDrawn="1"/>
          </p:nvCxnSpPr>
          <p:spPr>
            <a:xfrm>
              <a:off x="1034510" y="4719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7" name="タイトル 29">
            <a:extLst>
              <a:ext uri="{FF2B5EF4-FFF2-40B4-BE49-F238E27FC236}">
                <a16:creationId xmlns:a16="http://schemas.microsoft.com/office/drawing/2014/main" id="{99661971-5207-448A-8A45-D3935E63EBC5}"/>
              </a:ext>
            </a:extLst>
          </p:cNvPr>
          <p:cNvSpPr>
            <a:spLocks noGrp="1"/>
          </p:cNvSpPr>
          <p:nvPr>
            <p:ph type="title" hasCustomPrompt="1"/>
          </p:nvPr>
        </p:nvSpPr>
        <p:spPr>
          <a:xfrm>
            <a:off x="958477" y="2645195"/>
            <a:ext cx="8004988" cy="1567610"/>
          </a:xfrm>
          <a:prstGeom prst="rect">
            <a:avLst/>
          </a:prstGeom>
        </p:spPr>
        <p:txBody>
          <a:bodyPr lIns="0" tIns="72000" rIns="0" bIns="0" anchor="ctr" anchorCtr="0">
            <a:normAutofit/>
          </a:bodyPr>
          <a:lstStyle>
            <a:lvl1pPr>
              <a:defRPr lang="ja-JP" altLang="en-US" sz="3079"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942"/>
              </a:spcBef>
              <a:buFontTx/>
            </a:pPr>
            <a:r>
              <a:rPr kumimoji="1" lang="ja-JP" altLang="en-US" dirty="0"/>
              <a:t>中扉タイトル</a:t>
            </a:r>
          </a:p>
        </p:txBody>
      </p:sp>
      <p:sp>
        <p:nvSpPr>
          <p:cNvPr id="9" name="テキスト ボックス 8">
            <a:extLst>
              <a:ext uri="{FF2B5EF4-FFF2-40B4-BE49-F238E27FC236}">
                <a16:creationId xmlns:a16="http://schemas.microsoft.com/office/drawing/2014/main" id="{7520773C-E087-4FC7-A90E-8421A85140B2}"/>
              </a:ext>
            </a:extLst>
          </p:cNvPr>
          <p:cNvSpPr txBox="1"/>
          <p:nvPr userDrawn="1"/>
        </p:nvSpPr>
        <p:spPr>
          <a:xfrm>
            <a:off x="9634241" y="6550144"/>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27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633"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1968003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73E2C914-D6BF-434B-B748-5B031C7A75D4}"/>
              </a:ext>
            </a:extLst>
          </p:cNvPr>
          <p:cNvGrpSpPr/>
          <p:nvPr userDrawn="1"/>
        </p:nvGrpSpPr>
        <p:grpSpPr>
          <a:xfrm>
            <a:off x="103694" y="196674"/>
            <a:ext cx="9657896" cy="721514"/>
            <a:chOff x="111919" y="216797"/>
            <a:chExt cx="10424028" cy="795336"/>
          </a:xfrm>
        </p:grpSpPr>
        <p:pic>
          <p:nvPicPr>
            <p:cNvPr id="18" name="Picture 11" descr="ç°å¢ç">
              <a:extLst>
                <a:ext uri="{FF2B5EF4-FFF2-40B4-BE49-F238E27FC236}">
                  <a16:creationId xmlns:a16="http://schemas.microsoft.com/office/drawing/2014/main" id="{4DD819AC-A446-46A2-9201-D9B1AB528E08}"/>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3">
              <a:extLst>
                <a:ext uri="{FF2B5EF4-FFF2-40B4-BE49-F238E27FC236}">
                  <a16:creationId xmlns:a16="http://schemas.microsoft.com/office/drawing/2014/main" id="{9E9EE105-883D-4267-B8FF-D61BDDD6E4FC}"/>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539"/>
            </a:p>
          </p:txBody>
        </p:sp>
        <p:cxnSp>
          <p:nvCxnSpPr>
            <p:cNvPr id="22" name="直線コネクタ 21">
              <a:extLst>
                <a:ext uri="{FF2B5EF4-FFF2-40B4-BE49-F238E27FC236}">
                  <a16:creationId xmlns:a16="http://schemas.microsoft.com/office/drawing/2014/main" id="{CFE261A9-5D80-457A-85AA-206E048CF0DB}"/>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3443AF7-632D-41F2-BFF3-7CC6B2F2E6F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フリーフォーム: 図形 13">
            <a:extLst>
              <a:ext uri="{FF2B5EF4-FFF2-40B4-BE49-F238E27FC236}">
                <a16:creationId xmlns:a16="http://schemas.microsoft.com/office/drawing/2014/main" id="{665A837A-D774-4985-B30F-35B13836C960}"/>
              </a:ext>
            </a:extLst>
          </p:cNvPr>
          <p:cNvSpPr/>
          <p:nvPr userDrawn="1"/>
        </p:nvSpPr>
        <p:spPr>
          <a:xfrm>
            <a:off x="998831" y="1620608"/>
            <a:ext cx="0" cy="4572197"/>
          </a:xfrm>
          <a:custGeom>
            <a:avLst/>
            <a:gdLst>
              <a:gd name="connsiteX0" fmla="*/ 0 w 0"/>
              <a:gd name="connsiteY0" fmla="*/ 0 h 5768502"/>
              <a:gd name="connsiteX1" fmla="*/ 0 w 0"/>
              <a:gd name="connsiteY1" fmla="*/ 5768502 h 5768502"/>
            </a:gdLst>
            <a:ahLst/>
            <a:cxnLst>
              <a:cxn ang="0">
                <a:pos x="connsiteX0" y="connsiteY0"/>
              </a:cxn>
              <a:cxn ang="0">
                <a:pos x="connsiteX1" y="connsiteY1"/>
              </a:cxn>
            </a:cxnLst>
            <a:rect l="l" t="t" r="r" b="b"/>
            <a:pathLst>
              <a:path h="5768502">
                <a:moveTo>
                  <a:pt x="0" y="0"/>
                </a:moveTo>
                <a:lnTo>
                  <a:pt x="0" y="5768502"/>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sp>
        <p:nvSpPr>
          <p:cNvPr id="9" name="コンテンツ プレースホルダー 8">
            <a:extLst>
              <a:ext uri="{FF2B5EF4-FFF2-40B4-BE49-F238E27FC236}">
                <a16:creationId xmlns:a16="http://schemas.microsoft.com/office/drawing/2014/main" id="{B04FFEFF-3996-4124-93D0-A0B919888837}"/>
              </a:ext>
            </a:extLst>
          </p:cNvPr>
          <p:cNvSpPr>
            <a:spLocks noGrp="1"/>
          </p:cNvSpPr>
          <p:nvPr userDrawn="1">
            <p:ph sz="quarter" idx="10" hasCustomPrompt="1"/>
          </p:nvPr>
        </p:nvSpPr>
        <p:spPr>
          <a:xfrm>
            <a:off x="998831" y="1620608"/>
            <a:ext cx="8004988" cy="4572197"/>
          </a:xfrm>
          <a:prstGeom prst="rect">
            <a:avLst/>
          </a:prstGeom>
        </p:spPr>
        <p:txBody>
          <a:bodyPr lIns="360000" tIns="0" rIns="0" bIns="0"/>
          <a:lstStyle>
            <a:lvl1pPr marL="635375" indent="-635375" algn="l">
              <a:lnSpc>
                <a:spcPct val="100000"/>
              </a:lnSpc>
              <a:spcBef>
                <a:spcPts val="855"/>
              </a:spcBef>
              <a:spcAft>
                <a:spcPts val="0"/>
              </a:spcAft>
              <a:buClr>
                <a:schemeClr val="bg2"/>
              </a:buClr>
              <a:buFont typeface="+mj-lt"/>
              <a:buAutoNum type="arabicPeriod"/>
              <a:defRPr sz="3421" b="1">
                <a:latin typeface="Meiryo UI" panose="020B0604030504040204" pitchFamily="50" charset="-128"/>
                <a:ea typeface="Meiryo UI" panose="020B0604030504040204" pitchFamily="50" charset="-128"/>
              </a:defRPr>
            </a:lvl1pPr>
          </a:lstStyle>
          <a:p>
            <a:pPr lvl="0"/>
            <a:r>
              <a:rPr kumimoji="1" lang="ja-JP" altLang="en-US" dirty="0"/>
              <a:t>章タイトル</a:t>
            </a:r>
          </a:p>
          <a:p>
            <a:pPr lvl="0"/>
            <a:r>
              <a:rPr kumimoji="1" lang="ja-JP" altLang="en-US" dirty="0"/>
              <a:t>章タイトル</a:t>
            </a:r>
          </a:p>
          <a:p>
            <a:pPr lvl="0"/>
            <a:r>
              <a:rPr kumimoji="1" lang="ja-JP" altLang="en-US" dirty="0"/>
              <a:t>章タイトル</a:t>
            </a:r>
          </a:p>
        </p:txBody>
      </p:sp>
      <p:sp>
        <p:nvSpPr>
          <p:cNvPr id="11" name="テキスト ボックス 10">
            <a:extLst>
              <a:ext uri="{FF2B5EF4-FFF2-40B4-BE49-F238E27FC236}">
                <a16:creationId xmlns:a16="http://schemas.microsoft.com/office/drawing/2014/main" id="{5DFA1F2F-14B9-4F01-A5B6-2EF2AFAA50B7}"/>
              </a:ext>
            </a:extLst>
          </p:cNvPr>
          <p:cNvSpPr txBox="1"/>
          <p:nvPr userDrawn="1"/>
        </p:nvSpPr>
        <p:spPr>
          <a:xfrm>
            <a:off x="9439042" y="6400782"/>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2052"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368" b="0" dirty="0">
              <a:latin typeface="Arial" panose="020B0604020202020204" pitchFamily="34" charset="0"/>
              <a:ea typeface="メイリオ" panose="020B0604030504040204" pitchFamily="50" charset="-128"/>
              <a:cs typeface="Arial" panose="020B0604020202020204" pitchFamily="34" charset="0"/>
            </a:endParaRPr>
          </a:p>
        </p:txBody>
      </p:sp>
      <p:sp>
        <p:nvSpPr>
          <p:cNvPr id="12" name="タイトル 1">
            <a:extLst>
              <a:ext uri="{FF2B5EF4-FFF2-40B4-BE49-F238E27FC236}">
                <a16:creationId xmlns:a16="http://schemas.microsoft.com/office/drawing/2014/main" id="{066210EB-D44E-4903-B9C4-9EC74DA6CEBD}"/>
              </a:ext>
            </a:extLst>
          </p:cNvPr>
          <p:cNvSpPr>
            <a:spLocks noGrp="1"/>
          </p:cNvSpPr>
          <p:nvPr userDrawn="1">
            <p:ph type="title" hasCustomPrompt="1"/>
          </p:nvPr>
        </p:nvSpPr>
        <p:spPr bwMode="white">
          <a:xfrm>
            <a:off x="150025" y="257881"/>
            <a:ext cx="8605363" cy="587854"/>
          </a:xfrm>
          <a:prstGeom prst="rect">
            <a:avLst/>
          </a:prstGeom>
        </p:spPr>
        <p:txBody>
          <a:bodyPr lIns="252000" tIns="36000" rIns="0" bIns="0" anchor="ctr" anchorCtr="0"/>
          <a:lstStyle>
            <a:lvl1pPr algn="l">
              <a:defRPr sz="2395"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Tree>
    <p:extLst>
      <p:ext uri="{BB962C8B-B14F-4D97-AF65-F5344CB8AC3E}">
        <p14:creationId xmlns:p14="http://schemas.microsoft.com/office/powerpoint/2010/main" val="27079738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4" y="196674"/>
            <a:ext cx="9657896" cy="721514"/>
            <a:chOff x="111919" y="216797"/>
            <a:chExt cx="10424028" cy="795336"/>
          </a:xfrm>
        </p:grpSpPr>
        <p:pic>
          <p:nvPicPr>
            <p:cNvPr id="12" name="Picture 11" descr="ç°å¢ç">
              <a:extLst>
                <a:ext uri="{FF2B5EF4-FFF2-40B4-BE49-F238E27FC236}">
                  <a16:creationId xmlns:a16="http://schemas.microsoft.com/office/drawing/2014/main" id="{07D0D304-6149-4CE8-9131-6501AD8C4DBA}"/>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539"/>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5" y="257881"/>
            <a:ext cx="8605363" cy="587854"/>
          </a:xfrm>
          <a:prstGeom prst="rect">
            <a:avLst/>
          </a:prstGeom>
        </p:spPr>
        <p:txBody>
          <a:bodyPr lIns="252000" tIns="36000" rIns="0" bIns="0" anchor="ctr" anchorCtr="0"/>
          <a:lstStyle>
            <a:lvl1pPr algn="l">
              <a:defRPr sz="2395"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userDrawn="1">
            <p:ph sz="quarter" idx="12" hasCustomPrompt="1"/>
          </p:nvPr>
        </p:nvSpPr>
        <p:spPr>
          <a:xfrm>
            <a:off x="150025" y="1007808"/>
            <a:ext cx="9605953" cy="590313"/>
          </a:xfrm>
          <a:prstGeom prst="rect">
            <a:avLst/>
          </a:prstGeom>
          <a:ln w="19050">
            <a:solidFill>
              <a:schemeClr val="tx2"/>
            </a:solidFill>
          </a:ln>
        </p:spPr>
        <p:txBody>
          <a:bodyPr wrap="square" lIns="180000" tIns="180000" rIns="180000" bIns="144000" anchor="t" anchorCtr="0">
            <a:spAutoFit/>
          </a:bodyPr>
          <a:lstStyle>
            <a:lvl1pPr marL="244374" indent="-244374" algn="l">
              <a:lnSpc>
                <a:spcPct val="100000"/>
              </a:lnSpc>
              <a:spcBef>
                <a:spcPts val="513"/>
              </a:spcBef>
              <a:spcAft>
                <a:spcPts val="0"/>
              </a:spcAft>
              <a:buFont typeface="Wingdings" panose="05000000000000000000" pitchFamily="2" charset="2"/>
              <a:buChar char="n"/>
              <a:defRPr sz="1710"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リードリードリードリードリードリードリードリードリードリードリードリードリードリードリードリードリードリード</a:t>
            </a:r>
          </a:p>
        </p:txBody>
      </p:sp>
      <p:sp>
        <p:nvSpPr>
          <p:cNvPr id="16" name="テキスト ボックス 15">
            <a:extLst>
              <a:ext uri="{FF2B5EF4-FFF2-40B4-BE49-F238E27FC236}">
                <a16:creationId xmlns:a16="http://schemas.microsoft.com/office/drawing/2014/main" id="{7520773C-E087-4FC7-A90E-8421A85140B2}"/>
              </a:ext>
            </a:extLst>
          </p:cNvPr>
          <p:cNvSpPr txBox="1"/>
          <p:nvPr userDrawn="1"/>
        </p:nvSpPr>
        <p:spPr>
          <a:xfrm>
            <a:off x="9634241" y="6550144"/>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27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633"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8688778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階層あり">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8FD50C7F-9ACA-4B30-8C3B-E73A326DFDE0}"/>
              </a:ext>
            </a:extLst>
          </p:cNvPr>
          <p:cNvSpPr txBox="1"/>
          <p:nvPr userDrawn="1"/>
        </p:nvSpPr>
        <p:spPr>
          <a:xfrm>
            <a:off x="9439042" y="6400782"/>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2052"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368" b="0" dirty="0">
              <a:latin typeface="Arial" panose="020B0604020202020204" pitchFamily="34" charset="0"/>
              <a:ea typeface="メイリオ" panose="020B0604030504040204" pitchFamily="50" charset="-128"/>
              <a:cs typeface="Arial" panose="020B0604020202020204" pitchFamily="34" charset="0"/>
            </a:endParaRPr>
          </a:p>
        </p:txBody>
      </p:sp>
      <p:grpSp>
        <p:nvGrpSpPr>
          <p:cNvPr id="2" name="グループ化 1">
            <a:extLst>
              <a:ext uri="{FF2B5EF4-FFF2-40B4-BE49-F238E27FC236}">
                <a16:creationId xmlns:a16="http://schemas.microsoft.com/office/drawing/2014/main" id="{6736CFC0-A6A1-408C-90D0-5F3C3EDABEFD}"/>
              </a:ext>
            </a:extLst>
          </p:cNvPr>
          <p:cNvGrpSpPr/>
          <p:nvPr userDrawn="1"/>
        </p:nvGrpSpPr>
        <p:grpSpPr>
          <a:xfrm>
            <a:off x="103694" y="196674"/>
            <a:ext cx="9657896" cy="721514"/>
            <a:chOff x="111919" y="216797"/>
            <a:chExt cx="10424028" cy="795336"/>
          </a:xfrm>
        </p:grpSpPr>
        <p:pic>
          <p:nvPicPr>
            <p:cNvPr id="15" name="Picture 11" descr="ç°å¢ç">
              <a:extLst>
                <a:ext uri="{FF2B5EF4-FFF2-40B4-BE49-F238E27FC236}">
                  <a16:creationId xmlns:a16="http://schemas.microsoft.com/office/drawing/2014/main" id="{2BF78C1F-895C-47B9-BFD6-D818DFB88518}"/>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直線コネクタ 16">
              <a:extLst>
                <a:ext uri="{FF2B5EF4-FFF2-40B4-BE49-F238E27FC236}">
                  <a16:creationId xmlns:a16="http://schemas.microsoft.com/office/drawing/2014/main" id="{34DB3166-9AB5-43FB-8591-93246638EB08}"/>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D40C9C0E-769C-4D22-A484-B325C7ECE503}"/>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コンテンツ プレースホルダー 3">
            <a:extLst>
              <a:ext uri="{FF2B5EF4-FFF2-40B4-BE49-F238E27FC236}">
                <a16:creationId xmlns:a16="http://schemas.microsoft.com/office/drawing/2014/main" id="{EDF4FE31-3A07-443C-9CD8-C81650AD9D2F}"/>
              </a:ext>
            </a:extLst>
          </p:cNvPr>
          <p:cNvSpPr>
            <a:spLocks noGrp="1"/>
          </p:cNvSpPr>
          <p:nvPr>
            <p:ph sz="quarter" idx="12" hasCustomPrompt="1"/>
          </p:nvPr>
        </p:nvSpPr>
        <p:spPr>
          <a:xfrm>
            <a:off x="150025" y="1007808"/>
            <a:ext cx="9605953" cy="590313"/>
          </a:xfrm>
          <a:prstGeom prst="rect">
            <a:avLst/>
          </a:prstGeom>
          <a:ln w="19050">
            <a:solidFill>
              <a:schemeClr val="tx2"/>
            </a:solidFill>
          </a:ln>
        </p:spPr>
        <p:txBody>
          <a:bodyPr wrap="square" lIns="180000" tIns="180000" rIns="180000" bIns="144000" anchor="t" anchorCtr="0">
            <a:spAutoFit/>
          </a:bodyPr>
          <a:lstStyle>
            <a:lvl1pPr marL="244374" indent="-244374" algn="l">
              <a:lnSpc>
                <a:spcPct val="100000"/>
              </a:lnSpc>
              <a:spcBef>
                <a:spcPts val="513"/>
              </a:spcBef>
              <a:spcAft>
                <a:spcPts val="0"/>
              </a:spcAft>
              <a:buFont typeface="Wingdings" panose="05000000000000000000" pitchFamily="2" charset="2"/>
              <a:buChar char="n"/>
              <a:defRPr sz="1710"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リードリードリードリードリードリードリードリードリードリードリードリードリードリードリードリードリードリード</a:t>
            </a:r>
          </a:p>
        </p:txBody>
      </p:sp>
      <p:grpSp>
        <p:nvGrpSpPr>
          <p:cNvPr id="20" name="グループ化 19">
            <a:extLst>
              <a:ext uri="{FF2B5EF4-FFF2-40B4-BE49-F238E27FC236}">
                <a16:creationId xmlns:a16="http://schemas.microsoft.com/office/drawing/2014/main" id="{84E94A25-457B-4C69-BCBB-B6E75CF3EAE9}"/>
              </a:ext>
            </a:extLst>
          </p:cNvPr>
          <p:cNvGrpSpPr/>
          <p:nvPr userDrawn="1"/>
        </p:nvGrpSpPr>
        <p:grpSpPr>
          <a:xfrm>
            <a:off x="268793" y="349074"/>
            <a:ext cx="9565554" cy="721514"/>
            <a:chOff x="111919" y="216797"/>
            <a:chExt cx="10324361" cy="795336"/>
          </a:xfrm>
        </p:grpSpPr>
        <p:sp>
          <p:nvSpPr>
            <p:cNvPr id="22"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539"/>
            </a:p>
          </p:txBody>
        </p:sp>
        <p:cxnSp>
          <p:nvCxnSpPr>
            <p:cNvPr id="23" name="直線コネクタ 22">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タイトル 1">
            <a:extLst>
              <a:ext uri="{FF2B5EF4-FFF2-40B4-BE49-F238E27FC236}">
                <a16:creationId xmlns:a16="http://schemas.microsoft.com/office/drawing/2014/main" id="{353FE00A-A374-4293-8C01-F22FC8857B61}"/>
              </a:ext>
            </a:extLst>
          </p:cNvPr>
          <p:cNvSpPr txBox="1">
            <a:spLocks/>
          </p:cNvSpPr>
          <p:nvPr userDrawn="1"/>
        </p:nvSpPr>
        <p:spPr bwMode="white">
          <a:xfrm>
            <a:off x="315124" y="410281"/>
            <a:ext cx="8605363" cy="587854"/>
          </a:xfrm>
          <a:prstGeom prst="rect">
            <a:avLst/>
          </a:prstGeom>
        </p:spPr>
        <p:txBody>
          <a:bodyPr lIns="252000" tIns="36000" rIns="0" bIns="0" anchor="ctr" anchorCtr="0"/>
          <a:lstStyle>
            <a:lvl1pPr algn="l" defTabSz="861993" rtl="0" eaLnBrk="1" latinLnBrk="0" hangingPunct="1">
              <a:lnSpc>
                <a:spcPct val="90000"/>
              </a:lnSpc>
              <a:spcBef>
                <a:spcPct val="0"/>
              </a:spcBef>
              <a:buNone/>
              <a:defRPr kumimoji="1" sz="2395" b="1" kern="1200">
                <a:solidFill>
                  <a:schemeClr val="bg1"/>
                </a:solidFill>
                <a:latin typeface="Meiryo UI" panose="020B0604030504040204" pitchFamily="50" charset="-128"/>
                <a:ea typeface="Meiryo UI" panose="020B0604030504040204" pitchFamily="50" charset="-128"/>
                <a:cs typeface="+mj-cs"/>
              </a:defRPr>
            </a:lvl1pPr>
          </a:lstStyle>
          <a:p>
            <a:r>
              <a:rPr lang="ja-JP" altLang="en-US" sz="2395"/>
              <a:t>ページタイトル</a:t>
            </a:r>
            <a:endParaRPr lang="ja-JP" altLang="en-US" sz="2395" dirty="0"/>
          </a:p>
        </p:txBody>
      </p:sp>
    </p:spTree>
    <p:extLst>
      <p:ext uri="{BB962C8B-B14F-4D97-AF65-F5344CB8AC3E}">
        <p14:creationId xmlns:p14="http://schemas.microsoft.com/office/powerpoint/2010/main" val="29759403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シンプル">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a:xfrm>
            <a:off x="150025" y="172143"/>
            <a:ext cx="9005612" cy="293927"/>
          </a:xfrm>
          <a:prstGeom prst="rect">
            <a:avLst/>
          </a:prstGeom>
        </p:spPr>
        <p:txBody>
          <a:bodyPr lIns="72000" tIns="36000" rIns="0" bIns="0" anchor="ctr" anchorCtr="0"/>
          <a:lstStyle>
            <a:lvl1pPr algn="l">
              <a:defRPr sz="1539" b="1">
                <a:solidFill>
                  <a:schemeClr val="bg2"/>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p:ph sz="quarter" idx="12" hasCustomPrompt="1"/>
          </p:nvPr>
        </p:nvSpPr>
        <p:spPr>
          <a:xfrm>
            <a:off x="150024" y="531389"/>
            <a:ext cx="9605986" cy="438679"/>
          </a:xfrm>
          <a:prstGeom prst="rect">
            <a:avLst/>
          </a:prstGeom>
          <a:ln w="19050">
            <a:solidFill>
              <a:schemeClr val="tx2"/>
            </a:solidFill>
          </a:ln>
        </p:spPr>
        <p:txBody>
          <a:bodyPr lIns="144000" tIns="144000" rIns="144000" bIns="108000" anchor="t" anchorCtr="0">
            <a:spAutoFit/>
          </a:bodyPr>
          <a:lstStyle>
            <a:lvl1pPr marL="162917" indent="-162917" algn="l">
              <a:lnSpc>
                <a:spcPct val="100000"/>
              </a:lnSpc>
              <a:spcBef>
                <a:spcPts val="513"/>
              </a:spcBef>
              <a:buFont typeface="Wingdings" panose="05000000000000000000" pitchFamily="2" charset="2"/>
              <a:buChar char="n"/>
              <a:defRPr sz="1197"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リードリードリードリードリードリードリードリードリードリードリードリードリードリードリードリードリードリードリードリードリードリードリードリードリードリード</a:t>
            </a:r>
          </a:p>
        </p:txBody>
      </p:sp>
      <p:cxnSp>
        <p:nvCxnSpPr>
          <p:cNvPr id="13" name="直線コネクタ 12">
            <a:extLst>
              <a:ext uri="{FF2B5EF4-FFF2-40B4-BE49-F238E27FC236}">
                <a16:creationId xmlns:a16="http://schemas.microsoft.com/office/drawing/2014/main" id="{9C3C82BE-DD9A-46A4-A9AA-9E36F501B193}"/>
              </a:ext>
            </a:extLst>
          </p:cNvPr>
          <p:cNvCxnSpPr>
            <a:cxnSpLocks/>
          </p:cNvCxnSpPr>
          <p:nvPr userDrawn="1"/>
        </p:nvCxnSpPr>
        <p:spPr>
          <a:xfrm flipH="1">
            <a:off x="166205" y="456664"/>
            <a:ext cx="9572632" cy="9406"/>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4" name="Picture 11" descr="ç°å¢ç">
            <a:extLst>
              <a:ext uri="{FF2B5EF4-FFF2-40B4-BE49-F238E27FC236}">
                <a16:creationId xmlns:a16="http://schemas.microsoft.com/office/drawing/2014/main" id="{0CF6094D-B943-4965-A2F6-67DD6FF3FF53}"/>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9394401" y="137951"/>
            <a:ext cx="368692" cy="29893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E84D1288-0306-4500-A9D7-D150B7340281}"/>
              </a:ext>
            </a:extLst>
          </p:cNvPr>
          <p:cNvSpPr txBox="1"/>
          <p:nvPr userDrawn="1"/>
        </p:nvSpPr>
        <p:spPr>
          <a:xfrm>
            <a:off x="9439042" y="6400782"/>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2052"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368"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6580631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予算ポンチ絵">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FE00A-A374-4293-8C01-F22FC8857B61}"/>
              </a:ext>
            </a:extLst>
          </p:cNvPr>
          <p:cNvSpPr>
            <a:spLocks noGrp="1"/>
          </p:cNvSpPr>
          <p:nvPr>
            <p:ph type="title" hasCustomPrompt="1"/>
          </p:nvPr>
        </p:nvSpPr>
        <p:spPr>
          <a:xfrm>
            <a:off x="150025" y="172143"/>
            <a:ext cx="9185683" cy="293927"/>
          </a:xfrm>
          <a:prstGeom prst="rect">
            <a:avLst/>
          </a:prstGeom>
        </p:spPr>
        <p:txBody>
          <a:bodyPr lIns="72000" tIns="36000" rIns="0" bIns="0" anchor="ctr" anchorCtr="0"/>
          <a:lstStyle>
            <a:lvl1pPr algn="l">
              <a:defRPr sz="1539" b="1">
                <a:solidFill>
                  <a:schemeClr val="bg2"/>
                </a:solidFill>
                <a:latin typeface="Meiryo UI" panose="020B0604030504040204" pitchFamily="50" charset="-128"/>
                <a:ea typeface="Meiryo UI" panose="020B0604030504040204" pitchFamily="50" charset="-128"/>
              </a:defRPr>
            </a:lvl1pPr>
          </a:lstStyle>
          <a:p>
            <a:r>
              <a:rPr kumimoji="1" lang="ja-JP" altLang="en-US" dirty="0"/>
              <a:t>事業名を記入（○○省連携事業）</a:t>
            </a:r>
          </a:p>
        </p:txBody>
      </p:sp>
      <p:pic>
        <p:nvPicPr>
          <p:cNvPr id="11" name="グラフィックス 4">
            <a:extLst>
              <a:ext uri="{FF2B5EF4-FFF2-40B4-BE49-F238E27FC236}">
                <a16:creationId xmlns:a16="http://schemas.microsoft.com/office/drawing/2014/main" id="{3A88E330-170F-4EB6-B0EE-6B45EEBC0B9C}"/>
              </a:ext>
            </a:extLst>
          </p:cNvPr>
          <p:cNvPicPr>
            <a:picLocks/>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025" y="6368679"/>
            <a:ext cx="9605953" cy="326585"/>
          </a:xfrm>
          <a:prstGeom prst="rect">
            <a:avLst/>
          </a:prstGeom>
          <a:ln>
            <a:noFill/>
          </a:ln>
        </p:spPr>
      </p:pic>
      <p:sp>
        <p:nvSpPr>
          <p:cNvPr id="12" name="テキスト ボックス 11">
            <a:extLst>
              <a:ext uri="{FF2B5EF4-FFF2-40B4-BE49-F238E27FC236}">
                <a16:creationId xmlns:a16="http://schemas.microsoft.com/office/drawing/2014/main" id="{94A05131-CD38-4DAA-A727-2378740DE858}"/>
              </a:ext>
            </a:extLst>
          </p:cNvPr>
          <p:cNvSpPr txBox="1"/>
          <p:nvPr userDrawn="1"/>
        </p:nvSpPr>
        <p:spPr bwMode="white">
          <a:xfrm>
            <a:off x="157885" y="6368679"/>
            <a:ext cx="1078685" cy="326585"/>
          </a:xfrm>
          <a:prstGeom prst="rect">
            <a:avLst/>
          </a:prstGeom>
          <a:noFill/>
        </p:spPr>
        <p:txBody>
          <a:bodyPr wrap="square" lIns="92365" tIns="0" rIns="0" bIns="0" rtlCol="0" anchor="ctr">
            <a:noAutofit/>
          </a:bodyPr>
          <a:lstStyle/>
          <a:p>
            <a:r>
              <a:rPr lang="ja-JP" altLang="en-US" sz="1026" b="1" dirty="0">
                <a:solidFill>
                  <a:schemeClr val="bg1"/>
                </a:solidFill>
                <a:latin typeface="Meiryo UI" panose="020B0604030504040204" pitchFamily="50" charset="-128"/>
                <a:ea typeface="Meiryo UI" panose="020B0604030504040204" pitchFamily="50" charset="-128"/>
              </a:rPr>
              <a:t>お問合せ先：</a:t>
            </a:r>
          </a:p>
        </p:txBody>
      </p:sp>
      <p:sp>
        <p:nvSpPr>
          <p:cNvPr id="15" name="テキスト ボックス 14">
            <a:extLst>
              <a:ext uri="{FF2B5EF4-FFF2-40B4-BE49-F238E27FC236}">
                <a16:creationId xmlns:a16="http://schemas.microsoft.com/office/drawing/2014/main" id="{2BD77E91-C9FE-4338-9D09-008455B00AB5}"/>
              </a:ext>
            </a:extLst>
          </p:cNvPr>
          <p:cNvSpPr txBox="1"/>
          <p:nvPr userDrawn="1"/>
        </p:nvSpPr>
        <p:spPr>
          <a:xfrm>
            <a:off x="147477" y="2173436"/>
            <a:ext cx="5021847" cy="261268"/>
          </a:xfrm>
          <a:prstGeom prst="rect">
            <a:avLst/>
          </a:prstGeom>
          <a:noFill/>
        </p:spPr>
        <p:txBody>
          <a:bodyPr wrap="square" lIns="0" tIns="0" bIns="61577" rtlCol="0" anchor="b" anchorCtr="0">
            <a:noAutofit/>
          </a:bodyPr>
          <a:lstStyle/>
          <a:p>
            <a:r>
              <a:rPr lang="en-US" altLang="ja-JP" sz="1292" b="1" dirty="0">
                <a:solidFill>
                  <a:schemeClr val="bg2"/>
                </a:solidFill>
                <a:latin typeface="Meiryo UI" panose="020B0604030504040204" pitchFamily="50" charset="-128"/>
                <a:ea typeface="Meiryo UI" panose="020B0604030504040204" pitchFamily="50" charset="-128"/>
              </a:rPr>
              <a:t>2. </a:t>
            </a:r>
            <a:r>
              <a:rPr lang="ja-JP" altLang="en-US" sz="1292" b="1" dirty="0">
                <a:solidFill>
                  <a:schemeClr val="bg2"/>
                </a:solidFill>
                <a:latin typeface="Meiryo UI" panose="020B0604030504040204" pitchFamily="50" charset="-128"/>
                <a:ea typeface="Meiryo UI" panose="020B0604030504040204" pitchFamily="50" charset="-128"/>
              </a:rPr>
              <a:t>事業内容</a:t>
            </a:r>
          </a:p>
        </p:txBody>
      </p:sp>
      <p:sp>
        <p:nvSpPr>
          <p:cNvPr id="17" name="テキスト プレースホルダー 37">
            <a:extLst>
              <a:ext uri="{FF2B5EF4-FFF2-40B4-BE49-F238E27FC236}">
                <a16:creationId xmlns:a16="http://schemas.microsoft.com/office/drawing/2014/main" id="{B025C42B-6C2E-46D5-B3BF-74CB50E2240D}"/>
              </a:ext>
            </a:extLst>
          </p:cNvPr>
          <p:cNvSpPr>
            <a:spLocks noGrp="1"/>
          </p:cNvSpPr>
          <p:nvPr>
            <p:ph type="body" sz="quarter" idx="13" hasCustomPrompt="1"/>
          </p:nvPr>
        </p:nvSpPr>
        <p:spPr>
          <a:xfrm>
            <a:off x="1323832" y="5458321"/>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107">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赤色の吹出しに示した選択肢の中から選択して記載</a:t>
            </a:r>
            <a:endParaRPr kumimoji="1" lang="en-US" altLang="ja-JP" dirty="0"/>
          </a:p>
        </p:txBody>
      </p:sp>
      <p:sp>
        <p:nvSpPr>
          <p:cNvPr id="18" name="テキスト プレースホルダー 37">
            <a:extLst>
              <a:ext uri="{FF2B5EF4-FFF2-40B4-BE49-F238E27FC236}">
                <a16:creationId xmlns:a16="http://schemas.microsoft.com/office/drawing/2014/main" id="{E3E103C1-FA4F-413B-B322-F7A71AB7D111}"/>
              </a:ext>
            </a:extLst>
          </p:cNvPr>
          <p:cNvSpPr>
            <a:spLocks noGrp="1"/>
          </p:cNvSpPr>
          <p:nvPr>
            <p:ph type="body" sz="quarter" idx="14" hasCustomPrompt="1"/>
          </p:nvPr>
        </p:nvSpPr>
        <p:spPr>
          <a:xfrm>
            <a:off x="150024" y="2432672"/>
            <a:ext cx="5019298" cy="2576498"/>
          </a:xfrm>
        </p:spPr>
        <p:txBody>
          <a:bodyPr lIns="0" tIns="72000" rIns="0" bIns="0" anchor="t">
            <a:noAutofit/>
          </a:bodyPr>
          <a:lstStyle>
            <a:lvl1pPr marL="0" indent="0" algn="l">
              <a:lnSpc>
                <a:spcPct val="120000"/>
              </a:lnSpc>
              <a:spcBef>
                <a:spcPts val="0"/>
              </a:spcBef>
              <a:buFont typeface="Arial" panose="020B0604020202020204" pitchFamily="34" charset="0"/>
              <a:buNone/>
              <a:defRPr sz="1026">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事業内容を説明</a:t>
            </a:r>
            <a:endParaRPr kumimoji="1" lang="en-US" altLang="ja-JP" dirty="0"/>
          </a:p>
        </p:txBody>
      </p:sp>
      <p:sp>
        <p:nvSpPr>
          <p:cNvPr id="19" name="テキスト プレースホルダー 37">
            <a:extLst>
              <a:ext uri="{FF2B5EF4-FFF2-40B4-BE49-F238E27FC236}">
                <a16:creationId xmlns:a16="http://schemas.microsoft.com/office/drawing/2014/main" id="{6F2F8E83-D6AE-4DFB-A6DE-B46846AD141C}"/>
              </a:ext>
            </a:extLst>
          </p:cNvPr>
          <p:cNvSpPr>
            <a:spLocks noGrp="1"/>
          </p:cNvSpPr>
          <p:nvPr>
            <p:ph type="body" sz="quarter" idx="15" hasCustomPrompt="1"/>
          </p:nvPr>
        </p:nvSpPr>
        <p:spPr>
          <a:xfrm>
            <a:off x="1205100" y="1236259"/>
            <a:ext cx="8819803" cy="653171"/>
          </a:xfrm>
        </p:spPr>
        <p:txBody>
          <a:bodyPr lIns="108000" tIns="36000" rIns="0" bIns="0" anchor="t" anchorCtr="0">
            <a:noAutofit/>
          </a:bodyPr>
          <a:lstStyle>
            <a:lvl1pPr marL="211004" indent="-211004" algn="l">
              <a:lnSpc>
                <a:spcPct val="120000"/>
              </a:lnSpc>
              <a:spcBef>
                <a:spcPts val="0"/>
              </a:spcBef>
              <a:buFont typeface="+mj-ea"/>
              <a:buAutoNum type="circleNumDbPlain"/>
              <a:defRPr sz="1026">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事業の目的を箇条書きで記載。</a:t>
            </a:r>
            <a:endParaRPr kumimoji="1" lang="en-US" altLang="ja-JP" dirty="0"/>
          </a:p>
          <a:p>
            <a:pPr lvl="0"/>
            <a:r>
              <a:rPr kumimoji="1" lang="ja-JP" altLang="en-US" dirty="0"/>
              <a:t>　</a:t>
            </a:r>
            <a:endParaRPr kumimoji="1" lang="en-US" altLang="ja-JP" dirty="0"/>
          </a:p>
          <a:p>
            <a:pPr lvl="0"/>
            <a:r>
              <a:rPr kumimoji="1" lang="ja-JP" altLang="en-US" dirty="0"/>
              <a:t>　</a:t>
            </a:r>
          </a:p>
          <a:p>
            <a:pPr lvl="0"/>
            <a:endParaRPr kumimoji="1" lang="en-US" altLang="ja-JP" dirty="0"/>
          </a:p>
        </p:txBody>
      </p:sp>
      <p:cxnSp>
        <p:nvCxnSpPr>
          <p:cNvPr id="20" name="直線コネクタ 19">
            <a:extLst>
              <a:ext uri="{FF2B5EF4-FFF2-40B4-BE49-F238E27FC236}">
                <a16:creationId xmlns:a16="http://schemas.microsoft.com/office/drawing/2014/main" id="{575E979F-E9D2-4856-B687-9C1FF17E73ED}"/>
              </a:ext>
            </a:extLst>
          </p:cNvPr>
          <p:cNvCxnSpPr/>
          <p:nvPr userDrawn="1"/>
        </p:nvCxnSpPr>
        <p:spPr>
          <a:xfrm flipV="1">
            <a:off x="1205099" y="1236259"/>
            <a:ext cx="0" cy="653171"/>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7EAAD990-8616-4EFB-8C8F-39F44D2719A7}"/>
              </a:ext>
            </a:extLst>
          </p:cNvPr>
          <p:cNvSpPr txBox="1"/>
          <p:nvPr userDrawn="1"/>
        </p:nvSpPr>
        <p:spPr>
          <a:xfrm>
            <a:off x="150025" y="1399553"/>
            <a:ext cx="1055074" cy="326585"/>
          </a:xfrm>
          <a:prstGeom prst="rect">
            <a:avLst/>
          </a:prstGeom>
          <a:noFill/>
        </p:spPr>
        <p:txBody>
          <a:bodyPr wrap="square" lIns="0" tIns="0" rIns="0" bIns="0" rtlCol="0" anchor="ctr">
            <a:noAutofit/>
          </a:bodyPr>
          <a:lstStyle/>
          <a:p>
            <a:r>
              <a:rPr lang="en-US" altLang="ja-JP" sz="1292" b="1" dirty="0">
                <a:solidFill>
                  <a:schemeClr val="bg2"/>
                </a:solidFill>
                <a:latin typeface="Meiryo UI" panose="020B0604030504040204" pitchFamily="50" charset="-128"/>
                <a:ea typeface="Meiryo UI" panose="020B0604030504040204" pitchFamily="50" charset="-128"/>
              </a:rPr>
              <a:t>1. </a:t>
            </a:r>
            <a:r>
              <a:rPr lang="ja-JP" altLang="en-US" sz="1292" b="1" dirty="0">
                <a:solidFill>
                  <a:schemeClr val="bg2"/>
                </a:solidFill>
                <a:latin typeface="Meiryo UI" panose="020B0604030504040204" pitchFamily="50" charset="-128"/>
                <a:ea typeface="Meiryo UI" panose="020B0604030504040204" pitchFamily="50" charset="-128"/>
              </a:rPr>
              <a:t>事業目的</a:t>
            </a:r>
          </a:p>
        </p:txBody>
      </p:sp>
      <p:sp>
        <p:nvSpPr>
          <p:cNvPr id="22" name="テキスト プレースホルダー 36">
            <a:extLst>
              <a:ext uri="{FF2B5EF4-FFF2-40B4-BE49-F238E27FC236}">
                <a16:creationId xmlns:a16="http://schemas.microsoft.com/office/drawing/2014/main" id="{6B374390-D51B-435B-BC83-E2B9C6EF2D83}"/>
              </a:ext>
            </a:extLst>
          </p:cNvPr>
          <p:cNvSpPr>
            <a:spLocks noGrp="1"/>
          </p:cNvSpPr>
          <p:nvPr>
            <p:ph type="body" sz="quarter" idx="24" hasCustomPrompt="1"/>
          </p:nvPr>
        </p:nvSpPr>
        <p:spPr bwMode="white">
          <a:xfrm>
            <a:off x="1130426" y="6368679"/>
            <a:ext cx="8605363" cy="326585"/>
          </a:xfrm>
        </p:spPr>
        <p:txBody>
          <a:bodyPr lIns="0" tIns="18000" rIns="108000" bIns="0" anchor="ctr">
            <a:noAutofit/>
          </a:bodyPr>
          <a:lstStyle>
            <a:lvl1pPr marL="0" indent="0" algn="l">
              <a:buNone/>
              <a:defRPr sz="1026" b="1">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問合せ先を記載</a:t>
            </a:r>
          </a:p>
        </p:txBody>
      </p:sp>
      <p:sp>
        <p:nvSpPr>
          <p:cNvPr id="23" name="テキスト ボックス 22">
            <a:extLst>
              <a:ext uri="{FF2B5EF4-FFF2-40B4-BE49-F238E27FC236}">
                <a16:creationId xmlns:a16="http://schemas.microsoft.com/office/drawing/2014/main" id="{3300BF32-8B86-43CF-9624-64796ABDAC3D}"/>
              </a:ext>
            </a:extLst>
          </p:cNvPr>
          <p:cNvSpPr txBox="1"/>
          <p:nvPr userDrawn="1"/>
        </p:nvSpPr>
        <p:spPr>
          <a:xfrm>
            <a:off x="404195" y="5458321"/>
            <a:ext cx="900561" cy="228610"/>
          </a:xfrm>
          <a:prstGeom prst="rect">
            <a:avLst/>
          </a:prstGeom>
          <a:noFill/>
        </p:spPr>
        <p:txBody>
          <a:bodyPr wrap="none" lIns="0" tIns="0" rIns="0" bIns="0" rtlCol="0" anchor="ctr">
            <a:noAutofit/>
          </a:bodyPr>
          <a:lstStyle/>
          <a:p>
            <a:pPr algn="dist"/>
            <a:r>
              <a:rPr lang="ja-JP" altLang="en-US" sz="1107" dirty="0">
                <a:solidFill>
                  <a:schemeClr val="tx1"/>
                </a:solidFill>
                <a:latin typeface="Meiryo UI" panose="020B0604030504040204" pitchFamily="50" charset="-128"/>
                <a:ea typeface="Meiryo UI" panose="020B0604030504040204" pitchFamily="50" charset="-128"/>
              </a:rPr>
              <a:t>■事業形態：</a:t>
            </a:r>
          </a:p>
        </p:txBody>
      </p:sp>
      <p:sp>
        <p:nvSpPr>
          <p:cNvPr id="24" name="テキスト プレースホルダー 37">
            <a:extLst>
              <a:ext uri="{FF2B5EF4-FFF2-40B4-BE49-F238E27FC236}">
                <a16:creationId xmlns:a16="http://schemas.microsoft.com/office/drawing/2014/main" id="{31F24937-C017-44CE-9CF8-846D2BCE722E}"/>
              </a:ext>
            </a:extLst>
          </p:cNvPr>
          <p:cNvSpPr>
            <a:spLocks noGrp="1"/>
          </p:cNvSpPr>
          <p:nvPr>
            <p:ph type="body" sz="quarter" idx="27" hasCustomPrompt="1"/>
          </p:nvPr>
        </p:nvSpPr>
        <p:spPr>
          <a:xfrm>
            <a:off x="1323832" y="5717548"/>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107">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橙色の吹出しに示した選択肢の中から選択して記載</a:t>
            </a:r>
          </a:p>
        </p:txBody>
      </p:sp>
      <p:sp>
        <p:nvSpPr>
          <p:cNvPr id="25" name="テキスト プレースホルダー 37">
            <a:extLst>
              <a:ext uri="{FF2B5EF4-FFF2-40B4-BE49-F238E27FC236}">
                <a16:creationId xmlns:a16="http://schemas.microsoft.com/office/drawing/2014/main" id="{ABBEB580-4D48-42D5-8B77-AE5AFC4BFD24}"/>
              </a:ext>
            </a:extLst>
          </p:cNvPr>
          <p:cNvSpPr>
            <a:spLocks noGrp="1"/>
          </p:cNvSpPr>
          <p:nvPr>
            <p:ph type="body" sz="quarter" idx="28" hasCustomPrompt="1"/>
          </p:nvPr>
        </p:nvSpPr>
        <p:spPr>
          <a:xfrm>
            <a:off x="1323832" y="5976775"/>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107">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令和２年度～令和○年度（予定）　と記載</a:t>
            </a:r>
          </a:p>
        </p:txBody>
      </p:sp>
      <p:sp>
        <p:nvSpPr>
          <p:cNvPr id="26" name="テキスト ボックス 25">
            <a:extLst>
              <a:ext uri="{FF2B5EF4-FFF2-40B4-BE49-F238E27FC236}">
                <a16:creationId xmlns:a16="http://schemas.microsoft.com/office/drawing/2014/main" id="{0CA0E264-5881-41CB-8BC4-C831A2A4DFEB}"/>
              </a:ext>
            </a:extLst>
          </p:cNvPr>
          <p:cNvSpPr txBox="1"/>
          <p:nvPr userDrawn="1"/>
        </p:nvSpPr>
        <p:spPr>
          <a:xfrm>
            <a:off x="404195" y="5976775"/>
            <a:ext cx="900561" cy="228610"/>
          </a:xfrm>
          <a:prstGeom prst="rect">
            <a:avLst/>
          </a:prstGeom>
          <a:noFill/>
        </p:spPr>
        <p:txBody>
          <a:bodyPr wrap="none" lIns="0" tIns="0" rIns="0" bIns="0" rtlCol="0" anchor="ctr">
            <a:noAutofit/>
          </a:bodyPr>
          <a:lstStyle/>
          <a:p>
            <a:pPr algn="dist"/>
            <a:r>
              <a:rPr lang="ja-JP" altLang="en-US" sz="1107" dirty="0">
                <a:solidFill>
                  <a:schemeClr val="tx1"/>
                </a:solidFill>
                <a:latin typeface="Meiryo UI" panose="020B0604030504040204" pitchFamily="50" charset="-128"/>
                <a:ea typeface="Meiryo UI" panose="020B0604030504040204" pitchFamily="50" charset="-128"/>
              </a:rPr>
              <a:t>■実施期間：</a:t>
            </a:r>
          </a:p>
        </p:txBody>
      </p:sp>
      <p:cxnSp>
        <p:nvCxnSpPr>
          <p:cNvPr id="27" name="直線コネクタ 26">
            <a:extLst>
              <a:ext uri="{FF2B5EF4-FFF2-40B4-BE49-F238E27FC236}">
                <a16:creationId xmlns:a16="http://schemas.microsoft.com/office/drawing/2014/main" id="{49DD02CD-CB82-437F-852D-57086C0391BD}"/>
              </a:ext>
            </a:extLst>
          </p:cNvPr>
          <p:cNvCxnSpPr>
            <a:cxnSpLocks/>
          </p:cNvCxnSpPr>
          <p:nvPr userDrawn="1"/>
        </p:nvCxnSpPr>
        <p:spPr>
          <a:xfrm flipH="1">
            <a:off x="147476" y="447260"/>
            <a:ext cx="9591361" cy="18811"/>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テキスト プレースホルダー 37">
            <a:extLst>
              <a:ext uri="{FF2B5EF4-FFF2-40B4-BE49-F238E27FC236}">
                <a16:creationId xmlns:a16="http://schemas.microsoft.com/office/drawing/2014/main" id="{8F4CACCF-DF59-40E0-8B22-3CC88D955CF8}"/>
              </a:ext>
            </a:extLst>
          </p:cNvPr>
          <p:cNvSpPr>
            <a:spLocks noGrp="1"/>
          </p:cNvSpPr>
          <p:nvPr>
            <p:ph type="body" sz="quarter" idx="17" hasCustomPrompt="1"/>
          </p:nvPr>
        </p:nvSpPr>
        <p:spPr>
          <a:xfrm>
            <a:off x="147475" y="447260"/>
            <a:ext cx="8938681" cy="293927"/>
          </a:xfrm>
        </p:spPr>
        <p:txBody>
          <a:bodyPr lIns="0" tIns="0" rIns="0" bIns="0" anchor="ctr" anchorCtr="0">
            <a:normAutofit/>
          </a:bodyPr>
          <a:lstStyle>
            <a:lvl1pPr marL="0" indent="0" algn="r">
              <a:lnSpc>
                <a:spcPct val="120000"/>
              </a:lnSpc>
              <a:spcBef>
                <a:spcPts val="0"/>
              </a:spcBef>
              <a:buFont typeface="Arial" panose="020B0604020202020204" pitchFamily="34" charset="0"/>
              <a:buNone/>
              <a:defRPr sz="1107">
                <a:solidFill>
                  <a:schemeClr val="tx1"/>
                </a:solidFill>
                <a:latin typeface="Meiryo UI" panose="020B0604030504040204" pitchFamily="50" charset="-128"/>
                <a:ea typeface="Meiryo UI" panose="020B0604030504040204" pitchFamily="50" charset="-128"/>
              </a:defRPr>
            </a:lvl1pPr>
          </a:lstStyle>
          <a:p>
            <a:pPr lvl="0"/>
            <a:r>
              <a:rPr kumimoji="1" lang="en-US" altLang="ja-JP" dirty="0"/>
              <a:t>【</a:t>
            </a:r>
            <a:r>
              <a:rPr kumimoji="1" lang="ja-JP" altLang="en-US" dirty="0"/>
              <a:t>令和２年度要求額 </a:t>
            </a:r>
            <a:r>
              <a:rPr kumimoji="1" lang="en-US" altLang="ja-JP" dirty="0"/>
              <a:t>0,000</a:t>
            </a:r>
            <a:r>
              <a:rPr kumimoji="1" lang="ja-JP" altLang="en-US" dirty="0"/>
              <a:t>百万円（</a:t>
            </a:r>
            <a:r>
              <a:rPr kumimoji="1" lang="en-US" altLang="ja-JP" dirty="0"/>
              <a:t>0,000</a:t>
            </a:r>
            <a:r>
              <a:rPr kumimoji="1" lang="ja-JP" altLang="en-US" dirty="0"/>
              <a:t>百万円）</a:t>
            </a:r>
            <a:r>
              <a:rPr kumimoji="1" lang="en-US" altLang="ja-JP" dirty="0"/>
              <a:t>】</a:t>
            </a:r>
          </a:p>
        </p:txBody>
      </p:sp>
      <p:cxnSp>
        <p:nvCxnSpPr>
          <p:cNvPr id="30" name="直線コネクタ 29">
            <a:extLst>
              <a:ext uri="{FF2B5EF4-FFF2-40B4-BE49-F238E27FC236}">
                <a16:creationId xmlns:a16="http://schemas.microsoft.com/office/drawing/2014/main" id="{EC97E369-E6B0-4356-818A-927158B52DA6}"/>
              </a:ext>
            </a:extLst>
          </p:cNvPr>
          <p:cNvCxnSpPr/>
          <p:nvPr userDrawn="1"/>
        </p:nvCxnSpPr>
        <p:spPr>
          <a:xfrm>
            <a:off x="150025" y="2432672"/>
            <a:ext cx="5003118"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32" name="テキスト プレースホルダー 37">
            <a:extLst>
              <a:ext uri="{FF2B5EF4-FFF2-40B4-BE49-F238E27FC236}">
                <a16:creationId xmlns:a16="http://schemas.microsoft.com/office/drawing/2014/main" id="{05AEDB54-2F1F-4D55-B5C5-B02A1E6CADAB}"/>
              </a:ext>
            </a:extLst>
          </p:cNvPr>
          <p:cNvSpPr>
            <a:spLocks noGrp="1"/>
          </p:cNvSpPr>
          <p:nvPr>
            <p:ph type="body" sz="quarter" idx="29" hasCustomPrompt="1"/>
          </p:nvPr>
        </p:nvSpPr>
        <p:spPr>
          <a:xfrm>
            <a:off x="5565614" y="2432673"/>
            <a:ext cx="4190362" cy="3755733"/>
          </a:xfrm>
        </p:spPr>
        <p:txBody>
          <a:bodyPr lIns="0" tIns="72000" rIns="0" bIns="0" anchor="t">
            <a:noAutofit/>
          </a:bodyPr>
          <a:lstStyle>
            <a:lvl1pPr marL="0" indent="0" algn="l">
              <a:lnSpc>
                <a:spcPct val="120000"/>
              </a:lnSpc>
              <a:spcBef>
                <a:spcPts val="0"/>
              </a:spcBef>
              <a:buFont typeface="Arial" panose="020B0604020202020204" pitchFamily="34" charset="0"/>
              <a:buNone/>
              <a:defRPr sz="1026">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図・写真等を交えつつ、このスペースに納まるよう記述</a:t>
            </a:r>
          </a:p>
        </p:txBody>
      </p:sp>
      <p:cxnSp>
        <p:nvCxnSpPr>
          <p:cNvPr id="33" name="直線コネクタ 32">
            <a:extLst>
              <a:ext uri="{FF2B5EF4-FFF2-40B4-BE49-F238E27FC236}">
                <a16:creationId xmlns:a16="http://schemas.microsoft.com/office/drawing/2014/main" id="{93ABC200-7A3B-4D6E-9A7A-DD056E784D0D}"/>
              </a:ext>
            </a:extLst>
          </p:cNvPr>
          <p:cNvCxnSpPr/>
          <p:nvPr userDrawn="1"/>
        </p:nvCxnSpPr>
        <p:spPr>
          <a:xfrm>
            <a:off x="5553357" y="2432672"/>
            <a:ext cx="4202619"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9DABB4ED-B7E1-4C29-AC71-063748A973FB}"/>
              </a:ext>
            </a:extLst>
          </p:cNvPr>
          <p:cNvSpPr txBox="1"/>
          <p:nvPr userDrawn="1"/>
        </p:nvSpPr>
        <p:spPr>
          <a:xfrm>
            <a:off x="404194" y="5717548"/>
            <a:ext cx="900561" cy="228610"/>
          </a:xfrm>
          <a:prstGeom prst="rect">
            <a:avLst/>
          </a:prstGeom>
          <a:noFill/>
        </p:spPr>
        <p:txBody>
          <a:bodyPr wrap="none" lIns="0" tIns="0" rIns="0" bIns="0" rtlCol="0" anchor="ctr">
            <a:noAutofit/>
          </a:bodyPr>
          <a:lstStyle/>
          <a:p>
            <a:pPr algn="dist" defTabSz="153414">
              <a:tabLst/>
            </a:pPr>
            <a:r>
              <a:rPr lang="ja-JP" altLang="en-US" sz="1107" dirty="0">
                <a:solidFill>
                  <a:schemeClr val="tx1"/>
                </a:solidFill>
                <a:latin typeface="Meiryo UI" panose="020B0604030504040204" pitchFamily="50" charset="-128"/>
                <a:ea typeface="Meiryo UI" panose="020B0604030504040204" pitchFamily="50" charset="-128"/>
              </a:rPr>
              <a:t>■選　　　択：</a:t>
            </a:r>
          </a:p>
        </p:txBody>
      </p:sp>
      <p:sp>
        <p:nvSpPr>
          <p:cNvPr id="35" name="テキスト ボックス 34">
            <a:extLst>
              <a:ext uri="{FF2B5EF4-FFF2-40B4-BE49-F238E27FC236}">
                <a16:creationId xmlns:a16="http://schemas.microsoft.com/office/drawing/2014/main" id="{B52C3A3B-D331-4FA9-B49C-4CE55D8902BF}"/>
              </a:ext>
            </a:extLst>
          </p:cNvPr>
          <p:cNvSpPr txBox="1"/>
          <p:nvPr userDrawn="1"/>
        </p:nvSpPr>
        <p:spPr>
          <a:xfrm>
            <a:off x="147476" y="5113933"/>
            <a:ext cx="5188618" cy="261268"/>
          </a:xfrm>
          <a:prstGeom prst="rect">
            <a:avLst/>
          </a:prstGeom>
          <a:noFill/>
        </p:spPr>
        <p:txBody>
          <a:bodyPr wrap="square" lIns="0" tIns="0" bIns="61577" rtlCol="0" anchor="b" anchorCtr="0">
            <a:noAutofit/>
          </a:bodyPr>
          <a:lstStyle/>
          <a:p>
            <a:r>
              <a:rPr lang="en-US" altLang="ja-JP" sz="1292" b="1" dirty="0">
                <a:solidFill>
                  <a:schemeClr val="bg2"/>
                </a:solidFill>
                <a:latin typeface="Meiryo UI" panose="020B0604030504040204" pitchFamily="50" charset="-128"/>
                <a:ea typeface="Meiryo UI" panose="020B0604030504040204" pitchFamily="50" charset="-128"/>
              </a:rPr>
              <a:t>3. </a:t>
            </a:r>
            <a:r>
              <a:rPr lang="ja-JP" altLang="en-US" sz="1292" b="1" dirty="0">
                <a:solidFill>
                  <a:schemeClr val="bg2"/>
                </a:solidFill>
                <a:latin typeface="Meiryo UI" panose="020B0604030504040204" pitchFamily="50" charset="-128"/>
                <a:ea typeface="Meiryo UI" panose="020B0604030504040204" pitchFamily="50" charset="-128"/>
              </a:rPr>
              <a:t>事業スキーム</a:t>
            </a:r>
          </a:p>
        </p:txBody>
      </p:sp>
      <p:cxnSp>
        <p:nvCxnSpPr>
          <p:cNvPr id="36" name="直線コネクタ 35">
            <a:extLst>
              <a:ext uri="{FF2B5EF4-FFF2-40B4-BE49-F238E27FC236}">
                <a16:creationId xmlns:a16="http://schemas.microsoft.com/office/drawing/2014/main" id="{E1BEDD27-520F-4457-AAA7-263233F32CAB}"/>
              </a:ext>
            </a:extLst>
          </p:cNvPr>
          <p:cNvCxnSpPr/>
          <p:nvPr userDrawn="1"/>
        </p:nvCxnSpPr>
        <p:spPr>
          <a:xfrm>
            <a:off x="166205" y="5375201"/>
            <a:ext cx="5169888"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pic>
        <p:nvPicPr>
          <p:cNvPr id="37" name="グラフィックス 4">
            <a:extLst>
              <a:ext uri="{FF2B5EF4-FFF2-40B4-BE49-F238E27FC236}">
                <a16:creationId xmlns:a16="http://schemas.microsoft.com/office/drawing/2014/main" id="{716B933F-57EE-4D45-A154-8C5C4C4E1984}"/>
              </a:ext>
            </a:extLst>
          </p:cNvPr>
          <p:cNvPicPr>
            <a:picLocks/>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0025" y="808025"/>
            <a:ext cx="9605950" cy="326585"/>
          </a:xfrm>
          <a:prstGeom prst="rect">
            <a:avLst/>
          </a:prstGeom>
          <a:ln>
            <a:noFill/>
          </a:ln>
        </p:spPr>
      </p:pic>
      <p:sp>
        <p:nvSpPr>
          <p:cNvPr id="38" name="テキスト プレースホルダー 36">
            <a:extLst>
              <a:ext uri="{FF2B5EF4-FFF2-40B4-BE49-F238E27FC236}">
                <a16:creationId xmlns:a16="http://schemas.microsoft.com/office/drawing/2014/main" id="{5A2EDDF3-3029-44F5-ADC4-AAC9B3CDA9BD}"/>
              </a:ext>
            </a:extLst>
          </p:cNvPr>
          <p:cNvSpPr>
            <a:spLocks noGrp="1"/>
          </p:cNvSpPr>
          <p:nvPr>
            <p:ph type="body" sz="quarter" idx="16" hasCustomPrompt="1"/>
          </p:nvPr>
        </p:nvSpPr>
        <p:spPr>
          <a:xfrm>
            <a:off x="150025" y="808024"/>
            <a:ext cx="9588810" cy="326585"/>
          </a:xfrm>
        </p:spPr>
        <p:txBody>
          <a:bodyPr lIns="108000" tIns="36000" rIns="108000" bIns="0" anchor="ctr">
            <a:noAutofit/>
          </a:bodyPr>
          <a:lstStyle>
            <a:lvl1pPr marL="0" indent="0" algn="l">
              <a:buNone/>
              <a:defRPr sz="1197" b="1">
                <a:solidFill>
                  <a:schemeClr val="bg2"/>
                </a:solidFill>
                <a:latin typeface="Meiryo UI" panose="020B0604030504040204" pitchFamily="50" charset="-128"/>
                <a:ea typeface="Meiryo UI" panose="020B0604030504040204" pitchFamily="50" charset="-128"/>
              </a:defRPr>
            </a:lvl1pPr>
          </a:lstStyle>
          <a:p>
            <a:pPr lvl="0"/>
            <a:r>
              <a:rPr kumimoji="1" lang="ja-JP" altLang="en-US" dirty="0"/>
              <a:t>事業のポイントを簡潔に記載</a:t>
            </a:r>
          </a:p>
        </p:txBody>
      </p:sp>
      <p:pic>
        <p:nvPicPr>
          <p:cNvPr id="8" name="Picture 11" descr="ç°å¢ç">
            <a:extLst>
              <a:ext uri="{FF2B5EF4-FFF2-40B4-BE49-F238E27FC236}">
                <a16:creationId xmlns:a16="http://schemas.microsoft.com/office/drawing/2014/main" id="{E4524634-FD36-4E22-9D09-12B514CD191F}"/>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9086155" y="132844"/>
            <a:ext cx="672372" cy="674311"/>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プレースホルダー 36">
            <a:extLst>
              <a:ext uri="{FF2B5EF4-FFF2-40B4-BE49-F238E27FC236}">
                <a16:creationId xmlns:a16="http://schemas.microsoft.com/office/drawing/2014/main" id="{9B97E414-CE64-463C-8703-5E74B265F930}"/>
              </a:ext>
            </a:extLst>
          </p:cNvPr>
          <p:cNvSpPr>
            <a:spLocks noGrp="1"/>
          </p:cNvSpPr>
          <p:nvPr>
            <p:ph type="body" sz="quarter" idx="12" hasCustomPrompt="1"/>
          </p:nvPr>
        </p:nvSpPr>
        <p:spPr>
          <a:xfrm>
            <a:off x="5799093" y="2173436"/>
            <a:ext cx="3935786" cy="261268"/>
          </a:xfrm>
        </p:spPr>
        <p:txBody>
          <a:bodyPr lIns="0" tIns="0" rIns="0" bIns="72000" anchor="b" anchorCtr="0">
            <a:normAutofit/>
          </a:bodyPr>
          <a:lstStyle>
            <a:lvl1pPr marL="0" indent="0" algn="l">
              <a:buNone/>
              <a:defRPr sz="1292" b="1">
                <a:solidFill>
                  <a:schemeClr val="bg2"/>
                </a:solidFill>
                <a:latin typeface="Meiryo UI" panose="020B0604030504040204" pitchFamily="50" charset="-128"/>
                <a:ea typeface="Meiryo UI" panose="020B0604030504040204" pitchFamily="50" charset="-128"/>
                <a:cs typeface="Arial" panose="020B0604020202020204" pitchFamily="34" charset="0"/>
              </a:defRPr>
            </a:lvl1pPr>
          </a:lstStyle>
          <a:p>
            <a:pPr lvl="0"/>
            <a:r>
              <a:rPr kumimoji="1" lang="ja-JP" altLang="en-US" dirty="0"/>
              <a:t>補助対象、支援対象の例、事業イメージ </a:t>
            </a:r>
            <a:r>
              <a:rPr kumimoji="1" lang="en-US" altLang="ja-JP" dirty="0"/>
              <a:t>etc.</a:t>
            </a:r>
            <a:endParaRPr kumimoji="1" lang="ja-JP" altLang="en-US" dirty="0"/>
          </a:p>
        </p:txBody>
      </p:sp>
      <p:sp>
        <p:nvSpPr>
          <p:cNvPr id="39" name="テキスト ボックス 38">
            <a:extLst>
              <a:ext uri="{FF2B5EF4-FFF2-40B4-BE49-F238E27FC236}">
                <a16:creationId xmlns:a16="http://schemas.microsoft.com/office/drawing/2014/main" id="{44AB8DD7-62C0-4DA8-85A3-8FFC2554F26A}"/>
              </a:ext>
            </a:extLst>
          </p:cNvPr>
          <p:cNvSpPr txBox="1"/>
          <p:nvPr userDrawn="1"/>
        </p:nvSpPr>
        <p:spPr>
          <a:xfrm>
            <a:off x="5565614" y="2173436"/>
            <a:ext cx="4169265" cy="261268"/>
          </a:xfrm>
          <a:prstGeom prst="rect">
            <a:avLst/>
          </a:prstGeom>
          <a:noFill/>
        </p:spPr>
        <p:txBody>
          <a:bodyPr wrap="square" lIns="0" tIns="0" bIns="61577" rtlCol="0" anchor="b" anchorCtr="0">
            <a:noAutofit/>
          </a:bodyPr>
          <a:lstStyle/>
          <a:p>
            <a:pPr algn="l"/>
            <a:r>
              <a:rPr lang="en-US" altLang="ja-JP" sz="1292" b="1" dirty="0">
                <a:solidFill>
                  <a:schemeClr val="bg2"/>
                </a:solidFill>
                <a:latin typeface="Meiryo UI" panose="020B0604030504040204" pitchFamily="50" charset="-128"/>
                <a:ea typeface="Meiryo UI" panose="020B0604030504040204" pitchFamily="50" charset="-128"/>
              </a:rPr>
              <a:t>4. </a:t>
            </a:r>
          </a:p>
        </p:txBody>
      </p:sp>
      <p:sp>
        <p:nvSpPr>
          <p:cNvPr id="3" name="テキスト ボックス 2">
            <a:extLst>
              <a:ext uri="{FF2B5EF4-FFF2-40B4-BE49-F238E27FC236}">
                <a16:creationId xmlns:a16="http://schemas.microsoft.com/office/drawing/2014/main" id="{A4CC2023-51C3-D8BE-A838-C6352BEDBFB9}"/>
              </a:ext>
            </a:extLst>
          </p:cNvPr>
          <p:cNvSpPr txBox="1"/>
          <p:nvPr userDrawn="1"/>
        </p:nvSpPr>
        <p:spPr>
          <a:xfrm>
            <a:off x="9572460" y="6531416"/>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598"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066"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523182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シンプル">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a:xfrm>
            <a:off x="150024" y="172143"/>
            <a:ext cx="9005612" cy="293927"/>
          </a:xfrm>
          <a:prstGeom prst="rect">
            <a:avLst/>
          </a:prstGeom>
        </p:spPr>
        <p:txBody>
          <a:bodyPr lIns="72000" tIns="36000" rIns="0" bIns="0" anchor="ctr" anchorCtr="0"/>
          <a:lstStyle>
            <a:lvl1pPr algn="l">
              <a:defRPr sz="1633" b="1">
                <a:solidFill>
                  <a:schemeClr val="bg2"/>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cxnSp>
        <p:nvCxnSpPr>
          <p:cNvPr id="13" name="直線コネクタ 12">
            <a:extLst>
              <a:ext uri="{FF2B5EF4-FFF2-40B4-BE49-F238E27FC236}">
                <a16:creationId xmlns:a16="http://schemas.microsoft.com/office/drawing/2014/main" id="{9C3C82BE-DD9A-46A4-A9AA-9E36F501B193}"/>
              </a:ext>
            </a:extLst>
          </p:cNvPr>
          <p:cNvCxnSpPr>
            <a:cxnSpLocks/>
          </p:cNvCxnSpPr>
          <p:nvPr userDrawn="1"/>
        </p:nvCxnSpPr>
        <p:spPr>
          <a:xfrm flipH="1">
            <a:off x="166204" y="456664"/>
            <a:ext cx="9572632" cy="9406"/>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E84D1288-0306-4500-A9D7-D150B7340281}"/>
              </a:ext>
            </a:extLst>
          </p:cNvPr>
          <p:cNvSpPr txBox="1"/>
          <p:nvPr userDrawn="1"/>
        </p:nvSpPr>
        <p:spPr>
          <a:xfrm>
            <a:off x="9439042" y="6400781"/>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2177"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452" b="0" dirty="0">
              <a:latin typeface="Arial" panose="020B0604020202020204" pitchFamily="34" charset="0"/>
              <a:ea typeface="メイリオ" panose="020B0604030504040204" pitchFamily="50" charset="-128"/>
              <a:cs typeface="Arial" panose="020B0604020202020204" pitchFamily="34" charset="0"/>
            </a:endParaRPr>
          </a:p>
        </p:txBody>
      </p:sp>
      <p:sp>
        <p:nvSpPr>
          <p:cNvPr id="8" name="コンテンツ プレースホルダー 3">
            <a:extLst>
              <a:ext uri="{FF2B5EF4-FFF2-40B4-BE49-F238E27FC236}">
                <a16:creationId xmlns:a16="http://schemas.microsoft.com/office/drawing/2014/main" id="{7FAF1969-C2E3-41AA-AA1A-27BBD721424E}"/>
              </a:ext>
            </a:extLst>
          </p:cNvPr>
          <p:cNvSpPr>
            <a:spLocks noGrp="1"/>
          </p:cNvSpPr>
          <p:nvPr>
            <p:ph sz="quarter" idx="13" hasCustomPrompt="1"/>
          </p:nvPr>
        </p:nvSpPr>
        <p:spPr>
          <a:xfrm>
            <a:off x="150024" y="531387"/>
            <a:ext cx="9605952" cy="1013258"/>
          </a:xfrm>
          <a:prstGeom prst="rect">
            <a:avLst/>
          </a:prstGeom>
          <a:ln w="19050">
            <a:solidFill>
              <a:schemeClr val="tx2"/>
            </a:solidFill>
          </a:ln>
        </p:spPr>
        <p:txBody>
          <a:bodyPr lIns="144000" tIns="144000" rIns="144000" bIns="108000">
            <a:spAutoFit/>
          </a:bodyPr>
          <a:lstStyle>
            <a:lvl1pPr marL="173094" indent="-173094" algn="l">
              <a:lnSpc>
                <a:spcPct val="100000"/>
              </a:lnSpc>
              <a:spcBef>
                <a:spcPts val="544"/>
              </a:spcBef>
              <a:buFont typeface="Wingdings" panose="05000000000000000000" pitchFamily="2" charset="2"/>
              <a:buChar char="n"/>
              <a:defRPr sz="1270"/>
            </a:lvl1pPr>
            <a:lvl2pPr marL="273634" indent="-92172" algn="l">
              <a:lnSpc>
                <a:spcPct val="100000"/>
              </a:lnSpc>
              <a:spcBef>
                <a:spcPts val="363"/>
              </a:spcBef>
              <a:buFont typeface="Arial" panose="020B0604020202020204" pitchFamily="34" charset="0"/>
              <a:buChar char="•"/>
              <a:defRPr sz="1089"/>
            </a:lvl2pPr>
            <a:lvl3pPr marL="446456" indent="-164181" algn="l">
              <a:lnSpc>
                <a:spcPct val="100000"/>
              </a:lnSpc>
              <a:spcBef>
                <a:spcPts val="181"/>
              </a:spcBef>
              <a:buFont typeface="Wingdings" panose="05000000000000000000" pitchFamily="2" charset="2"/>
              <a:buChar char="ü"/>
              <a:defRPr sz="998"/>
            </a:lvl3pPr>
            <a:lvl4pPr marL="601995" indent="-149779" algn="l">
              <a:lnSpc>
                <a:spcPct val="100000"/>
              </a:lnSpc>
              <a:spcBef>
                <a:spcPts val="181"/>
              </a:spcBef>
              <a:buFont typeface="Meiryo UI" panose="020B0604030504040204" pitchFamily="50" charset="-128"/>
              <a:buChar char="※"/>
              <a:tabLst>
                <a:tab pos="443575" algn="l"/>
              </a:tabLst>
              <a:defRPr sz="907"/>
            </a:lvl4pPr>
            <a:lvl5pPr algn="l">
              <a:defRPr sz="1814"/>
            </a:lvl5pPr>
          </a:lstStyle>
          <a:p>
            <a:pPr lvl="0"/>
            <a:r>
              <a:rPr kumimoji="1" lang="ja-JP" altLang="en-US" dirty="0"/>
              <a:t>リード文レベルあり（</a:t>
            </a:r>
            <a:r>
              <a:rPr kumimoji="1" lang="en-US" altLang="ja-JP" dirty="0"/>
              <a:t>Tab</a:t>
            </a:r>
            <a:r>
              <a:rPr kumimoji="1" lang="ja-JP" altLang="en-US" dirty="0"/>
              <a:t>キーで第</a:t>
            </a:r>
            <a:r>
              <a:rPr kumimoji="1" lang="en-US" altLang="ja-JP" dirty="0"/>
              <a:t>4</a:t>
            </a:r>
            <a:r>
              <a:rPr kumimoji="1" lang="ja-JP" altLang="en-US" dirty="0"/>
              <a:t>レベルまで選べます）</a:t>
            </a:r>
          </a:p>
          <a:p>
            <a:pPr lvl="1"/>
            <a:r>
              <a:rPr kumimoji="1" lang="ja-JP" altLang="en-US" dirty="0"/>
              <a:t>第</a:t>
            </a:r>
            <a:r>
              <a:rPr kumimoji="1" lang="en-US" altLang="ja-JP" dirty="0"/>
              <a:t>2</a:t>
            </a:r>
            <a:r>
              <a:rPr kumimoji="1" lang="ja-JP" altLang="en-US" dirty="0"/>
              <a:t>レベル</a:t>
            </a:r>
          </a:p>
          <a:p>
            <a:pPr lvl="2"/>
            <a:r>
              <a:rPr kumimoji="1" lang="ja-JP" altLang="en-US" dirty="0"/>
              <a:t>第</a:t>
            </a:r>
            <a:r>
              <a:rPr kumimoji="1" lang="en-US" altLang="ja-JP" dirty="0"/>
              <a:t>3</a:t>
            </a:r>
            <a:r>
              <a:rPr kumimoji="1" lang="ja-JP" altLang="en-US" dirty="0"/>
              <a:t>レベル</a:t>
            </a:r>
            <a:endParaRPr kumimoji="1" lang="en-US" altLang="ja-JP" dirty="0"/>
          </a:p>
          <a:p>
            <a:pPr lvl="3"/>
            <a:r>
              <a:rPr kumimoji="1" lang="ja-JP" altLang="en-US" dirty="0"/>
              <a:t>第</a:t>
            </a:r>
            <a:r>
              <a:rPr kumimoji="1" lang="en-US" altLang="ja-JP" dirty="0"/>
              <a:t>4</a:t>
            </a:r>
            <a:r>
              <a:rPr kumimoji="1" lang="ja-JP" altLang="en-US" dirty="0"/>
              <a:t>レベル</a:t>
            </a:r>
          </a:p>
        </p:txBody>
      </p:sp>
      <p:sp>
        <p:nvSpPr>
          <p:cNvPr id="9" name="テキスト ボックス 8">
            <a:extLst>
              <a:ext uri="{FF2B5EF4-FFF2-40B4-BE49-F238E27FC236}">
                <a16:creationId xmlns:a16="http://schemas.microsoft.com/office/drawing/2014/main" id="{BAF025C8-5AC5-4B20-BD7E-DBDFFBC2419B}"/>
              </a:ext>
            </a:extLst>
          </p:cNvPr>
          <p:cNvSpPr txBox="1"/>
          <p:nvPr userDrawn="1"/>
        </p:nvSpPr>
        <p:spPr>
          <a:xfrm>
            <a:off x="7349705" y="6538823"/>
            <a:ext cx="1811548" cy="253916"/>
          </a:xfrm>
          <a:prstGeom prst="rect">
            <a:avLst/>
          </a:prstGeom>
          <a:noFill/>
        </p:spPr>
        <p:txBody>
          <a:bodyPr wrap="square" rtlCol="0">
            <a:spAutoFit/>
          </a:bodyPr>
          <a:lstStyle/>
          <a:p>
            <a:r>
              <a:rPr kumimoji="1" lang="ja-JP" altLang="en-US" sz="1050" dirty="0">
                <a:solidFill>
                  <a:schemeClr val="bg1">
                    <a:lumMod val="65000"/>
                  </a:schemeClr>
                </a:solidFill>
              </a:rPr>
              <a:t>地域脱炭素ステップアップ講座</a:t>
            </a:r>
          </a:p>
        </p:txBody>
      </p:sp>
    </p:spTree>
    <p:extLst>
      <p:ext uri="{BB962C8B-B14F-4D97-AF65-F5344CB8AC3E}">
        <p14:creationId xmlns:p14="http://schemas.microsoft.com/office/powerpoint/2010/main" val="33712129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裏表紙">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66809" y="359097"/>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8203" tIns="39101" rIns="78203" bIns="39101" numCol="1" spcCol="0" rtlCol="0" fromWordArt="0" anchor="ctr" anchorCtr="0" forceAA="0" compatLnSpc="1">
            <a:prstTxWarp prst="textNoShape">
              <a:avLst/>
            </a:prstTxWarp>
            <a:noAutofit/>
          </a:bodyPr>
          <a:lstStyle/>
          <a:p>
            <a:pPr algn="ctr"/>
            <a:endParaRPr kumimoji="1" lang="ja-JP" altLang="en-US" sz="1368" dirty="0">
              <a:solidFill>
                <a:schemeClr val="tx1"/>
              </a:solidFill>
            </a:endParaRPr>
          </a:p>
        </p:txBody>
      </p:sp>
      <p:pic>
        <p:nvPicPr>
          <p:cNvPr id="17" name="Picture 2">
            <a:extLst>
              <a:ext uri="{FF2B5EF4-FFF2-40B4-BE49-F238E27FC236}">
                <a16:creationId xmlns:a16="http://schemas.microsoft.com/office/drawing/2014/main" id="{763CBD03-2A6D-45D7-9768-1358FBBD1C8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054892" y="3120325"/>
            <a:ext cx="1796216" cy="61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6269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内容説明用スライド_タイトルのみ+リード">
    <p:spTree>
      <p:nvGrpSpPr>
        <p:cNvPr id="1" name=""/>
        <p:cNvGrpSpPr/>
        <p:nvPr/>
      </p:nvGrpSpPr>
      <p:grpSpPr>
        <a:xfrm>
          <a:off x="0" y="0"/>
          <a:ext cx="0" cy="0"/>
          <a:chOff x="0" y="0"/>
          <a:chExt cx="0" cy="0"/>
        </a:xfrm>
      </p:grpSpPr>
      <p:sp>
        <p:nvSpPr>
          <p:cNvPr id="34" name="テキスト ボックス 33">
            <a:extLst>
              <a:ext uri="{FF2B5EF4-FFF2-40B4-BE49-F238E27FC236}">
                <a16:creationId xmlns:a16="http://schemas.microsoft.com/office/drawing/2014/main" id="{5E86BBDA-E0B5-47AE-BF72-9032058100B5}"/>
              </a:ext>
            </a:extLst>
          </p:cNvPr>
          <p:cNvSpPr txBox="1"/>
          <p:nvPr userDrawn="1"/>
        </p:nvSpPr>
        <p:spPr>
          <a:xfrm>
            <a:off x="9565508" y="6581630"/>
            <a:ext cx="212849" cy="171850"/>
          </a:xfrm>
          <a:prstGeom prst="rect">
            <a:avLst/>
          </a:prstGeom>
          <a:noFill/>
        </p:spPr>
        <p:txBody>
          <a:bodyPr wrap="none" lIns="0" tIns="0" rIns="0" bIns="0" rtlCol="0" anchor="ctr" anchorCtr="0">
            <a:noAutofit/>
          </a:bodyPr>
          <a:lstStyle/>
          <a:p>
            <a:pPr algn="ctr"/>
            <a:fld id="{9C1B02FA-3B43-4965-97B5-C29D405C4738}" type="slidenum">
              <a:rPr kumimoji="1" lang="ja-JP" altLang="en-US" sz="129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290" b="0" dirty="0">
              <a:latin typeface="Arial" panose="020B0604020202020204" pitchFamily="34" charset="0"/>
              <a:ea typeface="メイリオ" panose="020B0604030504040204" pitchFamily="50" charset="-128"/>
              <a:cs typeface="Arial" panose="020B0604020202020204" pitchFamily="34" charset="0"/>
            </a:endParaRPr>
          </a:p>
        </p:txBody>
      </p:sp>
      <p:sp>
        <p:nvSpPr>
          <p:cNvPr id="15" name="タイトル 97">
            <a:extLst>
              <a:ext uri="{FF2B5EF4-FFF2-40B4-BE49-F238E27FC236}">
                <a16:creationId xmlns:a16="http://schemas.microsoft.com/office/drawing/2014/main" id="{B78F4E89-BF6F-4E09-A944-EE472855512C}"/>
              </a:ext>
            </a:extLst>
          </p:cNvPr>
          <p:cNvSpPr>
            <a:spLocks noGrp="1"/>
          </p:cNvSpPr>
          <p:nvPr>
            <p:ph type="title" hasCustomPrompt="1"/>
          </p:nvPr>
        </p:nvSpPr>
        <p:spPr>
          <a:xfrm>
            <a:off x="287216" y="332656"/>
            <a:ext cx="9278294" cy="587854"/>
          </a:xfrm>
          <a:prstGeom prst="rect">
            <a:avLst/>
          </a:prstGeom>
          <a:solidFill>
            <a:schemeClr val="accent1">
              <a:lumMod val="75000"/>
              <a:lumOff val="25000"/>
            </a:schemeClr>
          </a:solidFill>
        </p:spPr>
        <p:txBody>
          <a:bodyPr lIns="252000" tIns="36000" rIns="0" bIns="0" anchor="ctr" anchorCtr="0"/>
          <a:lstStyle>
            <a:lvl1pPr>
              <a:defRPr sz="2258"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16" name="コンテンツ プレースホルダー 18">
            <a:extLst>
              <a:ext uri="{FF2B5EF4-FFF2-40B4-BE49-F238E27FC236}">
                <a16:creationId xmlns:a16="http://schemas.microsoft.com/office/drawing/2014/main" id="{E5C690C4-34B3-4BE9-8905-112BB7C579C6}"/>
              </a:ext>
            </a:extLst>
          </p:cNvPr>
          <p:cNvSpPr>
            <a:spLocks noGrp="1"/>
          </p:cNvSpPr>
          <p:nvPr userDrawn="1">
            <p:ph sz="quarter" idx="16" hasCustomPrompt="1"/>
          </p:nvPr>
        </p:nvSpPr>
        <p:spPr>
          <a:xfrm>
            <a:off x="531440" y="1012088"/>
            <a:ext cx="8705425" cy="783805"/>
          </a:xfrm>
          <a:prstGeom prst="rect">
            <a:avLst/>
          </a:prstGeom>
        </p:spPr>
        <p:txBody>
          <a:bodyPr lIns="0" tIns="144000" rIns="0" bIns="0" anchor="t"/>
          <a:lstStyle>
            <a:lvl1pPr marL="0" marR="0" indent="0" algn="l" defTabSz="737177" rtl="0" eaLnBrk="1" fontAlgn="auto" latinLnBrk="0" hangingPunct="1">
              <a:lnSpc>
                <a:spcPct val="100000"/>
              </a:lnSpc>
              <a:spcBef>
                <a:spcPts val="0"/>
              </a:spcBef>
              <a:spcAft>
                <a:spcPts val="483"/>
              </a:spcAft>
              <a:buClrTx/>
              <a:buSzTx/>
              <a:buFontTx/>
              <a:buNone/>
              <a:tabLst/>
              <a:defRPr sz="1290" b="1">
                <a:solidFill>
                  <a:schemeClr val="tx1"/>
                </a:solidFill>
                <a:latin typeface="Meiryo UI" panose="020B0604030504040204" pitchFamily="50" charset="-128"/>
                <a:ea typeface="Meiryo UI" panose="020B0604030504040204" pitchFamily="50" charset="-128"/>
              </a:defRPr>
            </a:lvl1pPr>
            <a:lvl2pPr marL="368588" indent="0">
              <a:buFontTx/>
              <a:buNone/>
              <a:defRPr/>
            </a:lvl2pPr>
            <a:lvl3pPr marL="737177" indent="0">
              <a:buFontTx/>
              <a:buNone/>
              <a:defRPr/>
            </a:lvl3pPr>
            <a:lvl4pPr marL="1105764" indent="0">
              <a:buFontTx/>
              <a:buNone/>
              <a:defRPr/>
            </a:lvl4pPr>
            <a:lvl5pPr marL="1474353" indent="0">
              <a:buFontTx/>
              <a:buNone/>
              <a:defRPr/>
            </a:lvl5pPr>
          </a:lstStyle>
          <a:p>
            <a:pPr marL="0" marR="0" lvl="0" indent="0" algn="l" defTabSz="737177" rtl="0" eaLnBrk="1" fontAlgn="auto" latinLnBrk="0" hangingPunct="1">
              <a:lnSpc>
                <a:spcPct val="90000"/>
              </a:lnSpc>
              <a:spcBef>
                <a:spcPts val="806"/>
              </a:spcBef>
              <a:spcAft>
                <a:spcPts val="0"/>
              </a:spcAft>
              <a:buClrTx/>
              <a:buSzTx/>
              <a:buFontTx/>
              <a:buNone/>
              <a:tabLst/>
              <a:defRPr/>
            </a:pPr>
            <a:r>
              <a:rPr kumimoji="1" lang="ja-JP" altLang="en-US" dirty="0"/>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1538922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内容説明用スライド_タイトルのみ">
    <p:spTree>
      <p:nvGrpSpPr>
        <p:cNvPr id="1" name=""/>
        <p:cNvGrpSpPr/>
        <p:nvPr/>
      </p:nvGrpSpPr>
      <p:grpSpPr>
        <a:xfrm>
          <a:off x="0" y="0"/>
          <a:ext cx="0" cy="0"/>
          <a:chOff x="0" y="0"/>
          <a:chExt cx="0" cy="0"/>
        </a:xfrm>
      </p:grpSpPr>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947644" y="273941"/>
            <a:ext cx="536221" cy="537767"/>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4258" y="354182"/>
            <a:ext cx="8713007" cy="461267"/>
          </a:xfrm>
          <a:prstGeom prst="rect">
            <a:avLst/>
          </a:prstGeom>
        </p:spPr>
      </p:pic>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49999" y="532083"/>
            <a:ext cx="359245" cy="352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8477556" y="262409"/>
            <a:ext cx="633971" cy="6237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C3C77094-EBBC-48DE-9242-E77BA6AC9747}"/>
              </a:ext>
            </a:extLst>
          </p:cNvPr>
          <p:cNvSpPr txBox="1"/>
          <p:nvPr userDrawn="1"/>
        </p:nvSpPr>
        <p:spPr>
          <a:xfrm>
            <a:off x="9037265" y="6368597"/>
            <a:ext cx="318478" cy="261090"/>
          </a:xfrm>
          <a:prstGeom prst="rect">
            <a:avLst/>
          </a:prstGeom>
          <a:noFill/>
        </p:spPr>
        <p:txBody>
          <a:bodyPr wrap="none" lIns="0" tIns="0" rIns="0" bIns="0" rtlCol="0" anchor="ctr" anchorCtr="0">
            <a:noAutofit/>
          </a:bodyPr>
          <a:lstStyle/>
          <a:p>
            <a:pPr algn="r"/>
            <a:fld id="{9C1B02FA-3B43-4965-97B5-C29D405C4738}" type="slidenum">
              <a:rPr kumimoji="1" lang="ja-JP" altLang="en-US" sz="887" b="0" smtClean="0">
                <a:latin typeface="Arial" panose="020B0604020202020204" pitchFamily="34" charset="0"/>
                <a:ea typeface="メイリオ" panose="020B0604030504040204" pitchFamily="50" charset="-128"/>
                <a:cs typeface="Arial" panose="020B0604020202020204" pitchFamily="34" charset="0"/>
              </a:rPr>
              <a:pPr algn="r"/>
              <a:t>‹#›</a:t>
            </a:fld>
            <a:endParaRPr kumimoji="1" lang="ja-JP" altLang="en-US" sz="887" b="0" dirty="0">
              <a:latin typeface="Arial" panose="020B0604020202020204" pitchFamily="34" charset="0"/>
              <a:ea typeface="メイリオ" panose="020B0604030504040204" pitchFamily="50" charset="-128"/>
              <a:cs typeface="Arial" panose="020B0604020202020204" pitchFamily="34" charset="0"/>
            </a:endParaRPr>
          </a:p>
        </p:txBody>
      </p:sp>
      <p:sp>
        <p:nvSpPr>
          <p:cNvPr id="10" name="コンテンツ プレースホルダー 13">
            <a:extLst>
              <a:ext uri="{FF2B5EF4-FFF2-40B4-BE49-F238E27FC236}">
                <a16:creationId xmlns:a16="http://schemas.microsoft.com/office/drawing/2014/main" id="{89977F20-F4BF-4D81-9971-71C821CD53EF}"/>
              </a:ext>
            </a:extLst>
          </p:cNvPr>
          <p:cNvSpPr>
            <a:spLocks noGrp="1"/>
          </p:cNvSpPr>
          <p:nvPr>
            <p:ph sz="quarter" idx="11" hasCustomPrompt="1"/>
          </p:nvPr>
        </p:nvSpPr>
        <p:spPr bwMode="white">
          <a:xfrm>
            <a:off x="324260" y="354182"/>
            <a:ext cx="7145926" cy="457525"/>
          </a:xfrm>
          <a:prstGeom prst="rect">
            <a:avLst/>
          </a:prstGeom>
        </p:spPr>
        <p:txBody>
          <a:bodyPr lIns="252000" tIns="36000" rIns="0" bIns="0" anchor="ctr">
            <a:normAutofit/>
          </a:bodyPr>
          <a:lstStyle>
            <a:lvl1pPr marL="0" indent="0">
              <a:buNone/>
              <a:defRPr sz="1773" b="1" i="0">
                <a:solidFill>
                  <a:schemeClr val="bg1"/>
                </a:solidFill>
                <a:latin typeface="Meiryo UI" panose="020B0604030504040204" pitchFamily="50" charset="-128"/>
                <a:ea typeface="Meiryo UI" panose="020B0604030504040204" pitchFamily="50" charset="-128"/>
              </a:defRPr>
            </a:lvl1pPr>
          </a:lstStyle>
          <a:p>
            <a:r>
              <a:rPr kumimoji="1" lang="ja-JP" altLang="en-US" dirty="0"/>
              <a:t>タイトルタイトル</a:t>
            </a:r>
          </a:p>
        </p:txBody>
      </p:sp>
    </p:spTree>
    <p:extLst>
      <p:ext uri="{BB962C8B-B14F-4D97-AF65-F5344CB8AC3E}">
        <p14:creationId xmlns:p14="http://schemas.microsoft.com/office/powerpoint/2010/main" val="75074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内容説明用スライド-1">
    <p:spTree>
      <p:nvGrpSpPr>
        <p:cNvPr id="1" name=""/>
        <p:cNvGrpSpPr/>
        <p:nvPr/>
      </p:nvGrpSpPr>
      <p:grpSpPr>
        <a:xfrm>
          <a:off x="0" y="0"/>
          <a:ext cx="0" cy="0"/>
          <a:chOff x="0" y="0"/>
          <a:chExt cx="0" cy="0"/>
        </a:xfrm>
      </p:grpSpPr>
      <p:pic>
        <p:nvPicPr>
          <p:cNvPr id="10" name="Picture 11" descr="ç°å¢ç">
            <a:extLst>
              <a:ext uri="{FF2B5EF4-FFF2-40B4-BE49-F238E27FC236}">
                <a16:creationId xmlns:a16="http://schemas.microsoft.com/office/drawing/2014/main" id="{60E486B8-662B-314A-9026-A2BE09EFE318}"/>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167313" y="133064"/>
            <a:ext cx="596513" cy="59823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グループ化 5">
            <a:extLst>
              <a:ext uri="{FF2B5EF4-FFF2-40B4-BE49-F238E27FC236}">
                <a16:creationId xmlns:a16="http://schemas.microsoft.com/office/drawing/2014/main" id="{8933A530-EA13-4E40-8853-24895B93ACAC}"/>
              </a:ext>
            </a:extLst>
          </p:cNvPr>
          <p:cNvGrpSpPr/>
          <p:nvPr userDrawn="1"/>
        </p:nvGrpSpPr>
        <p:grpSpPr>
          <a:xfrm>
            <a:off x="249997" y="285664"/>
            <a:ext cx="9414416" cy="899980"/>
            <a:chOff x="269828" y="1704549"/>
            <a:chExt cx="10161233" cy="1425716"/>
          </a:xfrm>
        </p:grpSpPr>
        <p:pic>
          <p:nvPicPr>
            <p:cNvPr id="7" name="グラフィックス 6">
              <a:extLst>
                <a:ext uri="{FF2B5EF4-FFF2-40B4-BE49-F238E27FC236}">
                  <a16:creationId xmlns:a16="http://schemas.microsoft.com/office/drawing/2014/main" id="{1965654B-C214-044C-9754-691F56B1A7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713" y="1816883"/>
              <a:ext cx="9997200" cy="1224147"/>
            </a:xfrm>
            <a:prstGeom prst="rect">
              <a:avLst/>
            </a:prstGeom>
          </p:spPr>
        </p:pic>
        <p:cxnSp>
          <p:nvCxnSpPr>
            <p:cNvPr id="8" name="直線コネクタ 7">
              <a:extLst>
                <a:ext uri="{FF2B5EF4-FFF2-40B4-BE49-F238E27FC236}">
                  <a16:creationId xmlns:a16="http://schemas.microsoft.com/office/drawing/2014/main" id="{803ACE90-2131-A448-9D2B-E09F626D0747}"/>
                </a:ext>
              </a:extLst>
            </p:cNvPr>
            <p:cNvCxnSpPr/>
            <p:nvPr/>
          </p:nvCxnSpPr>
          <p:spPr>
            <a:xfrm>
              <a:off x="269828" y="2691065"/>
              <a:ext cx="438100" cy="439200"/>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492973B8-A1E0-8249-B6B2-09ED50D99913}"/>
                </a:ext>
              </a:extLst>
            </p:cNvPr>
            <p:cNvCxnSpPr>
              <a:cxnSpLocks/>
            </p:cNvCxnSpPr>
            <p:nvPr/>
          </p:nvCxnSpPr>
          <p:spPr>
            <a:xfrm>
              <a:off x="9321870" y="1704549"/>
              <a:ext cx="1109191" cy="1111976"/>
            </a:xfrm>
            <a:prstGeom prst="line">
              <a:avLst/>
            </a:prstGeom>
            <a:ln w="1270">
              <a:solidFill>
                <a:srgbClr val="009C89"/>
              </a:solidFill>
            </a:ln>
          </p:spPr>
          <p:style>
            <a:lnRef idx="1">
              <a:schemeClr val="accent1"/>
            </a:lnRef>
            <a:fillRef idx="0">
              <a:schemeClr val="accent1"/>
            </a:fillRef>
            <a:effectRef idx="0">
              <a:schemeClr val="accent1"/>
            </a:effectRef>
            <a:fontRef idx="minor">
              <a:schemeClr val="tx1"/>
            </a:fontRef>
          </p:style>
        </p:cxnSp>
      </p:grpSp>
      <p:sp>
        <p:nvSpPr>
          <p:cNvPr id="12" name="テキスト ボックス 11">
            <a:extLst>
              <a:ext uri="{FF2B5EF4-FFF2-40B4-BE49-F238E27FC236}">
                <a16:creationId xmlns:a16="http://schemas.microsoft.com/office/drawing/2014/main" id="{008499E0-6698-7242-8365-20FF5A758AA5}"/>
              </a:ext>
            </a:extLst>
          </p:cNvPr>
          <p:cNvSpPr txBox="1"/>
          <p:nvPr userDrawn="1"/>
        </p:nvSpPr>
        <p:spPr>
          <a:xfrm>
            <a:off x="1" y="6609926"/>
            <a:ext cx="9906000" cy="215315"/>
          </a:xfrm>
          <a:prstGeom prst="rect">
            <a:avLst/>
          </a:prstGeom>
          <a:noFill/>
        </p:spPr>
        <p:txBody>
          <a:bodyPr wrap="square" rtlCol="0">
            <a:spAutoFit/>
          </a:bodyPr>
          <a:lstStyle/>
          <a:p>
            <a:pPr algn="r"/>
            <a:fld id="{38434F60-59C2-5746-B363-8E311F3EE048}" type="slidenum">
              <a:rPr lang="en-US" altLang="ja-JP" sz="799" b="0" smtClean="0">
                <a:ln w="2540">
                  <a:solidFill>
                    <a:schemeClr val="bg2">
                      <a:lumMod val="75000"/>
                    </a:schemeClr>
                  </a:solidFill>
                </a:ln>
                <a:solidFill>
                  <a:schemeClr val="tx1"/>
                </a:solidFill>
                <a:latin typeface="Meiryo" panose="020B0604030504040204" pitchFamily="34" charset="-128"/>
                <a:ea typeface="Meiryo" panose="020B0604030504040204" pitchFamily="34" charset="-128"/>
              </a:rPr>
              <a:t>‹#›</a:t>
            </a:fld>
            <a:endParaRPr lang="ja-JP" altLang="en-US" sz="799" b="0" dirty="0">
              <a:ln w="2540">
                <a:solidFill>
                  <a:schemeClr val="bg2">
                    <a:lumMod val="75000"/>
                  </a:schemeClr>
                </a:solidFill>
              </a:ln>
              <a:solidFill>
                <a:schemeClr val="tx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4890126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_内容説明用スライド_タイトルのみ+リード">
    <p:spTree>
      <p:nvGrpSpPr>
        <p:cNvPr id="1" name=""/>
        <p:cNvGrpSpPr/>
        <p:nvPr/>
      </p:nvGrpSpPr>
      <p:grpSpPr>
        <a:xfrm>
          <a:off x="0" y="0"/>
          <a:ext cx="0" cy="0"/>
          <a:chOff x="0" y="0"/>
          <a:chExt cx="0" cy="0"/>
        </a:xfrm>
      </p:grpSpPr>
      <p:sp>
        <p:nvSpPr>
          <p:cNvPr id="34" name="テキスト ボックス 33">
            <a:extLst>
              <a:ext uri="{FF2B5EF4-FFF2-40B4-BE49-F238E27FC236}">
                <a16:creationId xmlns:a16="http://schemas.microsoft.com/office/drawing/2014/main" id="{5E86BBDA-E0B5-47AE-BF72-9032058100B5}"/>
              </a:ext>
            </a:extLst>
          </p:cNvPr>
          <p:cNvSpPr txBox="1"/>
          <p:nvPr userDrawn="1"/>
        </p:nvSpPr>
        <p:spPr>
          <a:xfrm>
            <a:off x="9565508" y="6581630"/>
            <a:ext cx="212849" cy="171850"/>
          </a:xfrm>
          <a:prstGeom prst="rect">
            <a:avLst/>
          </a:prstGeom>
          <a:noFill/>
        </p:spPr>
        <p:txBody>
          <a:bodyPr wrap="none" lIns="0" tIns="0" rIns="0" bIns="0" rtlCol="0" anchor="ctr" anchorCtr="0">
            <a:noAutofit/>
          </a:bodyPr>
          <a:lstStyle/>
          <a:p>
            <a:pPr algn="ctr"/>
            <a:fld id="{9C1B02FA-3B43-4965-97B5-C29D405C4738}" type="slidenum">
              <a:rPr kumimoji="1" lang="ja-JP" altLang="en-US" sz="1216"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216" b="0" dirty="0">
              <a:latin typeface="Arial" panose="020B0604020202020204" pitchFamily="34" charset="0"/>
              <a:ea typeface="メイリオ" panose="020B0604030504040204" pitchFamily="50" charset="-128"/>
              <a:cs typeface="Arial" panose="020B0604020202020204" pitchFamily="34" charset="0"/>
            </a:endParaRPr>
          </a:p>
        </p:txBody>
      </p:sp>
      <p:grpSp>
        <p:nvGrpSpPr>
          <p:cNvPr id="10" name="グループ化 9">
            <a:extLst>
              <a:ext uri="{FF2B5EF4-FFF2-40B4-BE49-F238E27FC236}">
                <a16:creationId xmlns:a16="http://schemas.microsoft.com/office/drawing/2014/main" id="{415CC879-8893-4ACA-BC53-E5C16947C50D}"/>
              </a:ext>
            </a:extLst>
          </p:cNvPr>
          <p:cNvGrpSpPr/>
          <p:nvPr userDrawn="1"/>
        </p:nvGrpSpPr>
        <p:grpSpPr>
          <a:xfrm>
            <a:off x="197899" y="339770"/>
            <a:ext cx="9429542" cy="719363"/>
            <a:chOff x="213594" y="302433"/>
            <a:chExt cx="10177559" cy="792964"/>
          </a:xfrm>
        </p:grpSpPr>
        <p:pic>
          <p:nvPicPr>
            <p:cNvPr id="11" name="Picture 11" descr="ç°å¢ç">
              <a:extLst>
                <a:ext uri="{FF2B5EF4-FFF2-40B4-BE49-F238E27FC236}">
                  <a16:creationId xmlns:a16="http://schemas.microsoft.com/office/drawing/2014/main" id="{EA847D1A-9CB9-4A27-A318-805446306ABA}"/>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811212" y="333796"/>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2" name="フリーフォーム: 図形 11">
              <a:extLst>
                <a:ext uri="{FF2B5EF4-FFF2-40B4-BE49-F238E27FC236}">
                  <a16:creationId xmlns:a16="http://schemas.microsoft.com/office/drawing/2014/main" id="{65FC17B1-25BE-4588-AF23-0BACCC17A073}"/>
                </a:ext>
              </a:extLst>
            </p:cNvPr>
            <p:cNvSpPr/>
            <p:nvPr userDrawn="1"/>
          </p:nvSpPr>
          <p:spPr>
            <a:xfrm flipH="1" flipV="1">
              <a:off x="306464" y="390658"/>
              <a:ext cx="9680339" cy="648000"/>
            </a:xfrm>
            <a:custGeom>
              <a:avLst/>
              <a:gdLst>
                <a:gd name="connsiteX0" fmla="*/ 9613274 w 9680339"/>
                <a:gd name="connsiteY0" fmla="*/ 648000 h 648000"/>
                <a:gd name="connsiteX1" fmla="*/ 648000 w 9680339"/>
                <a:gd name="connsiteY1" fmla="*/ 648000 h 648000"/>
                <a:gd name="connsiteX2" fmla="*/ 0 w 9680339"/>
                <a:gd name="connsiteY2" fmla="*/ 0 h 648000"/>
                <a:gd name="connsiteX3" fmla="*/ 8817361 w 9680339"/>
                <a:gd name="connsiteY3" fmla="*/ 0 h 648000"/>
                <a:gd name="connsiteX4" fmla="*/ 9413208 w 9680339"/>
                <a:gd name="connsiteY4" fmla="*/ 0 h 648000"/>
                <a:gd name="connsiteX5" fmla="*/ 9469437 w 9680339"/>
                <a:gd name="connsiteY5" fmla="*/ 0 h 648000"/>
                <a:gd name="connsiteX6" fmla="*/ 9630899 w 9680339"/>
                <a:gd name="connsiteY6" fmla="*/ 162918 h 648000"/>
                <a:gd name="connsiteX7" fmla="*/ 9680339 w 9680339"/>
                <a:gd name="connsiteY7" fmla="*/ 200542 h 648000"/>
                <a:gd name="connsiteX8" fmla="*/ 9680339 w 9680339"/>
                <a:gd name="connsiteY8" fmla="*/ 598300 h 648000"/>
                <a:gd name="connsiteX9" fmla="*/ 9661565 w 9680339"/>
                <a:gd name="connsiteY9" fmla="*/ 632782 h 648000"/>
                <a:gd name="connsiteX10" fmla="*/ 9613274 w 9680339"/>
                <a:gd name="connsiteY10" fmla="*/ 64800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0339" h="648000">
                  <a:moveTo>
                    <a:pt x="9613274" y="648000"/>
                  </a:moveTo>
                  <a:lnTo>
                    <a:pt x="648000" y="648000"/>
                  </a:lnTo>
                  <a:lnTo>
                    <a:pt x="0" y="0"/>
                  </a:lnTo>
                  <a:lnTo>
                    <a:pt x="8817361" y="0"/>
                  </a:lnTo>
                  <a:lnTo>
                    <a:pt x="9413208" y="0"/>
                  </a:lnTo>
                  <a:lnTo>
                    <a:pt x="9469437" y="0"/>
                  </a:lnTo>
                  <a:lnTo>
                    <a:pt x="9630899" y="162918"/>
                  </a:lnTo>
                  <a:lnTo>
                    <a:pt x="9680339" y="200542"/>
                  </a:lnTo>
                  <a:lnTo>
                    <a:pt x="9680339" y="598300"/>
                  </a:lnTo>
                  <a:lnTo>
                    <a:pt x="9661565" y="632782"/>
                  </a:lnTo>
                  <a:cubicBezTo>
                    <a:pt x="9649206" y="642184"/>
                    <a:pt x="9632133" y="648000"/>
                    <a:pt x="9613274" y="6480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67"/>
            </a:p>
          </p:txBody>
        </p:sp>
        <p:cxnSp>
          <p:nvCxnSpPr>
            <p:cNvPr id="13" name="直線コネクタ 12">
              <a:extLst>
                <a:ext uri="{FF2B5EF4-FFF2-40B4-BE49-F238E27FC236}">
                  <a16:creationId xmlns:a16="http://schemas.microsoft.com/office/drawing/2014/main" id="{4ACDB6E1-0019-4594-BA57-355CD944730E}"/>
                </a:ext>
              </a:extLst>
            </p:cNvPr>
            <p:cNvCxnSpPr>
              <a:cxnSpLocks/>
            </p:cNvCxnSpPr>
            <p:nvPr userDrawn="1"/>
          </p:nvCxnSpPr>
          <p:spPr>
            <a:xfrm>
              <a:off x="9242760" y="302433"/>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CFD28A3-FFD3-44EF-BD7B-AA8133ABDF9A}"/>
                </a:ext>
              </a:extLst>
            </p:cNvPr>
            <p:cNvCxnSpPr>
              <a:cxnSpLocks/>
            </p:cNvCxnSpPr>
            <p:nvPr userDrawn="1"/>
          </p:nvCxnSpPr>
          <p:spPr>
            <a:xfrm>
              <a:off x="213594" y="735397"/>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タイトル 97">
            <a:extLst>
              <a:ext uri="{FF2B5EF4-FFF2-40B4-BE49-F238E27FC236}">
                <a16:creationId xmlns:a16="http://schemas.microsoft.com/office/drawing/2014/main" id="{B78F4E89-BF6F-4E09-A944-EE472855512C}"/>
              </a:ext>
            </a:extLst>
          </p:cNvPr>
          <p:cNvSpPr>
            <a:spLocks noGrp="1"/>
          </p:cNvSpPr>
          <p:nvPr>
            <p:ph type="title" hasCustomPrompt="1"/>
          </p:nvPr>
        </p:nvSpPr>
        <p:spPr>
          <a:xfrm>
            <a:off x="287216" y="424232"/>
            <a:ext cx="8271821" cy="587854"/>
          </a:xfrm>
          <a:prstGeom prst="rect">
            <a:avLst/>
          </a:prstGeom>
        </p:spPr>
        <p:txBody>
          <a:bodyPr lIns="252000" tIns="36000" rIns="0" bIns="0" anchor="ctr" anchorCtr="0"/>
          <a:lstStyle>
            <a:lvl1pPr>
              <a:defRPr sz="2129"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16" name="コンテンツ プレースホルダー 18">
            <a:extLst>
              <a:ext uri="{FF2B5EF4-FFF2-40B4-BE49-F238E27FC236}">
                <a16:creationId xmlns:a16="http://schemas.microsoft.com/office/drawing/2014/main" id="{E5C690C4-34B3-4BE9-8905-112BB7C579C6}"/>
              </a:ext>
            </a:extLst>
          </p:cNvPr>
          <p:cNvSpPr>
            <a:spLocks noGrp="1"/>
          </p:cNvSpPr>
          <p:nvPr>
            <p:ph sz="quarter" idx="16" hasCustomPrompt="1"/>
          </p:nvPr>
        </p:nvSpPr>
        <p:spPr>
          <a:xfrm>
            <a:off x="531440" y="1012088"/>
            <a:ext cx="8705425" cy="783805"/>
          </a:xfrm>
          <a:prstGeom prst="rect">
            <a:avLst/>
          </a:prstGeom>
        </p:spPr>
        <p:txBody>
          <a:bodyPr lIns="0" tIns="144000" rIns="0" bIns="0" anchor="t"/>
          <a:lstStyle>
            <a:lvl1pPr marL="0" marR="0" indent="0" algn="l" defTabSz="694931" rtl="0" eaLnBrk="1" fontAlgn="auto" latinLnBrk="0" hangingPunct="1">
              <a:lnSpc>
                <a:spcPct val="100000"/>
              </a:lnSpc>
              <a:spcBef>
                <a:spcPts val="0"/>
              </a:spcBef>
              <a:spcAft>
                <a:spcPts val="455"/>
              </a:spcAft>
              <a:buClrTx/>
              <a:buSzTx/>
              <a:buFontTx/>
              <a:buNone/>
              <a:tabLst/>
              <a:defRPr sz="1216" b="1">
                <a:solidFill>
                  <a:srgbClr val="009C89"/>
                </a:solidFill>
                <a:latin typeface="Meiryo UI" panose="020B0604030504040204" pitchFamily="50" charset="-128"/>
                <a:ea typeface="Meiryo UI" panose="020B0604030504040204" pitchFamily="50" charset="-128"/>
              </a:defRPr>
            </a:lvl1pPr>
            <a:lvl2pPr marL="347465" indent="0">
              <a:buFontTx/>
              <a:buNone/>
              <a:defRPr/>
            </a:lvl2pPr>
            <a:lvl3pPr marL="694931" indent="0">
              <a:buFontTx/>
              <a:buNone/>
              <a:defRPr/>
            </a:lvl3pPr>
            <a:lvl4pPr marL="1042396" indent="0">
              <a:buFontTx/>
              <a:buNone/>
              <a:defRPr/>
            </a:lvl4pPr>
            <a:lvl5pPr marL="1389862" indent="0">
              <a:buFontTx/>
              <a:buNone/>
              <a:defRPr/>
            </a:lvl5pPr>
          </a:lstStyle>
          <a:p>
            <a:pPr marL="0" marR="0" lvl="0" indent="0" algn="l" defTabSz="694931" rtl="0" eaLnBrk="1" fontAlgn="auto" latinLnBrk="0" hangingPunct="1">
              <a:lnSpc>
                <a:spcPct val="90000"/>
              </a:lnSpc>
              <a:spcBef>
                <a:spcPts val="759"/>
              </a:spcBef>
              <a:spcAft>
                <a:spcPts val="0"/>
              </a:spcAft>
              <a:buClrTx/>
              <a:buSzTx/>
              <a:buFontTx/>
              <a:buNone/>
              <a:tabLst/>
              <a:defRPr/>
            </a:pPr>
            <a:r>
              <a:rPr kumimoji="1" lang="ja-JP" altLang="en-US" dirty="0"/>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Tree>
    <p:extLst>
      <p:ext uri="{BB962C8B-B14F-4D97-AF65-F5344CB8AC3E}">
        <p14:creationId xmlns:p14="http://schemas.microsoft.com/office/powerpoint/2010/main" val="12250448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内容説明用スライド_タイトル+リード">
    <p:spTree>
      <p:nvGrpSpPr>
        <p:cNvPr id="1" name=""/>
        <p:cNvGrpSpPr/>
        <p:nvPr/>
      </p:nvGrpSpPr>
      <p:grpSpPr>
        <a:xfrm>
          <a:off x="0" y="0"/>
          <a:ext cx="0" cy="0"/>
          <a:chOff x="0" y="0"/>
          <a:chExt cx="0" cy="0"/>
        </a:xfrm>
      </p:grpSpPr>
      <p:pic>
        <p:nvPicPr>
          <p:cNvPr id="22" name="Picture 11" descr="ç°å¢ç">
            <a:extLst>
              <a:ext uri="{FF2B5EF4-FFF2-40B4-BE49-F238E27FC236}">
                <a16:creationId xmlns:a16="http://schemas.microsoft.com/office/drawing/2014/main" id="{D72EE375-F29A-474C-80D6-45E6D14C1FC5}"/>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090124" y="368223"/>
            <a:ext cx="537317" cy="507938"/>
          </a:xfrm>
          <a:prstGeom prst="rect">
            <a:avLst/>
          </a:prstGeom>
          <a:noFill/>
          <a:extLst>
            <a:ext uri="{909E8E84-426E-40DD-AFC4-6F175D3DCCD1}">
              <a14:hiddenFill xmlns:a14="http://schemas.microsoft.com/office/drawing/2010/main">
                <a:solidFill>
                  <a:srgbClr val="FFFFFF"/>
                </a:solidFill>
              </a14:hiddenFill>
            </a:ext>
          </a:extLst>
        </p:spPr>
      </p:pic>
      <p:sp>
        <p:nvSpPr>
          <p:cNvPr id="24" name="フリーフォーム: 図形 23">
            <a:extLst>
              <a:ext uri="{FF2B5EF4-FFF2-40B4-BE49-F238E27FC236}">
                <a16:creationId xmlns:a16="http://schemas.microsoft.com/office/drawing/2014/main" id="{D316A16E-8584-4903-990B-BD95BBA90F63}"/>
              </a:ext>
            </a:extLst>
          </p:cNvPr>
          <p:cNvSpPr/>
          <p:nvPr userDrawn="1"/>
        </p:nvSpPr>
        <p:spPr>
          <a:xfrm>
            <a:off x="282800" y="419807"/>
            <a:ext cx="8970005" cy="587854"/>
          </a:xfrm>
          <a:custGeom>
            <a:avLst/>
            <a:gdLst>
              <a:gd name="connsiteX0" fmla="*/ 68294 w 9681568"/>
              <a:gd name="connsiteY0" fmla="*/ 0 h 648000"/>
              <a:gd name="connsiteX1" fmla="*/ 9033568 w 9681568"/>
              <a:gd name="connsiteY1" fmla="*/ 0 h 648000"/>
              <a:gd name="connsiteX2" fmla="*/ 9681568 w 9681568"/>
              <a:gd name="connsiteY2" fmla="*/ 648000 h 648000"/>
              <a:gd name="connsiteX3" fmla="*/ 264751 w 9681568"/>
              <a:gd name="connsiteY3" fmla="*/ 648000 h 648000"/>
              <a:gd name="connsiteX4" fmla="*/ 0 w 9681568"/>
              <a:gd name="connsiteY4" fmla="*/ 446523 h 648000"/>
              <a:gd name="connsiteX5" fmla="*/ 0 w 9681568"/>
              <a:gd name="connsiteY5" fmla="*/ 51957 h 648000"/>
              <a:gd name="connsiteX6" fmla="*/ 68294 w 9681568"/>
              <a:gd name="connsiteY6" fmla="*/ 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1568" h="648000">
                <a:moveTo>
                  <a:pt x="68294" y="0"/>
                </a:moveTo>
                <a:lnTo>
                  <a:pt x="9033568" y="0"/>
                </a:lnTo>
                <a:lnTo>
                  <a:pt x="9681568" y="648000"/>
                </a:lnTo>
                <a:lnTo>
                  <a:pt x="264751" y="648000"/>
                </a:lnTo>
                <a:lnTo>
                  <a:pt x="0" y="446523"/>
                </a:lnTo>
                <a:lnTo>
                  <a:pt x="0" y="51957"/>
                </a:lnTo>
                <a:cubicBezTo>
                  <a:pt x="0" y="23262"/>
                  <a:pt x="30576" y="0"/>
                  <a:pt x="6829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50"/>
          </a:p>
        </p:txBody>
      </p:sp>
      <p:sp>
        <p:nvSpPr>
          <p:cNvPr id="25" name="フリーフォーム: 図形 24">
            <a:extLst>
              <a:ext uri="{FF2B5EF4-FFF2-40B4-BE49-F238E27FC236}">
                <a16:creationId xmlns:a16="http://schemas.microsoft.com/office/drawing/2014/main" id="{6389BA14-3C27-49E0-95D8-73EE985B7C86}"/>
              </a:ext>
            </a:extLst>
          </p:cNvPr>
          <p:cNvSpPr/>
          <p:nvPr userDrawn="1"/>
        </p:nvSpPr>
        <p:spPr>
          <a:xfrm flipV="1">
            <a:off x="282800" y="648417"/>
            <a:ext cx="8970005" cy="359244"/>
          </a:xfrm>
          <a:custGeom>
            <a:avLst/>
            <a:gdLst>
              <a:gd name="connsiteX0" fmla="*/ 0 w 9681568"/>
              <a:gd name="connsiteY0" fmla="*/ 396000 h 396000"/>
              <a:gd name="connsiteX1" fmla="*/ 9285568 w 9681568"/>
              <a:gd name="connsiteY1" fmla="*/ 396000 h 396000"/>
              <a:gd name="connsiteX2" fmla="*/ 9681568 w 9681568"/>
              <a:gd name="connsiteY2" fmla="*/ 0 h 396000"/>
              <a:gd name="connsiteX3" fmla="*/ 206973 w 9681568"/>
              <a:gd name="connsiteY3" fmla="*/ 0 h 396000"/>
              <a:gd name="connsiteX4" fmla="*/ 0 w 9681568"/>
              <a:gd name="connsiteY4" fmla="*/ 206973 h 3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1568" h="396000">
                <a:moveTo>
                  <a:pt x="0" y="396000"/>
                </a:moveTo>
                <a:lnTo>
                  <a:pt x="9285568" y="396000"/>
                </a:lnTo>
                <a:lnTo>
                  <a:pt x="9681568" y="0"/>
                </a:lnTo>
                <a:lnTo>
                  <a:pt x="206973" y="0"/>
                </a:lnTo>
                <a:lnTo>
                  <a:pt x="0" y="2069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73" dirty="0"/>
          </a:p>
        </p:txBody>
      </p:sp>
      <p:cxnSp>
        <p:nvCxnSpPr>
          <p:cNvPr id="27" name="直線コネクタ 26">
            <a:extLst>
              <a:ext uri="{FF2B5EF4-FFF2-40B4-BE49-F238E27FC236}">
                <a16:creationId xmlns:a16="http://schemas.microsoft.com/office/drawing/2014/main" id="{10FB6288-8694-4998-AA2F-C2FF933481A4}"/>
              </a:ext>
            </a:extLst>
          </p:cNvPr>
          <p:cNvCxnSpPr>
            <a:cxnSpLocks/>
          </p:cNvCxnSpPr>
          <p:nvPr userDrawn="1"/>
        </p:nvCxnSpPr>
        <p:spPr>
          <a:xfrm>
            <a:off x="197896" y="732550"/>
            <a:ext cx="333541" cy="3265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6493546D-0948-4393-9D11-8785B20C3062}"/>
              </a:ext>
            </a:extLst>
          </p:cNvPr>
          <p:cNvCxnSpPr>
            <a:cxnSpLocks/>
          </p:cNvCxnSpPr>
          <p:nvPr userDrawn="1"/>
        </p:nvCxnSpPr>
        <p:spPr>
          <a:xfrm>
            <a:off x="8563447" y="339770"/>
            <a:ext cx="734684" cy="7193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コンテンツ プレースホルダー 18">
            <a:extLst>
              <a:ext uri="{FF2B5EF4-FFF2-40B4-BE49-F238E27FC236}">
                <a16:creationId xmlns:a16="http://schemas.microsoft.com/office/drawing/2014/main" id="{D5428008-C93C-447D-8ECA-E6DC6C99CFF5}"/>
              </a:ext>
            </a:extLst>
          </p:cNvPr>
          <p:cNvSpPr>
            <a:spLocks noGrp="1"/>
          </p:cNvSpPr>
          <p:nvPr userDrawn="1">
            <p:ph sz="quarter" idx="14" hasCustomPrompt="1"/>
          </p:nvPr>
        </p:nvSpPr>
        <p:spPr bwMode="white">
          <a:xfrm>
            <a:off x="287214" y="419807"/>
            <a:ext cx="8271821" cy="228610"/>
          </a:xfrm>
          <a:prstGeom prst="rect">
            <a:avLst/>
          </a:prstGeom>
        </p:spPr>
        <p:txBody>
          <a:bodyPr lIns="180000" tIns="36000" rIns="0" bIns="0" anchor="ctr"/>
          <a:lstStyle>
            <a:lvl1pPr marL="0" indent="0" algn="l">
              <a:buFontTx/>
              <a:buNone/>
              <a:defRPr sz="967" b="1">
                <a:solidFill>
                  <a:schemeClr val="bg1"/>
                </a:solidFill>
                <a:latin typeface="Meiryo UI" panose="020B0604030504040204" pitchFamily="50" charset="-128"/>
                <a:ea typeface="Meiryo UI" panose="020B0604030504040204" pitchFamily="50" charset="-128"/>
              </a:defRPr>
            </a:lvl1pPr>
            <a:lvl2pPr marL="368591" indent="0">
              <a:buFontTx/>
              <a:buNone/>
              <a:defRPr/>
            </a:lvl2pPr>
            <a:lvl3pPr marL="737181" indent="0">
              <a:buFontTx/>
              <a:buNone/>
              <a:defRPr/>
            </a:lvl3pPr>
            <a:lvl4pPr marL="1105772" indent="0">
              <a:buFontTx/>
              <a:buNone/>
              <a:defRPr/>
            </a:lvl4pPr>
            <a:lvl5pPr marL="1474362" indent="0">
              <a:buFontTx/>
              <a:buNone/>
              <a:defRPr/>
            </a:lvl5pPr>
          </a:lstStyle>
          <a:p>
            <a:pPr lvl="0"/>
            <a:r>
              <a:rPr kumimoji="1" lang="ja-JP" altLang="en-US" dirty="0"/>
              <a:t>第</a:t>
            </a:r>
            <a:r>
              <a:rPr kumimoji="1" lang="en-US" altLang="ja-JP" dirty="0"/>
              <a:t>1</a:t>
            </a:r>
            <a:r>
              <a:rPr kumimoji="1" lang="ja-JP" altLang="en-US" dirty="0"/>
              <a:t>階層（例：章タイトル）</a:t>
            </a:r>
          </a:p>
        </p:txBody>
      </p:sp>
      <p:sp>
        <p:nvSpPr>
          <p:cNvPr id="30" name="コンテンツ プレースホルダー 18">
            <a:extLst>
              <a:ext uri="{FF2B5EF4-FFF2-40B4-BE49-F238E27FC236}">
                <a16:creationId xmlns:a16="http://schemas.microsoft.com/office/drawing/2014/main" id="{8E325FC6-CFEA-4EF4-9D97-941D22CFC145}"/>
              </a:ext>
            </a:extLst>
          </p:cNvPr>
          <p:cNvSpPr>
            <a:spLocks noGrp="1"/>
          </p:cNvSpPr>
          <p:nvPr userDrawn="1">
            <p:ph sz="quarter" idx="15" hasCustomPrompt="1"/>
          </p:nvPr>
        </p:nvSpPr>
        <p:spPr bwMode="white">
          <a:xfrm>
            <a:off x="287214" y="191741"/>
            <a:ext cx="8271821" cy="228610"/>
          </a:xfrm>
          <a:prstGeom prst="rect">
            <a:avLst/>
          </a:prstGeom>
        </p:spPr>
        <p:txBody>
          <a:bodyPr lIns="72000" tIns="36000" rIns="0" bIns="0" anchor="ctr"/>
          <a:lstStyle>
            <a:lvl1pPr marL="0" indent="0" algn="l">
              <a:buFontTx/>
              <a:buNone/>
              <a:defRPr sz="967" b="1">
                <a:solidFill>
                  <a:schemeClr val="accent1"/>
                </a:solidFill>
                <a:latin typeface="Meiryo UI" panose="020B0604030504040204" pitchFamily="50" charset="-128"/>
                <a:ea typeface="Meiryo UI" panose="020B0604030504040204" pitchFamily="50" charset="-128"/>
              </a:defRPr>
            </a:lvl1pPr>
            <a:lvl2pPr marL="368591" indent="0">
              <a:buFontTx/>
              <a:buNone/>
              <a:defRPr/>
            </a:lvl2pPr>
            <a:lvl3pPr marL="737181" indent="0">
              <a:buFontTx/>
              <a:buNone/>
              <a:defRPr/>
            </a:lvl3pPr>
            <a:lvl4pPr marL="1105772" indent="0">
              <a:buFontTx/>
              <a:buNone/>
              <a:defRPr/>
            </a:lvl4pPr>
            <a:lvl5pPr marL="1474362" indent="0">
              <a:buFontTx/>
              <a:buNone/>
              <a:defRPr/>
            </a:lvl5pPr>
          </a:lstStyle>
          <a:p>
            <a:pPr lvl="0"/>
            <a:r>
              <a:rPr kumimoji="1" lang="ja-JP" altLang="en-US" dirty="0"/>
              <a:t>第</a:t>
            </a:r>
            <a:r>
              <a:rPr kumimoji="1" lang="en-US" altLang="ja-JP" dirty="0"/>
              <a:t>2</a:t>
            </a:r>
            <a:r>
              <a:rPr kumimoji="1" lang="ja-JP" altLang="en-US" dirty="0"/>
              <a:t>階層（例：表タイトル）</a:t>
            </a:r>
          </a:p>
        </p:txBody>
      </p:sp>
      <p:sp>
        <p:nvSpPr>
          <p:cNvPr id="32" name="コンテンツ プレースホルダー 18">
            <a:extLst>
              <a:ext uri="{FF2B5EF4-FFF2-40B4-BE49-F238E27FC236}">
                <a16:creationId xmlns:a16="http://schemas.microsoft.com/office/drawing/2014/main" id="{B0601DCF-F450-4DBC-97BF-9C8A2C2B569B}"/>
              </a:ext>
            </a:extLst>
          </p:cNvPr>
          <p:cNvSpPr>
            <a:spLocks noGrp="1"/>
          </p:cNvSpPr>
          <p:nvPr userDrawn="1">
            <p:ph sz="quarter" idx="16" hasCustomPrompt="1"/>
          </p:nvPr>
        </p:nvSpPr>
        <p:spPr>
          <a:xfrm>
            <a:off x="531439" y="1012088"/>
            <a:ext cx="8705425" cy="783805"/>
          </a:xfrm>
          <a:prstGeom prst="rect">
            <a:avLst/>
          </a:prstGeom>
        </p:spPr>
        <p:txBody>
          <a:bodyPr lIns="0" tIns="144000" rIns="0" bIns="0" anchor="t"/>
          <a:lstStyle>
            <a:lvl1pPr marL="0" marR="0" indent="0" algn="l" defTabSz="737181" rtl="0" eaLnBrk="1" fontAlgn="auto" latinLnBrk="0" hangingPunct="1">
              <a:lnSpc>
                <a:spcPct val="100000"/>
              </a:lnSpc>
              <a:spcBef>
                <a:spcPts val="0"/>
              </a:spcBef>
              <a:spcAft>
                <a:spcPts val="483"/>
              </a:spcAft>
              <a:buClrTx/>
              <a:buSzTx/>
              <a:buFontTx/>
              <a:buNone/>
              <a:tabLst/>
              <a:defRPr sz="1290" b="1">
                <a:solidFill>
                  <a:srgbClr val="009C89"/>
                </a:solidFill>
                <a:latin typeface="Meiryo UI" panose="020B0604030504040204" pitchFamily="50" charset="-128"/>
                <a:ea typeface="Meiryo UI" panose="020B0604030504040204" pitchFamily="50" charset="-128"/>
              </a:defRPr>
            </a:lvl1pPr>
            <a:lvl2pPr marL="368591" indent="0">
              <a:buFontTx/>
              <a:buNone/>
              <a:defRPr/>
            </a:lvl2pPr>
            <a:lvl3pPr marL="737181" indent="0">
              <a:buFontTx/>
              <a:buNone/>
              <a:defRPr/>
            </a:lvl3pPr>
            <a:lvl4pPr marL="1105772" indent="0">
              <a:buFontTx/>
              <a:buNone/>
              <a:defRPr/>
            </a:lvl4pPr>
            <a:lvl5pPr marL="1474362" indent="0">
              <a:buFontTx/>
              <a:buNone/>
              <a:defRPr/>
            </a:lvl5pPr>
          </a:lstStyle>
          <a:p>
            <a:pPr marL="0" marR="0" lvl="0" indent="0" algn="l" defTabSz="737181" rtl="0" eaLnBrk="1" fontAlgn="auto" latinLnBrk="0" hangingPunct="1">
              <a:lnSpc>
                <a:spcPct val="90000"/>
              </a:lnSpc>
              <a:spcBef>
                <a:spcPts val="806"/>
              </a:spcBef>
              <a:spcAft>
                <a:spcPts val="0"/>
              </a:spcAft>
              <a:buClrTx/>
              <a:buSzTx/>
              <a:buFontTx/>
              <a:buNone/>
              <a:tabLst/>
              <a:defRPr/>
            </a:pPr>
            <a:r>
              <a:rPr kumimoji="1" lang="ja-JP" altLang="en-US" dirty="0"/>
              <a:t>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リード</a:t>
            </a:r>
          </a:p>
        </p:txBody>
      </p:sp>
      <p:sp>
        <p:nvSpPr>
          <p:cNvPr id="33" name="テキスト ボックス 32">
            <a:extLst>
              <a:ext uri="{FF2B5EF4-FFF2-40B4-BE49-F238E27FC236}">
                <a16:creationId xmlns:a16="http://schemas.microsoft.com/office/drawing/2014/main" id="{D6203B00-3C4D-4A50-AD59-A9017DC5CA98}"/>
              </a:ext>
            </a:extLst>
          </p:cNvPr>
          <p:cNvSpPr txBox="1"/>
          <p:nvPr userDrawn="1"/>
        </p:nvSpPr>
        <p:spPr>
          <a:xfrm>
            <a:off x="9565508" y="6581630"/>
            <a:ext cx="212849" cy="171850"/>
          </a:xfrm>
          <a:prstGeom prst="rect">
            <a:avLst/>
          </a:prstGeom>
          <a:noFill/>
        </p:spPr>
        <p:txBody>
          <a:bodyPr wrap="none" lIns="0" tIns="0" rIns="0" bIns="0" rtlCol="0" anchor="ctr" anchorCtr="0">
            <a:noAutofit/>
          </a:bodyPr>
          <a:lstStyle/>
          <a:p>
            <a:pPr algn="ctr"/>
            <a:fld id="{9C1B02FA-3B43-4965-97B5-C29D405C4738}" type="slidenum">
              <a:rPr kumimoji="1" lang="ja-JP" altLang="en-US" sz="129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290" b="0" dirty="0">
              <a:latin typeface="Arial" panose="020B0604020202020204" pitchFamily="34" charset="0"/>
              <a:ea typeface="メイリオ" panose="020B0604030504040204" pitchFamily="50" charset="-128"/>
              <a:cs typeface="Arial" panose="020B0604020202020204" pitchFamily="34" charset="0"/>
            </a:endParaRPr>
          </a:p>
        </p:txBody>
      </p:sp>
      <p:sp>
        <p:nvSpPr>
          <p:cNvPr id="16" name="タイトル 97">
            <a:extLst>
              <a:ext uri="{FF2B5EF4-FFF2-40B4-BE49-F238E27FC236}">
                <a16:creationId xmlns:a16="http://schemas.microsoft.com/office/drawing/2014/main" id="{E903700A-BA7D-4341-BD66-3F77B7227C1F}"/>
              </a:ext>
            </a:extLst>
          </p:cNvPr>
          <p:cNvSpPr>
            <a:spLocks noGrp="1"/>
          </p:cNvSpPr>
          <p:nvPr>
            <p:ph type="title" hasCustomPrompt="1"/>
          </p:nvPr>
        </p:nvSpPr>
        <p:spPr>
          <a:xfrm>
            <a:off x="287216" y="648417"/>
            <a:ext cx="8276234" cy="359244"/>
          </a:xfrm>
          <a:prstGeom prst="rect">
            <a:avLst/>
          </a:prstGeom>
        </p:spPr>
        <p:txBody>
          <a:bodyPr lIns="252000" tIns="36000" rIns="0" bIns="0" anchor="ctr" anchorCtr="0"/>
          <a:lstStyle>
            <a:lvl1pPr>
              <a:defRPr sz="1773"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Tree>
    <p:extLst>
      <p:ext uri="{BB962C8B-B14F-4D97-AF65-F5344CB8AC3E}">
        <p14:creationId xmlns:p14="http://schemas.microsoft.com/office/powerpoint/2010/main" val="18770253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内容説明用スライド">
    <p:spTree>
      <p:nvGrpSpPr>
        <p:cNvPr id="1" name=""/>
        <p:cNvGrpSpPr/>
        <p:nvPr/>
      </p:nvGrpSpPr>
      <p:grpSpPr>
        <a:xfrm>
          <a:off x="0" y="0"/>
          <a:ext cx="0" cy="0"/>
          <a:chOff x="0" y="0"/>
          <a:chExt cx="0" cy="0"/>
        </a:xfrm>
      </p:grpSpPr>
      <p:sp>
        <p:nvSpPr>
          <p:cNvPr id="99" name="テキスト ボックス 98">
            <a:extLst>
              <a:ext uri="{FF2B5EF4-FFF2-40B4-BE49-F238E27FC236}">
                <a16:creationId xmlns:a16="http://schemas.microsoft.com/office/drawing/2014/main" id="{7455FDF7-D502-4354-BBBF-F7B81E7A92BC}"/>
              </a:ext>
            </a:extLst>
          </p:cNvPr>
          <p:cNvSpPr txBox="1"/>
          <p:nvPr userDrawn="1"/>
        </p:nvSpPr>
        <p:spPr>
          <a:xfrm>
            <a:off x="9565508" y="6581630"/>
            <a:ext cx="212849" cy="171850"/>
          </a:xfrm>
          <a:prstGeom prst="rect">
            <a:avLst/>
          </a:prstGeom>
          <a:noFill/>
        </p:spPr>
        <p:txBody>
          <a:bodyPr wrap="none" lIns="0" tIns="0" rIns="0" bIns="0" rtlCol="0" anchor="ctr" anchorCtr="0">
            <a:noAutofit/>
          </a:bodyPr>
          <a:lstStyle/>
          <a:p>
            <a:pPr algn="ctr"/>
            <a:fld id="{9C1B02FA-3B43-4965-97B5-C29D405C4738}" type="slidenum">
              <a:rPr kumimoji="1" lang="ja-JP" altLang="en-US" sz="1368"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368" b="0" dirty="0">
              <a:latin typeface="Arial" panose="020B0604020202020204" pitchFamily="34" charset="0"/>
              <a:ea typeface="メイリオ" panose="020B0604030504040204" pitchFamily="50" charset="-128"/>
              <a:cs typeface="Arial" panose="020B0604020202020204" pitchFamily="34" charset="0"/>
            </a:endParaRPr>
          </a:p>
        </p:txBody>
      </p:sp>
      <p:grpSp>
        <p:nvGrpSpPr>
          <p:cNvPr id="13" name="グループ化 12">
            <a:extLst>
              <a:ext uri="{FF2B5EF4-FFF2-40B4-BE49-F238E27FC236}">
                <a16:creationId xmlns:a16="http://schemas.microsoft.com/office/drawing/2014/main" id="{FCF3F799-34AF-4E56-848C-1D016ACB3677}"/>
              </a:ext>
            </a:extLst>
          </p:cNvPr>
          <p:cNvGrpSpPr/>
          <p:nvPr userDrawn="1"/>
        </p:nvGrpSpPr>
        <p:grpSpPr>
          <a:xfrm>
            <a:off x="197897" y="339770"/>
            <a:ext cx="9429542" cy="719363"/>
            <a:chOff x="213594" y="2187666"/>
            <a:chExt cx="10177559" cy="792964"/>
          </a:xfrm>
        </p:grpSpPr>
        <p:pic>
          <p:nvPicPr>
            <p:cNvPr id="14" name="Picture 11" descr="ç°å¢ç">
              <a:extLst>
                <a:ext uri="{FF2B5EF4-FFF2-40B4-BE49-F238E27FC236}">
                  <a16:creationId xmlns:a16="http://schemas.microsoft.com/office/drawing/2014/main" id="{3D005F27-E1B5-4D9E-A175-8AE39D9063F3}"/>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811212" y="2219029"/>
              <a:ext cx="579941" cy="55990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グループ化 14">
              <a:extLst>
                <a:ext uri="{FF2B5EF4-FFF2-40B4-BE49-F238E27FC236}">
                  <a16:creationId xmlns:a16="http://schemas.microsoft.com/office/drawing/2014/main" id="{BB44DCFF-9840-43B5-A765-993332EAC29C}"/>
                </a:ext>
              </a:extLst>
            </p:cNvPr>
            <p:cNvGrpSpPr/>
            <p:nvPr userDrawn="1"/>
          </p:nvGrpSpPr>
          <p:grpSpPr>
            <a:xfrm>
              <a:off x="213594" y="2187666"/>
              <a:ext cx="9822130" cy="792964"/>
              <a:chOff x="218356" y="2187666"/>
              <a:chExt cx="9822130" cy="792964"/>
            </a:xfrm>
          </p:grpSpPr>
          <p:sp>
            <p:nvSpPr>
              <p:cNvPr id="16" name="フリーフォーム: 図形 15">
                <a:extLst>
                  <a:ext uri="{FF2B5EF4-FFF2-40B4-BE49-F238E27FC236}">
                    <a16:creationId xmlns:a16="http://schemas.microsoft.com/office/drawing/2014/main" id="{FDE73132-D310-448E-A036-E8C3F616277B}"/>
                  </a:ext>
                </a:extLst>
              </p:cNvPr>
              <p:cNvSpPr/>
              <p:nvPr userDrawn="1"/>
            </p:nvSpPr>
            <p:spPr>
              <a:xfrm>
                <a:off x="309996" y="2275892"/>
                <a:ext cx="9681568" cy="648000"/>
              </a:xfrm>
              <a:custGeom>
                <a:avLst/>
                <a:gdLst>
                  <a:gd name="connsiteX0" fmla="*/ 68294 w 9681568"/>
                  <a:gd name="connsiteY0" fmla="*/ 0 h 648000"/>
                  <a:gd name="connsiteX1" fmla="*/ 9033568 w 9681568"/>
                  <a:gd name="connsiteY1" fmla="*/ 0 h 648000"/>
                  <a:gd name="connsiteX2" fmla="*/ 9681568 w 9681568"/>
                  <a:gd name="connsiteY2" fmla="*/ 648000 h 648000"/>
                  <a:gd name="connsiteX3" fmla="*/ 264751 w 9681568"/>
                  <a:gd name="connsiteY3" fmla="*/ 648000 h 648000"/>
                  <a:gd name="connsiteX4" fmla="*/ 0 w 9681568"/>
                  <a:gd name="connsiteY4" fmla="*/ 446523 h 648000"/>
                  <a:gd name="connsiteX5" fmla="*/ 0 w 9681568"/>
                  <a:gd name="connsiteY5" fmla="*/ 51957 h 648000"/>
                  <a:gd name="connsiteX6" fmla="*/ 68294 w 9681568"/>
                  <a:gd name="connsiteY6" fmla="*/ 0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1568" h="648000">
                    <a:moveTo>
                      <a:pt x="68294" y="0"/>
                    </a:moveTo>
                    <a:lnTo>
                      <a:pt x="9033568" y="0"/>
                    </a:lnTo>
                    <a:lnTo>
                      <a:pt x="9681568" y="648000"/>
                    </a:lnTo>
                    <a:lnTo>
                      <a:pt x="264751" y="648000"/>
                    </a:lnTo>
                    <a:lnTo>
                      <a:pt x="0" y="446523"/>
                    </a:lnTo>
                    <a:lnTo>
                      <a:pt x="0" y="51957"/>
                    </a:lnTo>
                    <a:cubicBezTo>
                      <a:pt x="0" y="23262"/>
                      <a:pt x="30576" y="0"/>
                      <a:pt x="6829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sp>
            <p:nvSpPr>
              <p:cNvPr id="17" name="フリーフォーム: 図形 16">
                <a:extLst>
                  <a:ext uri="{FF2B5EF4-FFF2-40B4-BE49-F238E27FC236}">
                    <a16:creationId xmlns:a16="http://schemas.microsoft.com/office/drawing/2014/main" id="{7B773A8B-6EB7-4F64-BA88-F72E7744A559}"/>
                  </a:ext>
                </a:extLst>
              </p:cNvPr>
              <p:cNvSpPr/>
              <p:nvPr userDrawn="1"/>
            </p:nvSpPr>
            <p:spPr>
              <a:xfrm flipV="1">
                <a:off x="309996" y="2527892"/>
                <a:ext cx="9681568" cy="396000"/>
              </a:xfrm>
              <a:custGeom>
                <a:avLst/>
                <a:gdLst>
                  <a:gd name="connsiteX0" fmla="*/ 0 w 9681568"/>
                  <a:gd name="connsiteY0" fmla="*/ 396000 h 396000"/>
                  <a:gd name="connsiteX1" fmla="*/ 9285568 w 9681568"/>
                  <a:gd name="connsiteY1" fmla="*/ 396000 h 396000"/>
                  <a:gd name="connsiteX2" fmla="*/ 9681568 w 9681568"/>
                  <a:gd name="connsiteY2" fmla="*/ 0 h 396000"/>
                  <a:gd name="connsiteX3" fmla="*/ 206973 w 9681568"/>
                  <a:gd name="connsiteY3" fmla="*/ 0 h 396000"/>
                  <a:gd name="connsiteX4" fmla="*/ 0 w 9681568"/>
                  <a:gd name="connsiteY4" fmla="*/ 206973 h 3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1568" h="396000">
                    <a:moveTo>
                      <a:pt x="0" y="396000"/>
                    </a:moveTo>
                    <a:lnTo>
                      <a:pt x="9285568" y="396000"/>
                    </a:lnTo>
                    <a:lnTo>
                      <a:pt x="9681568" y="0"/>
                    </a:lnTo>
                    <a:lnTo>
                      <a:pt x="206973" y="0"/>
                    </a:lnTo>
                    <a:lnTo>
                      <a:pt x="0" y="2069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81" dirty="0"/>
              </a:p>
            </p:txBody>
          </p:sp>
          <p:cxnSp>
            <p:nvCxnSpPr>
              <p:cNvPr id="18" name="直線コネクタ 17">
                <a:extLst>
                  <a:ext uri="{FF2B5EF4-FFF2-40B4-BE49-F238E27FC236}">
                    <a16:creationId xmlns:a16="http://schemas.microsoft.com/office/drawing/2014/main" id="{DD2D1282-6F99-4A95-9BDC-0048DD51F309}"/>
                  </a:ext>
                </a:extLst>
              </p:cNvPr>
              <p:cNvCxnSpPr>
                <a:cxnSpLocks/>
              </p:cNvCxnSpPr>
              <p:nvPr userDrawn="1"/>
            </p:nvCxnSpPr>
            <p:spPr>
              <a:xfrm>
                <a:off x="218356" y="2620630"/>
                <a:ext cx="360000" cy="36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02A3B294-5ACE-449A-B2EE-9AC0A8AC2506}"/>
                  </a:ext>
                </a:extLst>
              </p:cNvPr>
              <p:cNvCxnSpPr>
                <a:cxnSpLocks/>
              </p:cNvCxnSpPr>
              <p:nvPr userDrawn="1"/>
            </p:nvCxnSpPr>
            <p:spPr>
              <a:xfrm>
                <a:off x="9247522" y="2187666"/>
                <a:ext cx="792964" cy="7929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0" name="コンテンツ プレースホルダー 18">
            <a:extLst>
              <a:ext uri="{FF2B5EF4-FFF2-40B4-BE49-F238E27FC236}">
                <a16:creationId xmlns:a16="http://schemas.microsoft.com/office/drawing/2014/main" id="{A29F1BF5-21A9-4C9F-A42D-6863A1A558CC}"/>
              </a:ext>
            </a:extLst>
          </p:cNvPr>
          <p:cNvSpPr>
            <a:spLocks noGrp="1"/>
          </p:cNvSpPr>
          <p:nvPr>
            <p:ph sz="quarter" idx="14" hasCustomPrompt="1"/>
          </p:nvPr>
        </p:nvSpPr>
        <p:spPr bwMode="white">
          <a:xfrm>
            <a:off x="287213" y="419807"/>
            <a:ext cx="8271821" cy="228610"/>
          </a:xfrm>
          <a:prstGeom prst="rect">
            <a:avLst/>
          </a:prstGeom>
        </p:spPr>
        <p:txBody>
          <a:bodyPr lIns="180000" tIns="36000" rIns="0" bIns="0" anchor="ctr"/>
          <a:lstStyle>
            <a:lvl1pPr marL="0" marR="0" indent="0" algn="l" defTabSz="782000" rtl="0" eaLnBrk="1" fontAlgn="auto" latinLnBrk="0" hangingPunct="1">
              <a:lnSpc>
                <a:spcPct val="90000"/>
              </a:lnSpc>
              <a:spcBef>
                <a:spcPts val="855"/>
              </a:spcBef>
              <a:spcAft>
                <a:spcPts val="0"/>
              </a:spcAft>
              <a:buClrTx/>
              <a:buSzTx/>
              <a:buFontTx/>
              <a:buNone/>
              <a:tabLst/>
              <a:defRPr sz="1026" b="1">
                <a:solidFill>
                  <a:schemeClr val="bg1"/>
                </a:solidFill>
                <a:latin typeface="Meiryo UI" panose="020B0604030504040204" pitchFamily="50" charset="-128"/>
                <a:ea typeface="Meiryo UI" panose="020B0604030504040204" pitchFamily="50" charset="-128"/>
              </a:defRPr>
            </a:lvl1pPr>
            <a:lvl2pPr marL="391000" indent="0">
              <a:buFontTx/>
              <a:buNone/>
              <a:defRPr/>
            </a:lvl2pPr>
            <a:lvl3pPr marL="782000" indent="0">
              <a:buFontTx/>
              <a:buNone/>
              <a:defRPr/>
            </a:lvl3pPr>
            <a:lvl4pPr marL="1173000" indent="0">
              <a:buFontTx/>
              <a:buNone/>
              <a:defRPr/>
            </a:lvl4pPr>
            <a:lvl5pPr marL="1564000" indent="0">
              <a:buFontTx/>
              <a:buNone/>
              <a:defRPr/>
            </a:lvl5pPr>
          </a:lstStyle>
          <a:p>
            <a:pPr marL="0" marR="0" lvl="0" indent="0" algn="l" defTabSz="782000" rtl="0" eaLnBrk="1" fontAlgn="auto" latinLnBrk="0" hangingPunct="1">
              <a:lnSpc>
                <a:spcPct val="90000"/>
              </a:lnSpc>
              <a:spcBef>
                <a:spcPts val="855"/>
              </a:spcBef>
              <a:spcAft>
                <a:spcPts val="0"/>
              </a:spcAft>
              <a:buClrTx/>
              <a:buSzTx/>
              <a:buFontTx/>
              <a:buNone/>
              <a:tabLst/>
              <a:defRPr/>
            </a:pPr>
            <a:r>
              <a:rPr kumimoji="1" lang="ja-JP" altLang="en-US" dirty="0"/>
              <a:t>第</a:t>
            </a:r>
            <a:r>
              <a:rPr kumimoji="1" lang="en-US" altLang="ja-JP" dirty="0"/>
              <a:t>1</a:t>
            </a:r>
            <a:r>
              <a:rPr kumimoji="1" lang="ja-JP" altLang="en-US" dirty="0"/>
              <a:t>階層（例：章タイトル）</a:t>
            </a:r>
          </a:p>
        </p:txBody>
      </p:sp>
      <p:sp>
        <p:nvSpPr>
          <p:cNvPr id="21" name="コンテンツ プレースホルダー 18">
            <a:extLst>
              <a:ext uri="{FF2B5EF4-FFF2-40B4-BE49-F238E27FC236}">
                <a16:creationId xmlns:a16="http://schemas.microsoft.com/office/drawing/2014/main" id="{D98872D5-07FB-4058-92B2-D941A324AEFB}"/>
              </a:ext>
            </a:extLst>
          </p:cNvPr>
          <p:cNvSpPr>
            <a:spLocks noGrp="1"/>
          </p:cNvSpPr>
          <p:nvPr>
            <p:ph sz="quarter" idx="15" hasCustomPrompt="1"/>
          </p:nvPr>
        </p:nvSpPr>
        <p:spPr bwMode="white">
          <a:xfrm>
            <a:off x="287213" y="191741"/>
            <a:ext cx="8271821" cy="228610"/>
          </a:xfrm>
          <a:prstGeom prst="rect">
            <a:avLst/>
          </a:prstGeom>
        </p:spPr>
        <p:txBody>
          <a:bodyPr lIns="72000" tIns="36000" rIns="0" bIns="0" anchor="ctr"/>
          <a:lstStyle>
            <a:lvl1pPr marL="0" indent="0" algn="l">
              <a:buFontTx/>
              <a:buNone/>
              <a:defRPr sz="1026" b="1">
                <a:solidFill>
                  <a:schemeClr val="accent1"/>
                </a:solidFill>
                <a:latin typeface="Meiryo UI" panose="020B0604030504040204" pitchFamily="50" charset="-128"/>
                <a:ea typeface="Meiryo UI" panose="020B0604030504040204" pitchFamily="50" charset="-128"/>
              </a:defRPr>
            </a:lvl1pPr>
            <a:lvl2pPr marL="391000" indent="0">
              <a:buFontTx/>
              <a:buNone/>
              <a:defRPr/>
            </a:lvl2pPr>
            <a:lvl3pPr marL="782000" indent="0">
              <a:buFontTx/>
              <a:buNone/>
              <a:defRPr/>
            </a:lvl3pPr>
            <a:lvl4pPr marL="1173000" indent="0">
              <a:buFontTx/>
              <a:buNone/>
              <a:defRPr/>
            </a:lvl4pPr>
            <a:lvl5pPr marL="1564000" indent="0">
              <a:buFontTx/>
              <a:buNone/>
              <a:defRPr/>
            </a:lvl5pPr>
          </a:lstStyle>
          <a:p>
            <a:pPr lvl="0"/>
            <a:r>
              <a:rPr kumimoji="1" lang="ja-JP" altLang="en-US" dirty="0"/>
              <a:t>第</a:t>
            </a:r>
            <a:r>
              <a:rPr kumimoji="1" lang="en-US" altLang="ja-JP" dirty="0"/>
              <a:t>2</a:t>
            </a:r>
            <a:r>
              <a:rPr kumimoji="1" lang="ja-JP" altLang="en-US" dirty="0"/>
              <a:t>階層（例：表タイトル）</a:t>
            </a:r>
          </a:p>
        </p:txBody>
      </p:sp>
      <p:sp>
        <p:nvSpPr>
          <p:cNvPr id="22" name="タイトル 97">
            <a:extLst>
              <a:ext uri="{FF2B5EF4-FFF2-40B4-BE49-F238E27FC236}">
                <a16:creationId xmlns:a16="http://schemas.microsoft.com/office/drawing/2014/main" id="{00A61ED2-0EA3-4684-9979-E10DD2CC909F}"/>
              </a:ext>
            </a:extLst>
          </p:cNvPr>
          <p:cNvSpPr>
            <a:spLocks noGrp="1"/>
          </p:cNvSpPr>
          <p:nvPr>
            <p:ph type="title" hasCustomPrompt="1"/>
          </p:nvPr>
        </p:nvSpPr>
        <p:spPr>
          <a:xfrm>
            <a:off x="287215" y="648417"/>
            <a:ext cx="8276234" cy="359244"/>
          </a:xfrm>
          <a:prstGeom prst="rect">
            <a:avLst/>
          </a:prstGeom>
        </p:spPr>
        <p:txBody>
          <a:bodyPr lIns="252000" tIns="36000" rIns="0" bIns="0" anchor="ctr" anchorCtr="0"/>
          <a:lstStyle>
            <a:lvl1pPr>
              <a:defRPr sz="1881"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Tree>
    <p:extLst>
      <p:ext uri="{BB962C8B-B14F-4D97-AF65-F5344CB8AC3E}">
        <p14:creationId xmlns:p14="http://schemas.microsoft.com/office/powerpoint/2010/main" val="31210072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標準スライド">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fld id="{2AA99067-A946-429A-B6F8-F1135DA3B23A}" type="datetime1">
              <a:rPr kumimoji="1" lang="ja-JP" altLang="en-US" smtClean="0"/>
              <a:t>2024/4/25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9550142-B990-490A-A107-ED7302A7FD52}" type="slidenum">
              <a:rPr kumimoji="1" lang="ja-JP" altLang="en-US" smtClean="0"/>
              <a:t>‹#›</a:t>
            </a:fld>
            <a:endParaRPr kumimoji="1" lang="ja-JP" altLang="en-US"/>
          </a:p>
        </p:txBody>
      </p:sp>
      <p:sp>
        <p:nvSpPr>
          <p:cNvPr id="6" name="タイトル 1"/>
          <p:cNvSpPr>
            <a:spLocks noGrp="1"/>
          </p:cNvSpPr>
          <p:nvPr>
            <p:ph type="title"/>
          </p:nvPr>
        </p:nvSpPr>
        <p:spPr>
          <a:xfrm>
            <a:off x="200471" y="188640"/>
            <a:ext cx="9505503" cy="461665"/>
          </a:xfrm>
        </p:spPr>
        <p:txBody>
          <a:bodyPr wrap="square">
            <a:spAutoFit/>
          </a:bodyPr>
          <a:lstStyle>
            <a:lvl1pPr algn="l">
              <a:defRPr lang="ja-JP" altLang="en-US" sz="2215" b="1">
                <a:latin typeface="Meiryo UI" panose="020B0604030504040204" pitchFamily="50" charset="-128"/>
                <a:ea typeface="Meiryo UI" panose="020B0604030504040204" pitchFamily="50" charset="-128"/>
                <a:cs typeface="Meiryo UI" panose="020B0604030504040204" pitchFamily="50" charset="-128"/>
              </a:defRPr>
            </a:lvl1pPr>
          </a:lstStyle>
          <a:p>
            <a:pPr marL="0" lvl="0" algn="l"/>
            <a:r>
              <a:rPr kumimoji="1" lang="ja-JP" altLang="en-US"/>
              <a:t>マスター タイトルの書式設定</a:t>
            </a:r>
            <a:endParaRPr kumimoji="1" lang="ja-JP" altLang="en-US" dirty="0"/>
          </a:p>
        </p:txBody>
      </p:sp>
      <p:sp>
        <p:nvSpPr>
          <p:cNvPr id="8" name="テキスト プレースホルダー 9"/>
          <p:cNvSpPr>
            <a:spLocks noGrp="1"/>
          </p:cNvSpPr>
          <p:nvPr>
            <p:ph type="body" sz="quarter" idx="13" hasCustomPrompt="1"/>
          </p:nvPr>
        </p:nvSpPr>
        <p:spPr>
          <a:xfrm>
            <a:off x="200794" y="6309322"/>
            <a:ext cx="9396722" cy="161583"/>
          </a:xfrm>
          <a:noFill/>
        </p:spPr>
        <p:txBody>
          <a:bodyPr wrap="square" lIns="0" tIns="0" rIns="0" bIns="0">
            <a:spAutoFit/>
          </a:bodyPr>
          <a:lstStyle>
            <a:lvl1pPr marL="0" indent="0">
              <a:spcBef>
                <a:spcPts val="0"/>
              </a:spcBef>
              <a:spcAft>
                <a:spcPts val="0"/>
              </a:spcAft>
              <a:buNone/>
              <a:defRPr sz="969">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dirty="0"/>
              <a:t>（資料）●●</a:t>
            </a:r>
          </a:p>
        </p:txBody>
      </p:sp>
      <p:sp>
        <p:nvSpPr>
          <p:cNvPr id="9" name="テキスト プレースホルダー 9"/>
          <p:cNvSpPr>
            <a:spLocks noGrp="1"/>
          </p:cNvSpPr>
          <p:nvPr>
            <p:ph type="body" sz="quarter" idx="14" hasCustomPrompt="1"/>
          </p:nvPr>
        </p:nvSpPr>
        <p:spPr>
          <a:xfrm>
            <a:off x="200796" y="3104966"/>
            <a:ext cx="1853071" cy="307777"/>
          </a:xfrm>
          <a:noFill/>
        </p:spPr>
        <p:txBody>
          <a:bodyPr wrap="none" lIns="0" tIns="0" rIns="0" bIns="0">
            <a:spAutoFit/>
          </a:bodyPr>
          <a:lstStyle>
            <a:lvl1pPr marL="0" indent="0">
              <a:spcBef>
                <a:spcPts val="0"/>
              </a:spcBef>
              <a:spcAft>
                <a:spcPts val="0"/>
              </a:spcAft>
              <a:buNone/>
              <a:defRPr sz="1846">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dirty="0"/>
              <a:t>説明文（</a:t>
            </a:r>
            <a:r>
              <a:rPr kumimoji="1" lang="en-US" altLang="ja-JP" dirty="0"/>
              <a:t>20pt</a:t>
            </a:r>
            <a:r>
              <a:rPr kumimoji="1" lang="ja-JP" altLang="en-US" dirty="0"/>
              <a:t>）</a:t>
            </a:r>
          </a:p>
        </p:txBody>
      </p:sp>
      <p:sp>
        <p:nvSpPr>
          <p:cNvPr id="10" name="テキスト プレースホルダー 9"/>
          <p:cNvSpPr>
            <a:spLocks noGrp="1"/>
          </p:cNvSpPr>
          <p:nvPr>
            <p:ph type="body" sz="quarter" idx="15" hasCustomPrompt="1"/>
          </p:nvPr>
        </p:nvSpPr>
        <p:spPr>
          <a:xfrm>
            <a:off x="200475" y="3769297"/>
            <a:ext cx="1298432" cy="215444"/>
          </a:xfrm>
          <a:noFill/>
        </p:spPr>
        <p:txBody>
          <a:bodyPr wrap="none" lIns="0" tIns="0" rIns="0" bIns="0">
            <a:spAutoFit/>
          </a:bodyPr>
          <a:lstStyle>
            <a:lvl1pPr marL="0" indent="0">
              <a:spcBef>
                <a:spcPts val="0"/>
              </a:spcBef>
              <a:spcAft>
                <a:spcPts val="0"/>
              </a:spcAft>
              <a:buNone/>
              <a:defRPr sz="1292">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dirty="0"/>
              <a:t>説明文（</a:t>
            </a:r>
            <a:r>
              <a:rPr kumimoji="1" lang="en-US" altLang="ja-JP" dirty="0"/>
              <a:t>14pt</a:t>
            </a:r>
            <a:r>
              <a:rPr kumimoji="1" lang="ja-JP" altLang="en-US" dirty="0"/>
              <a:t>）</a:t>
            </a:r>
          </a:p>
        </p:txBody>
      </p:sp>
      <p:sp>
        <p:nvSpPr>
          <p:cNvPr id="11" name="テキスト プレースホルダー 9"/>
          <p:cNvSpPr>
            <a:spLocks noGrp="1"/>
          </p:cNvSpPr>
          <p:nvPr>
            <p:ph type="body" sz="quarter" idx="16" hasCustomPrompt="1"/>
          </p:nvPr>
        </p:nvSpPr>
        <p:spPr>
          <a:xfrm>
            <a:off x="200474" y="4365106"/>
            <a:ext cx="1102866" cy="161583"/>
          </a:xfrm>
          <a:noFill/>
        </p:spPr>
        <p:txBody>
          <a:bodyPr wrap="none" lIns="0" tIns="0" rIns="0" bIns="0">
            <a:spAutoFit/>
          </a:bodyPr>
          <a:lstStyle>
            <a:lvl1pPr marL="0" indent="0">
              <a:spcBef>
                <a:spcPts val="0"/>
              </a:spcBef>
              <a:spcAft>
                <a:spcPts val="0"/>
              </a:spcAft>
              <a:buNone/>
              <a:defRPr sz="969">
                <a:latin typeface="Meiryo UI" panose="020B0604030504040204" pitchFamily="50" charset="-128"/>
                <a:ea typeface="Meiryo UI" panose="020B0604030504040204" pitchFamily="50" charset="-128"/>
                <a:cs typeface="Meiryo UI" panose="020B0604030504040204" pitchFamily="50" charset="-128"/>
              </a:defRPr>
            </a:lvl1pPr>
          </a:lstStyle>
          <a:p>
            <a:pPr lvl="0"/>
            <a:r>
              <a:rPr kumimoji="1" lang="ja-JP" altLang="en-US" dirty="0"/>
              <a:t>説明文（</a:t>
            </a:r>
            <a:r>
              <a:rPr kumimoji="1" lang="en-US" altLang="ja-JP" dirty="0"/>
              <a:t>10.5pt</a:t>
            </a:r>
            <a:r>
              <a:rPr kumimoji="1" lang="ja-JP" altLang="en-US" dirty="0"/>
              <a:t>）</a:t>
            </a:r>
          </a:p>
        </p:txBody>
      </p:sp>
      <p:sp>
        <p:nvSpPr>
          <p:cNvPr id="12" name="テキスト プレースホルダー 11"/>
          <p:cNvSpPr>
            <a:spLocks noGrp="1"/>
          </p:cNvSpPr>
          <p:nvPr>
            <p:ph type="body" sz="quarter" idx="17"/>
          </p:nvPr>
        </p:nvSpPr>
        <p:spPr>
          <a:xfrm>
            <a:off x="200026" y="764704"/>
            <a:ext cx="9505950" cy="525886"/>
          </a:xfrm>
          <a:solidFill>
            <a:srgbClr val="99D6EC"/>
          </a:solidFill>
          <a:ln>
            <a:noFill/>
          </a:ln>
        </p:spPr>
        <p:txBody>
          <a:bodyPr vert="horz" wrap="square" lIns="216000" tIns="108000" rIns="216000" bIns="108000" rtlCol="0" anchor="t" anchorCtr="0">
            <a:spAutoFit/>
          </a:bodyPr>
          <a:lstStyle>
            <a:lvl1pPr>
              <a:defRPr lang="ja-JP" altLang="en-US" sz="1846" dirty="0">
                <a:latin typeface="Meiryo UI" panose="020B0604030504040204" pitchFamily="50" charset="-128"/>
                <a:ea typeface="Meiryo UI" panose="020B0604030504040204" pitchFamily="50" charset="-128"/>
                <a:cs typeface="Meiryo UI" panose="020B0604030504040204" pitchFamily="50" charset="-128"/>
              </a:defRPr>
            </a:lvl1pPr>
          </a:lstStyle>
          <a:p>
            <a:pPr marL="237379" lvl="0" indent="-237379">
              <a:spcBef>
                <a:spcPts val="554"/>
              </a:spcBef>
              <a:spcAft>
                <a:spcPts val="554"/>
              </a:spcAft>
              <a:buClr>
                <a:srgbClr val="002060"/>
              </a:buClr>
              <a:buFont typeface="Wingdings" panose="05000000000000000000" pitchFamily="2" charset="2"/>
              <a:buChar char="l"/>
            </a:pPr>
            <a:r>
              <a:rPr kumimoji="1" lang="ja-JP" altLang="en-US"/>
              <a:t>マスター テキストの書式設定</a:t>
            </a:r>
          </a:p>
        </p:txBody>
      </p:sp>
    </p:spTree>
    <p:extLst>
      <p:ext uri="{BB962C8B-B14F-4D97-AF65-F5344CB8AC3E}">
        <p14:creationId xmlns:p14="http://schemas.microsoft.com/office/powerpoint/2010/main" val="25332759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3" y="196674"/>
            <a:ext cx="9657896" cy="721514"/>
            <a:chOff x="111919" y="216797"/>
            <a:chExt cx="10424028" cy="795336"/>
          </a:xfrm>
        </p:grpSpPr>
        <p:pic>
          <p:nvPicPr>
            <p:cNvPr id="12" name="Picture 11" descr="ç°å¢ç">
              <a:extLst>
                <a:ext uri="{FF2B5EF4-FFF2-40B4-BE49-F238E27FC236}">
                  <a16:creationId xmlns:a16="http://schemas.microsoft.com/office/drawing/2014/main" id="{07D0D304-6149-4CE8-9131-6501AD8C4DBA}"/>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500"/>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4" y="257881"/>
            <a:ext cx="8605363" cy="587854"/>
          </a:xfrm>
          <a:prstGeom prst="rect">
            <a:avLst/>
          </a:prstGeom>
        </p:spPr>
        <p:txBody>
          <a:bodyPr lIns="252000" tIns="36000" rIns="0" bIns="0" anchor="ctr" anchorCtr="0"/>
          <a:lstStyle>
            <a:lvl1pPr algn="l">
              <a:defRPr sz="2540"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10" name="テキスト ボックス 9">
            <a:extLst>
              <a:ext uri="{FF2B5EF4-FFF2-40B4-BE49-F238E27FC236}">
                <a16:creationId xmlns:a16="http://schemas.microsoft.com/office/drawing/2014/main" id="{7520773C-E087-4FC7-A90E-8421A85140B2}"/>
              </a:ext>
            </a:extLst>
          </p:cNvPr>
          <p:cNvSpPr txBox="1"/>
          <p:nvPr userDrawn="1"/>
        </p:nvSpPr>
        <p:spPr>
          <a:xfrm>
            <a:off x="9439042" y="6400781"/>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2177"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452" b="0" dirty="0">
              <a:latin typeface="Arial" panose="020B0604020202020204" pitchFamily="34" charset="0"/>
              <a:ea typeface="メイリオ" panose="020B0604030504040204" pitchFamily="50" charset="-128"/>
              <a:cs typeface="Arial" panose="020B0604020202020204" pitchFamily="34" charset="0"/>
            </a:endParaRPr>
          </a:p>
        </p:txBody>
      </p:sp>
      <p:sp>
        <p:nvSpPr>
          <p:cNvPr id="16" name="コンテンツ プレースホルダー 3">
            <a:extLst>
              <a:ext uri="{FF2B5EF4-FFF2-40B4-BE49-F238E27FC236}">
                <a16:creationId xmlns:a16="http://schemas.microsoft.com/office/drawing/2014/main" id="{C1791075-645A-44CE-9A5F-5011B74CA08A}"/>
              </a:ext>
            </a:extLst>
          </p:cNvPr>
          <p:cNvSpPr>
            <a:spLocks noGrp="1"/>
          </p:cNvSpPr>
          <p:nvPr>
            <p:ph sz="quarter" idx="13" hasCustomPrompt="1"/>
          </p:nvPr>
        </p:nvSpPr>
        <p:spPr>
          <a:xfrm>
            <a:off x="150024" y="1007807"/>
            <a:ext cx="9605952" cy="1351291"/>
          </a:xfrm>
          <a:prstGeom prst="rect">
            <a:avLst/>
          </a:prstGeom>
          <a:ln w="19050">
            <a:solidFill>
              <a:schemeClr val="tx2"/>
            </a:solidFill>
          </a:ln>
        </p:spPr>
        <p:txBody>
          <a:bodyPr lIns="180000" tIns="180000" rIns="180000" bIns="144000">
            <a:spAutoFit/>
          </a:bodyPr>
          <a:lstStyle>
            <a:lvl1pPr marL="247711" indent="-247711" algn="l">
              <a:lnSpc>
                <a:spcPct val="100000"/>
              </a:lnSpc>
              <a:spcBef>
                <a:spcPts val="544"/>
              </a:spcBef>
              <a:buFont typeface="Wingdings" panose="05000000000000000000" pitchFamily="2" charset="2"/>
              <a:buChar char="n"/>
              <a:defRPr sz="1814"/>
            </a:lvl1pPr>
            <a:lvl2pPr marL="406131" indent="-158420" algn="l">
              <a:lnSpc>
                <a:spcPct val="100000"/>
              </a:lnSpc>
              <a:spcBef>
                <a:spcPts val="363"/>
              </a:spcBef>
              <a:buFont typeface="Arial" panose="020B0604020202020204" pitchFamily="34" charset="0"/>
              <a:buChar char="•"/>
              <a:defRPr sz="1633"/>
            </a:lvl2pPr>
            <a:lvl3pPr marL="626479" indent="-211707" algn="l">
              <a:lnSpc>
                <a:spcPct val="100000"/>
              </a:lnSpc>
              <a:spcBef>
                <a:spcPts val="181"/>
              </a:spcBef>
              <a:buFont typeface="Wingdings" panose="05000000000000000000" pitchFamily="2" charset="2"/>
              <a:buChar char="ü"/>
              <a:defRPr sz="1452"/>
            </a:lvl3pPr>
            <a:lvl4pPr marL="820903" indent="-195864" algn="l">
              <a:lnSpc>
                <a:spcPct val="100000"/>
              </a:lnSpc>
              <a:spcBef>
                <a:spcPts val="181"/>
              </a:spcBef>
              <a:buFont typeface="Meiryo UI" panose="020B0604030504040204" pitchFamily="50" charset="-128"/>
              <a:buChar char="※"/>
              <a:defRPr sz="1089"/>
            </a:lvl4pPr>
            <a:lvl5pPr algn="l">
              <a:defRPr sz="1814"/>
            </a:lvl5pPr>
          </a:lstStyle>
          <a:p>
            <a:pPr lvl="0"/>
            <a:r>
              <a:rPr kumimoji="1" lang="ja-JP" altLang="en-US" dirty="0"/>
              <a:t>リード文（</a:t>
            </a:r>
            <a:r>
              <a:rPr kumimoji="1" lang="en-US" altLang="ja-JP" dirty="0"/>
              <a:t>Tab</a:t>
            </a:r>
            <a:r>
              <a:rPr kumimoji="1" lang="ja-JP" altLang="en-US" dirty="0"/>
              <a:t>キーで行頭文字を第</a:t>
            </a:r>
            <a:r>
              <a:rPr kumimoji="1" lang="en-US" altLang="ja-JP" dirty="0"/>
              <a:t>4</a:t>
            </a:r>
            <a:r>
              <a:rPr kumimoji="1" lang="ja-JP" altLang="en-US" dirty="0"/>
              <a:t>レベルまで選択できます）</a:t>
            </a:r>
          </a:p>
          <a:p>
            <a:pPr lvl="1"/>
            <a:r>
              <a:rPr kumimoji="1" lang="ja-JP" altLang="en-US" dirty="0"/>
              <a:t>第</a:t>
            </a:r>
            <a:r>
              <a:rPr kumimoji="1" lang="en-US" altLang="ja-JP" dirty="0"/>
              <a:t>2</a:t>
            </a:r>
            <a:r>
              <a:rPr kumimoji="1" lang="ja-JP" altLang="en-US" dirty="0"/>
              <a:t>レベル</a:t>
            </a:r>
          </a:p>
          <a:p>
            <a:pPr lvl="2"/>
            <a:r>
              <a:rPr kumimoji="1" lang="ja-JP" altLang="en-US" dirty="0"/>
              <a:t>第</a:t>
            </a:r>
            <a:r>
              <a:rPr kumimoji="1" lang="en-US" altLang="ja-JP" dirty="0"/>
              <a:t>3</a:t>
            </a:r>
            <a:r>
              <a:rPr kumimoji="1" lang="ja-JP" altLang="en-US" dirty="0"/>
              <a:t>レベル</a:t>
            </a:r>
            <a:endParaRPr kumimoji="1" lang="en-US" altLang="ja-JP" dirty="0"/>
          </a:p>
          <a:p>
            <a:pPr lvl="3"/>
            <a:r>
              <a:rPr kumimoji="1" lang="ja-JP" altLang="en-US" dirty="0"/>
              <a:t>第</a:t>
            </a:r>
            <a:r>
              <a:rPr kumimoji="1" lang="en-US" altLang="ja-JP" dirty="0"/>
              <a:t>4</a:t>
            </a:r>
            <a:r>
              <a:rPr kumimoji="1" lang="ja-JP" altLang="en-US" dirty="0"/>
              <a:t>レベル</a:t>
            </a:r>
          </a:p>
        </p:txBody>
      </p:sp>
    </p:spTree>
    <p:extLst>
      <p:ext uri="{BB962C8B-B14F-4D97-AF65-F5344CB8AC3E}">
        <p14:creationId xmlns:p14="http://schemas.microsoft.com/office/powerpoint/2010/main" val="21182609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通常（リードなし）">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5" y="196674"/>
            <a:ext cx="9657896" cy="721514"/>
            <a:chOff x="111919" y="216797"/>
            <a:chExt cx="10424028" cy="795336"/>
          </a:xfrm>
        </p:grpSpPr>
        <p:pic>
          <p:nvPicPr>
            <p:cNvPr id="12" name="Picture 11" descr="ç°å¢ç">
              <a:extLst>
                <a:ext uri="{FF2B5EF4-FFF2-40B4-BE49-F238E27FC236}">
                  <a16:creationId xmlns:a16="http://schemas.microsoft.com/office/drawing/2014/main" id="{07D0D304-6149-4CE8-9131-6501AD8C4DBA}"/>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391"/>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5" y="257881"/>
            <a:ext cx="8605363" cy="587854"/>
          </a:xfrm>
          <a:prstGeom prst="rect">
            <a:avLst/>
          </a:prstGeom>
        </p:spPr>
        <p:txBody>
          <a:bodyPr lIns="252000" tIns="36000" rIns="0" bIns="0" anchor="ctr" anchorCtr="0"/>
          <a:lstStyle>
            <a:lvl1pPr algn="l">
              <a:defRPr sz="2052"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16" name="テキスト ボックス 15">
            <a:extLst>
              <a:ext uri="{FF2B5EF4-FFF2-40B4-BE49-F238E27FC236}">
                <a16:creationId xmlns:a16="http://schemas.microsoft.com/office/drawing/2014/main" id="{8FD50C7F-9ACA-4B30-8C3B-E73A326DFDE0}"/>
              </a:ext>
            </a:extLst>
          </p:cNvPr>
          <p:cNvSpPr txBox="1"/>
          <p:nvPr userDrawn="1"/>
        </p:nvSpPr>
        <p:spPr>
          <a:xfrm>
            <a:off x="9568145" y="6527196"/>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855"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237" b="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876157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予算ポンチ絵">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FE00A-A374-4293-8C01-F22FC8857B61}"/>
              </a:ext>
            </a:extLst>
          </p:cNvPr>
          <p:cNvSpPr>
            <a:spLocks noGrp="1"/>
          </p:cNvSpPr>
          <p:nvPr>
            <p:ph type="title" hasCustomPrompt="1"/>
          </p:nvPr>
        </p:nvSpPr>
        <p:spPr>
          <a:xfrm>
            <a:off x="150024" y="172143"/>
            <a:ext cx="8905550" cy="293927"/>
          </a:xfrm>
          <a:prstGeom prst="rect">
            <a:avLst/>
          </a:prstGeom>
        </p:spPr>
        <p:txBody>
          <a:bodyPr lIns="72000" tIns="36000" rIns="0" bIns="0" anchor="ctr" anchorCtr="0"/>
          <a:lstStyle>
            <a:lvl1pPr algn="l">
              <a:defRPr sz="1633" b="1">
                <a:solidFill>
                  <a:schemeClr val="bg2"/>
                </a:solidFill>
                <a:latin typeface="Meiryo UI" panose="020B0604030504040204" pitchFamily="50" charset="-128"/>
                <a:ea typeface="Meiryo UI" panose="020B0604030504040204" pitchFamily="50" charset="-128"/>
              </a:defRPr>
            </a:lvl1pPr>
          </a:lstStyle>
          <a:p>
            <a:r>
              <a:rPr kumimoji="1" lang="ja-JP" altLang="en-US" dirty="0"/>
              <a:t>事業名を記入（○○省連携事業）</a:t>
            </a:r>
          </a:p>
        </p:txBody>
      </p:sp>
      <p:pic>
        <p:nvPicPr>
          <p:cNvPr id="11" name="グラフィックス 4">
            <a:extLst>
              <a:ext uri="{FF2B5EF4-FFF2-40B4-BE49-F238E27FC236}">
                <a16:creationId xmlns:a16="http://schemas.microsoft.com/office/drawing/2014/main" id="{3A88E330-170F-4EB6-B0EE-6B45EEBC0B9C}"/>
              </a:ext>
            </a:extLst>
          </p:cNvPr>
          <p:cNvPicPr>
            <a:picLocks/>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024" y="6368678"/>
            <a:ext cx="9605952" cy="326585"/>
          </a:xfrm>
          <a:prstGeom prst="rect">
            <a:avLst/>
          </a:prstGeom>
          <a:ln>
            <a:noFill/>
          </a:ln>
        </p:spPr>
      </p:pic>
      <p:sp>
        <p:nvSpPr>
          <p:cNvPr id="12" name="テキスト ボックス 11">
            <a:extLst>
              <a:ext uri="{FF2B5EF4-FFF2-40B4-BE49-F238E27FC236}">
                <a16:creationId xmlns:a16="http://schemas.microsoft.com/office/drawing/2014/main" id="{94A05131-CD38-4DAA-A727-2378740DE858}"/>
              </a:ext>
            </a:extLst>
          </p:cNvPr>
          <p:cNvSpPr txBox="1"/>
          <p:nvPr userDrawn="1"/>
        </p:nvSpPr>
        <p:spPr bwMode="white">
          <a:xfrm>
            <a:off x="157884" y="6368678"/>
            <a:ext cx="1078684" cy="326585"/>
          </a:xfrm>
          <a:prstGeom prst="rect">
            <a:avLst/>
          </a:prstGeom>
          <a:noFill/>
        </p:spPr>
        <p:txBody>
          <a:bodyPr wrap="square" lIns="97976" tIns="0" rIns="0" bIns="0" rtlCol="0" anchor="ctr">
            <a:noAutofit/>
          </a:bodyPr>
          <a:lstStyle/>
          <a:p>
            <a:r>
              <a:rPr lang="ja-JP" altLang="en-US" sz="1089" b="1" dirty="0">
                <a:solidFill>
                  <a:schemeClr val="bg1"/>
                </a:solidFill>
                <a:latin typeface="Meiryo UI" panose="020B0604030504040204" pitchFamily="50" charset="-128"/>
                <a:ea typeface="Meiryo UI" panose="020B0604030504040204" pitchFamily="50" charset="-128"/>
              </a:rPr>
              <a:t>お問合せ先：</a:t>
            </a:r>
          </a:p>
        </p:txBody>
      </p:sp>
      <p:sp>
        <p:nvSpPr>
          <p:cNvPr id="15" name="テキスト ボックス 14">
            <a:extLst>
              <a:ext uri="{FF2B5EF4-FFF2-40B4-BE49-F238E27FC236}">
                <a16:creationId xmlns:a16="http://schemas.microsoft.com/office/drawing/2014/main" id="{2BD77E91-C9FE-4338-9D09-008455B00AB5}"/>
              </a:ext>
            </a:extLst>
          </p:cNvPr>
          <p:cNvSpPr txBox="1"/>
          <p:nvPr userDrawn="1"/>
        </p:nvSpPr>
        <p:spPr>
          <a:xfrm>
            <a:off x="147475" y="2173436"/>
            <a:ext cx="5021847" cy="261268"/>
          </a:xfrm>
          <a:prstGeom prst="rect">
            <a:avLst/>
          </a:prstGeom>
          <a:noFill/>
        </p:spPr>
        <p:txBody>
          <a:bodyPr wrap="square" lIns="0" tIns="0" bIns="65317" rtlCol="0" anchor="b" anchorCtr="0">
            <a:noAutofit/>
          </a:bodyPr>
          <a:lstStyle/>
          <a:p>
            <a:r>
              <a:rPr lang="en-US" altLang="ja-JP" sz="1371" b="1" dirty="0">
                <a:solidFill>
                  <a:schemeClr val="bg2"/>
                </a:solidFill>
                <a:latin typeface="Meiryo UI" panose="020B0604030504040204" pitchFamily="50" charset="-128"/>
                <a:ea typeface="Meiryo UI" panose="020B0604030504040204" pitchFamily="50" charset="-128"/>
              </a:rPr>
              <a:t>2. </a:t>
            </a:r>
            <a:r>
              <a:rPr lang="ja-JP" altLang="en-US" sz="1371" b="1" dirty="0">
                <a:solidFill>
                  <a:schemeClr val="bg2"/>
                </a:solidFill>
                <a:latin typeface="Meiryo UI" panose="020B0604030504040204" pitchFamily="50" charset="-128"/>
                <a:ea typeface="Meiryo UI" panose="020B0604030504040204" pitchFamily="50" charset="-128"/>
              </a:rPr>
              <a:t>事業内容</a:t>
            </a:r>
          </a:p>
        </p:txBody>
      </p:sp>
      <p:sp>
        <p:nvSpPr>
          <p:cNvPr id="17" name="テキスト プレースホルダー 37">
            <a:extLst>
              <a:ext uri="{FF2B5EF4-FFF2-40B4-BE49-F238E27FC236}">
                <a16:creationId xmlns:a16="http://schemas.microsoft.com/office/drawing/2014/main" id="{B025C42B-6C2E-46D5-B3BF-74CB50E2240D}"/>
              </a:ext>
            </a:extLst>
          </p:cNvPr>
          <p:cNvSpPr>
            <a:spLocks noGrp="1"/>
          </p:cNvSpPr>
          <p:nvPr>
            <p:ph type="body" sz="quarter" idx="13" hasCustomPrompt="1"/>
          </p:nvPr>
        </p:nvSpPr>
        <p:spPr>
          <a:xfrm>
            <a:off x="1323832" y="5458321"/>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175">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赤色の吹出しに示した選択肢の中から選択して記載</a:t>
            </a:r>
            <a:endParaRPr kumimoji="1" lang="en-US" altLang="ja-JP" dirty="0"/>
          </a:p>
        </p:txBody>
      </p:sp>
      <p:sp>
        <p:nvSpPr>
          <p:cNvPr id="18" name="テキスト プレースホルダー 37">
            <a:extLst>
              <a:ext uri="{FF2B5EF4-FFF2-40B4-BE49-F238E27FC236}">
                <a16:creationId xmlns:a16="http://schemas.microsoft.com/office/drawing/2014/main" id="{E3E103C1-FA4F-413B-B322-F7A71AB7D111}"/>
              </a:ext>
            </a:extLst>
          </p:cNvPr>
          <p:cNvSpPr>
            <a:spLocks noGrp="1"/>
          </p:cNvSpPr>
          <p:nvPr>
            <p:ph type="body" sz="quarter" idx="14" hasCustomPrompt="1"/>
          </p:nvPr>
        </p:nvSpPr>
        <p:spPr>
          <a:xfrm>
            <a:off x="150025" y="2432672"/>
            <a:ext cx="5019297" cy="2576498"/>
          </a:xfrm>
        </p:spPr>
        <p:txBody>
          <a:bodyPr lIns="0" tIns="72000" rIns="0" bIns="0" anchor="t">
            <a:noAutofit/>
          </a:bodyPr>
          <a:lstStyle>
            <a:lvl1pPr marL="0" indent="0" algn="l">
              <a:lnSpc>
                <a:spcPct val="120000"/>
              </a:lnSpc>
              <a:spcBef>
                <a:spcPts val="0"/>
              </a:spcBef>
              <a:buFont typeface="Arial" panose="020B0604020202020204" pitchFamily="34" charset="0"/>
              <a:buNone/>
              <a:defRPr sz="1089">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事業内容を説明</a:t>
            </a:r>
            <a:endParaRPr kumimoji="1" lang="en-US" altLang="ja-JP" dirty="0"/>
          </a:p>
        </p:txBody>
      </p:sp>
      <p:sp>
        <p:nvSpPr>
          <p:cNvPr id="19" name="テキスト プレースホルダー 37">
            <a:extLst>
              <a:ext uri="{FF2B5EF4-FFF2-40B4-BE49-F238E27FC236}">
                <a16:creationId xmlns:a16="http://schemas.microsoft.com/office/drawing/2014/main" id="{6F2F8E83-D6AE-4DFB-A6DE-B46846AD141C}"/>
              </a:ext>
            </a:extLst>
          </p:cNvPr>
          <p:cNvSpPr>
            <a:spLocks noGrp="1"/>
          </p:cNvSpPr>
          <p:nvPr>
            <p:ph type="body" sz="quarter" idx="15" hasCustomPrompt="1"/>
          </p:nvPr>
        </p:nvSpPr>
        <p:spPr>
          <a:xfrm>
            <a:off x="1205099" y="1236259"/>
            <a:ext cx="8538654" cy="653171"/>
          </a:xfrm>
        </p:spPr>
        <p:txBody>
          <a:bodyPr lIns="108000" tIns="36000" rIns="0" bIns="0" anchor="t" anchorCtr="0">
            <a:noAutofit/>
          </a:bodyPr>
          <a:lstStyle>
            <a:lvl1pPr marL="223832" indent="-223832" algn="l">
              <a:lnSpc>
                <a:spcPct val="120000"/>
              </a:lnSpc>
              <a:spcBef>
                <a:spcPts val="0"/>
              </a:spcBef>
              <a:buFont typeface="+mj-ea"/>
              <a:buAutoNum type="circleNumDbPlain"/>
              <a:defRPr sz="1089">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事業の目的を箇条書きで記載。</a:t>
            </a:r>
            <a:endParaRPr kumimoji="1" lang="en-US" altLang="ja-JP" dirty="0"/>
          </a:p>
          <a:p>
            <a:pPr lvl="0"/>
            <a:r>
              <a:rPr kumimoji="1" lang="ja-JP" altLang="en-US" dirty="0"/>
              <a:t>　</a:t>
            </a:r>
            <a:endParaRPr kumimoji="1" lang="en-US" altLang="ja-JP" dirty="0"/>
          </a:p>
          <a:p>
            <a:pPr lvl="0"/>
            <a:r>
              <a:rPr kumimoji="1" lang="ja-JP" altLang="en-US" dirty="0"/>
              <a:t>　</a:t>
            </a:r>
          </a:p>
          <a:p>
            <a:pPr lvl="0"/>
            <a:endParaRPr kumimoji="1" lang="en-US" altLang="ja-JP" dirty="0"/>
          </a:p>
        </p:txBody>
      </p:sp>
      <p:cxnSp>
        <p:nvCxnSpPr>
          <p:cNvPr id="20" name="直線コネクタ 19">
            <a:extLst>
              <a:ext uri="{FF2B5EF4-FFF2-40B4-BE49-F238E27FC236}">
                <a16:creationId xmlns:a16="http://schemas.microsoft.com/office/drawing/2014/main" id="{575E979F-E9D2-4856-B687-9C1FF17E73ED}"/>
              </a:ext>
            </a:extLst>
          </p:cNvPr>
          <p:cNvCxnSpPr/>
          <p:nvPr userDrawn="1"/>
        </p:nvCxnSpPr>
        <p:spPr>
          <a:xfrm flipV="1">
            <a:off x="1205099" y="1236259"/>
            <a:ext cx="0" cy="653171"/>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7EAAD990-8616-4EFB-8C8F-39F44D2719A7}"/>
              </a:ext>
            </a:extLst>
          </p:cNvPr>
          <p:cNvSpPr txBox="1"/>
          <p:nvPr userDrawn="1"/>
        </p:nvSpPr>
        <p:spPr>
          <a:xfrm>
            <a:off x="150025" y="1399552"/>
            <a:ext cx="1055075" cy="326585"/>
          </a:xfrm>
          <a:prstGeom prst="rect">
            <a:avLst/>
          </a:prstGeom>
          <a:noFill/>
        </p:spPr>
        <p:txBody>
          <a:bodyPr wrap="square" lIns="0" tIns="0" rIns="0" bIns="0" rtlCol="0" anchor="ctr">
            <a:noAutofit/>
          </a:bodyPr>
          <a:lstStyle/>
          <a:p>
            <a:r>
              <a:rPr lang="en-US" altLang="ja-JP" sz="1371" b="1" dirty="0">
                <a:solidFill>
                  <a:schemeClr val="bg2"/>
                </a:solidFill>
                <a:latin typeface="Meiryo UI" panose="020B0604030504040204" pitchFamily="50" charset="-128"/>
                <a:ea typeface="Meiryo UI" panose="020B0604030504040204" pitchFamily="50" charset="-128"/>
              </a:rPr>
              <a:t>1. </a:t>
            </a:r>
            <a:r>
              <a:rPr lang="ja-JP" altLang="en-US" sz="1371" b="1" dirty="0">
                <a:solidFill>
                  <a:schemeClr val="bg2"/>
                </a:solidFill>
                <a:latin typeface="Meiryo UI" panose="020B0604030504040204" pitchFamily="50" charset="-128"/>
                <a:ea typeface="Meiryo UI" panose="020B0604030504040204" pitchFamily="50" charset="-128"/>
              </a:rPr>
              <a:t>事業目的</a:t>
            </a:r>
          </a:p>
        </p:txBody>
      </p:sp>
      <p:sp>
        <p:nvSpPr>
          <p:cNvPr id="22" name="テキスト プレースホルダー 36">
            <a:extLst>
              <a:ext uri="{FF2B5EF4-FFF2-40B4-BE49-F238E27FC236}">
                <a16:creationId xmlns:a16="http://schemas.microsoft.com/office/drawing/2014/main" id="{6B374390-D51B-435B-BC83-E2B9C6EF2D83}"/>
              </a:ext>
            </a:extLst>
          </p:cNvPr>
          <p:cNvSpPr>
            <a:spLocks noGrp="1"/>
          </p:cNvSpPr>
          <p:nvPr>
            <p:ph type="body" sz="quarter" idx="24" hasCustomPrompt="1"/>
          </p:nvPr>
        </p:nvSpPr>
        <p:spPr bwMode="white">
          <a:xfrm>
            <a:off x="1130426" y="6368678"/>
            <a:ext cx="8605363" cy="326585"/>
          </a:xfrm>
        </p:spPr>
        <p:txBody>
          <a:bodyPr lIns="0" tIns="18000" rIns="108000" bIns="0" anchor="ctr">
            <a:noAutofit/>
          </a:bodyPr>
          <a:lstStyle>
            <a:lvl1pPr marL="0" indent="0" algn="l">
              <a:buNone/>
              <a:defRPr sz="1089" b="1">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問合せ先を記載</a:t>
            </a:r>
          </a:p>
        </p:txBody>
      </p:sp>
      <p:sp>
        <p:nvSpPr>
          <p:cNvPr id="23" name="テキスト ボックス 22">
            <a:extLst>
              <a:ext uri="{FF2B5EF4-FFF2-40B4-BE49-F238E27FC236}">
                <a16:creationId xmlns:a16="http://schemas.microsoft.com/office/drawing/2014/main" id="{3300BF32-8B86-43CF-9624-64796ABDAC3D}"/>
              </a:ext>
            </a:extLst>
          </p:cNvPr>
          <p:cNvSpPr txBox="1"/>
          <p:nvPr userDrawn="1"/>
        </p:nvSpPr>
        <p:spPr>
          <a:xfrm>
            <a:off x="404194" y="5458321"/>
            <a:ext cx="900561" cy="228610"/>
          </a:xfrm>
          <a:prstGeom prst="rect">
            <a:avLst/>
          </a:prstGeom>
          <a:noFill/>
        </p:spPr>
        <p:txBody>
          <a:bodyPr wrap="none" lIns="0" tIns="0" rIns="0" bIns="0" rtlCol="0" anchor="ctr">
            <a:noAutofit/>
          </a:bodyPr>
          <a:lstStyle/>
          <a:p>
            <a:pPr algn="dist"/>
            <a:r>
              <a:rPr lang="ja-JP" altLang="en-US" sz="1175" dirty="0">
                <a:solidFill>
                  <a:schemeClr val="tx1"/>
                </a:solidFill>
                <a:latin typeface="Meiryo UI" panose="020B0604030504040204" pitchFamily="50" charset="-128"/>
                <a:ea typeface="Meiryo UI" panose="020B0604030504040204" pitchFamily="50" charset="-128"/>
              </a:rPr>
              <a:t>■事業形態：</a:t>
            </a:r>
          </a:p>
        </p:txBody>
      </p:sp>
      <p:sp>
        <p:nvSpPr>
          <p:cNvPr id="24" name="テキスト プレースホルダー 37">
            <a:extLst>
              <a:ext uri="{FF2B5EF4-FFF2-40B4-BE49-F238E27FC236}">
                <a16:creationId xmlns:a16="http://schemas.microsoft.com/office/drawing/2014/main" id="{31F24937-C017-44CE-9CF8-846D2BCE722E}"/>
              </a:ext>
            </a:extLst>
          </p:cNvPr>
          <p:cNvSpPr>
            <a:spLocks noGrp="1"/>
          </p:cNvSpPr>
          <p:nvPr>
            <p:ph type="body" sz="quarter" idx="27" hasCustomPrompt="1"/>
          </p:nvPr>
        </p:nvSpPr>
        <p:spPr>
          <a:xfrm>
            <a:off x="1323832" y="5717548"/>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175">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橙色の吹出しに示した選択肢の中から選択して記載</a:t>
            </a:r>
          </a:p>
        </p:txBody>
      </p:sp>
      <p:sp>
        <p:nvSpPr>
          <p:cNvPr id="25" name="テキスト プレースホルダー 37">
            <a:extLst>
              <a:ext uri="{FF2B5EF4-FFF2-40B4-BE49-F238E27FC236}">
                <a16:creationId xmlns:a16="http://schemas.microsoft.com/office/drawing/2014/main" id="{ABBEB580-4D48-42D5-8B77-AE5AFC4BFD24}"/>
              </a:ext>
            </a:extLst>
          </p:cNvPr>
          <p:cNvSpPr>
            <a:spLocks noGrp="1"/>
          </p:cNvSpPr>
          <p:nvPr>
            <p:ph type="body" sz="quarter" idx="28" hasCustomPrompt="1"/>
          </p:nvPr>
        </p:nvSpPr>
        <p:spPr>
          <a:xfrm>
            <a:off x="1323832" y="5976775"/>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175">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令和２年度～令和○年度（予定）　と記載</a:t>
            </a:r>
          </a:p>
        </p:txBody>
      </p:sp>
      <p:sp>
        <p:nvSpPr>
          <p:cNvPr id="26" name="テキスト ボックス 25">
            <a:extLst>
              <a:ext uri="{FF2B5EF4-FFF2-40B4-BE49-F238E27FC236}">
                <a16:creationId xmlns:a16="http://schemas.microsoft.com/office/drawing/2014/main" id="{0CA0E264-5881-41CB-8BC4-C831A2A4DFEB}"/>
              </a:ext>
            </a:extLst>
          </p:cNvPr>
          <p:cNvSpPr txBox="1"/>
          <p:nvPr userDrawn="1"/>
        </p:nvSpPr>
        <p:spPr>
          <a:xfrm>
            <a:off x="404194" y="5976775"/>
            <a:ext cx="900561" cy="228610"/>
          </a:xfrm>
          <a:prstGeom prst="rect">
            <a:avLst/>
          </a:prstGeom>
          <a:noFill/>
        </p:spPr>
        <p:txBody>
          <a:bodyPr wrap="none" lIns="0" tIns="0" rIns="0" bIns="0" rtlCol="0" anchor="ctr">
            <a:noAutofit/>
          </a:bodyPr>
          <a:lstStyle/>
          <a:p>
            <a:pPr algn="dist"/>
            <a:r>
              <a:rPr lang="ja-JP" altLang="en-US" sz="1175" dirty="0">
                <a:solidFill>
                  <a:schemeClr val="tx1"/>
                </a:solidFill>
                <a:latin typeface="Meiryo UI" panose="020B0604030504040204" pitchFamily="50" charset="-128"/>
                <a:ea typeface="Meiryo UI" panose="020B0604030504040204" pitchFamily="50" charset="-128"/>
              </a:rPr>
              <a:t>■実施期間：</a:t>
            </a:r>
          </a:p>
        </p:txBody>
      </p:sp>
      <p:cxnSp>
        <p:nvCxnSpPr>
          <p:cNvPr id="27" name="直線コネクタ 26">
            <a:extLst>
              <a:ext uri="{FF2B5EF4-FFF2-40B4-BE49-F238E27FC236}">
                <a16:creationId xmlns:a16="http://schemas.microsoft.com/office/drawing/2014/main" id="{49DD02CD-CB82-437F-852D-57086C0391BD}"/>
              </a:ext>
            </a:extLst>
          </p:cNvPr>
          <p:cNvCxnSpPr>
            <a:cxnSpLocks/>
          </p:cNvCxnSpPr>
          <p:nvPr userDrawn="1"/>
        </p:nvCxnSpPr>
        <p:spPr>
          <a:xfrm flipH="1">
            <a:off x="147475" y="447259"/>
            <a:ext cx="9591361" cy="18811"/>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テキスト プレースホルダー 37">
            <a:extLst>
              <a:ext uri="{FF2B5EF4-FFF2-40B4-BE49-F238E27FC236}">
                <a16:creationId xmlns:a16="http://schemas.microsoft.com/office/drawing/2014/main" id="{8F4CACCF-DF59-40E0-8B22-3CC88D955CF8}"/>
              </a:ext>
            </a:extLst>
          </p:cNvPr>
          <p:cNvSpPr>
            <a:spLocks noGrp="1"/>
          </p:cNvSpPr>
          <p:nvPr>
            <p:ph type="body" sz="quarter" idx="17" hasCustomPrompt="1"/>
          </p:nvPr>
        </p:nvSpPr>
        <p:spPr>
          <a:xfrm>
            <a:off x="147474" y="447259"/>
            <a:ext cx="8938681" cy="293927"/>
          </a:xfrm>
        </p:spPr>
        <p:txBody>
          <a:bodyPr lIns="0" tIns="0" rIns="0" bIns="0" anchor="ctr" anchorCtr="0">
            <a:normAutofit/>
          </a:bodyPr>
          <a:lstStyle>
            <a:lvl1pPr marL="0" indent="0" algn="r">
              <a:lnSpc>
                <a:spcPct val="120000"/>
              </a:lnSpc>
              <a:spcBef>
                <a:spcPts val="0"/>
              </a:spcBef>
              <a:buFont typeface="Arial" panose="020B0604020202020204" pitchFamily="34" charset="0"/>
              <a:buNone/>
              <a:defRPr sz="1175">
                <a:solidFill>
                  <a:schemeClr val="tx1"/>
                </a:solidFill>
                <a:latin typeface="Meiryo UI" panose="020B0604030504040204" pitchFamily="50" charset="-128"/>
                <a:ea typeface="Meiryo UI" panose="020B0604030504040204" pitchFamily="50" charset="-128"/>
              </a:defRPr>
            </a:lvl1pPr>
          </a:lstStyle>
          <a:p>
            <a:pPr lvl="0"/>
            <a:r>
              <a:rPr kumimoji="1" lang="en-US" altLang="ja-JP" dirty="0"/>
              <a:t>【</a:t>
            </a:r>
            <a:r>
              <a:rPr kumimoji="1" lang="ja-JP" altLang="en-US" dirty="0"/>
              <a:t>令和２年度要求額 </a:t>
            </a:r>
            <a:r>
              <a:rPr kumimoji="1" lang="en-US" altLang="ja-JP" dirty="0"/>
              <a:t>0,000</a:t>
            </a:r>
            <a:r>
              <a:rPr kumimoji="1" lang="ja-JP" altLang="en-US" dirty="0"/>
              <a:t>百万円（</a:t>
            </a:r>
            <a:r>
              <a:rPr kumimoji="1" lang="en-US" altLang="ja-JP" dirty="0"/>
              <a:t>0,000</a:t>
            </a:r>
            <a:r>
              <a:rPr kumimoji="1" lang="ja-JP" altLang="en-US" dirty="0"/>
              <a:t>百万円）</a:t>
            </a:r>
            <a:r>
              <a:rPr kumimoji="1" lang="en-US" altLang="ja-JP" dirty="0"/>
              <a:t>】</a:t>
            </a:r>
          </a:p>
        </p:txBody>
      </p:sp>
      <p:cxnSp>
        <p:nvCxnSpPr>
          <p:cNvPr id="30" name="直線コネクタ 29">
            <a:extLst>
              <a:ext uri="{FF2B5EF4-FFF2-40B4-BE49-F238E27FC236}">
                <a16:creationId xmlns:a16="http://schemas.microsoft.com/office/drawing/2014/main" id="{EC97E369-E6B0-4356-818A-927158B52DA6}"/>
              </a:ext>
            </a:extLst>
          </p:cNvPr>
          <p:cNvCxnSpPr/>
          <p:nvPr userDrawn="1"/>
        </p:nvCxnSpPr>
        <p:spPr>
          <a:xfrm>
            <a:off x="150024" y="2432672"/>
            <a:ext cx="5003118"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32" name="テキスト プレースホルダー 37">
            <a:extLst>
              <a:ext uri="{FF2B5EF4-FFF2-40B4-BE49-F238E27FC236}">
                <a16:creationId xmlns:a16="http://schemas.microsoft.com/office/drawing/2014/main" id="{05AEDB54-2F1F-4D55-B5C5-B02A1E6CADAB}"/>
              </a:ext>
            </a:extLst>
          </p:cNvPr>
          <p:cNvSpPr>
            <a:spLocks noGrp="1"/>
          </p:cNvSpPr>
          <p:nvPr>
            <p:ph type="body" sz="quarter" idx="29" hasCustomPrompt="1"/>
          </p:nvPr>
        </p:nvSpPr>
        <p:spPr>
          <a:xfrm>
            <a:off x="5565613" y="2432672"/>
            <a:ext cx="4190362" cy="3755733"/>
          </a:xfrm>
        </p:spPr>
        <p:txBody>
          <a:bodyPr lIns="0" tIns="72000" rIns="0" bIns="0" anchor="t">
            <a:noAutofit/>
          </a:bodyPr>
          <a:lstStyle>
            <a:lvl1pPr marL="0" indent="0" algn="l">
              <a:lnSpc>
                <a:spcPct val="120000"/>
              </a:lnSpc>
              <a:spcBef>
                <a:spcPts val="0"/>
              </a:spcBef>
              <a:buFont typeface="Arial" panose="020B0604020202020204" pitchFamily="34" charset="0"/>
              <a:buNone/>
              <a:defRPr sz="1089">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図・写真等を交えつつ、このスペースに納まるよう記述</a:t>
            </a:r>
          </a:p>
        </p:txBody>
      </p:sp>
      <p:cxnSp>
        <p:nvCxnSpPr>
          <p:cNvPr id="33" name="直線コネクタ 32">
            <a:extLst>
              <a:ext uri="{FF2B5EF4-FFF2-40B4-BE49-F238E27FC236}">
                <a16:creationId xmlns:a16="http://schemas.microsoft.com/office/drawing/2014/main" id="{93ABC200-7A3B-4D6E-9A7A-DD056E784D0D}"/>
              </a:ext>
            </a:extLst>
          </p:cNvPr>
          <p:cNvCxnSpPr/>
          <p:nvPr userDrawn="1"/>
        </p:nvCxnSpPr>
        <p:spPr>
          <a:xfrm>
            <a:off x="5553357" y="2432672"/>
            <a:ext cx="4202619"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9DABB4ED-B7E1-4C29-AC71-063748A973FB}"/>
              </a:ext>
            </a:extLst>
          </p:cNvPr>
          <p:cNvSpPr txBox="1"/>
          <p:nvPr userDrawn="1"/>
        </p:nvSpPr>
        <p:spPr>
          <a:xfrm>
            <a:off x="404193" y="5717548"/>
            <a:ext cx="900561" cy="228610"/>
          </a:xfrm>
          <a:prstGeom prst="rect">
            <a:avLst/>
          </a:prstGeom>
          <a:noFill/>
        </p:spPr>
        <p:txBody>
          <a:bodyPr wrap="none" lIns="0" tIns="0" rIns="0" bIns="0" rtlCol="0" anchor="ctr">
            <a:noAutofit/>
          </a:bodyPr>
          <a:lstStyle/>
          <a:p>
            <a:pPr algn="dist" defTabSz="162741">
              <a:tabLst/>
            </a:pPr>
            <a:r>
              <a:rPr lang="ja-JP" altLang="en-US" sz="1175" dirty="0">
                <a:solidFill>
                  <a:schemeClr val="tx1"/>
                </a:solidFill>
                <a:latin typeface="Meiryo UI" panose="020B0604030504040204" pitchFamily="50" charset="-128"/>
                <a:ea typeface="Meiryo UI" panose="020B0604030504040204" pitchFamily="50" charset="-128"/>
              </a:rPr>
              <a:t>■　　　　　　：</a:t>
            </a:r>
          </a:p>
        </p:txBody>
      </p:sp>
      <p:sp>
        <p:nvSpPr>
          <p:cNvPr id="35" name="テキスト ボックス 34">
            <a:extLst>
              <a:ext uri="{FF2B5EF4-FFF2-40B4-BE49-F238E27FC236}">
                <a16:creationId xmlns:a16="http://schemas.microsoft.com/office/drawing/2014/main" id="{B52C3A3B-D331-4FA9-B49C-4CE55D8902BF}"/>
              </a:ext>
            </a:extLst>
          </p:cNvPr>
          <p:cNvSpPr txBox="1"/>
          <p:nvPr userDrawn="1"/>
        </p:nvSpPr>
        <p:spPr>
          <a:xfrm>
            <a:off x="147475" y="5113933"/>
            <a:ext cx="5188618" cy="261268"/>
          </a:xfrm>
          <a:prstGeom prst="rect">
            <a:avLst/>
          </a:prstGeom>
          <a:noFill/>
        </p:spPr>
        <p:txBody>
          <a:bodyPr wrap="square" lIns="0" tIns="0" bIns="65317" rtlCol="0" anchor="b" anchorCtr="0">
            <a:noAutofit/>
          </a:bodyPr>
          <a:lstStyle/>
          <a:p>
            <a:r>
              <a:rPr lang="en-US" altLang="ja-JP" sz="1371" b="1" dirty="0">
                <a:solidFill>
                  <a:schemeClr val="bg2"/>
                </a:solidFill>
                <a:latin typeface="Meiryo UI" panose="020B0604030504040204" pitchFamily="50" charset="-128"/>
                <a:ea typeface="Meiryo UI" panose="020B0604030504040204" pitchFamily="50" charset="-128"/>
              </a:rPr>
              <a:t>3. </a:t>
            </a:r>
            <a:r>
              <a:rPr lang="ja-JP" altLang="en-US" sz="1371" b="1" dirty="0">
                <a:solidFill>
                  <a:schemeClr val="bg2"/>
                </a:solidFill>
                <a:latin typeface="Meiryo UI" panose="020B0604030504040204" pitchFamily="50" charset="-128"/>
                <a:ea typeface="Meiryo UI" panose="020B0604030504040204" pitchFamily="50" charset="-128"/>
              </a:rPr>
              <a:t>事業スキーム</a:t>
            </a:r>
          </a:p>
        </p:txBody>
      </p:sp>
      <p:cxnSp>
        <p:nvCxnSpPr>
          <p:cNvPr id="36" name="直線コネクタ 35">
            <a:extLst>
              <a:ext uri="{FF2B5EF4-FFF2-40B4-BE49-F238E27FC236}">
                <a16:creationId xmlns:a16="http://schemas.microsoft.com/office/drawing/2014/main" id="{E1BEDD27-520F-4457-AAA7-263233F32CAB}"/>
              </a:ext>
            </a:extLst>
          </p:cNvPr>
          <p:cNvCxnSpPr/>
          <p:nvPr userDrawn="1"/>
        </p:nvCxnSpPr>
        <p:spPr>
          <a:xfrm>
            <a:off x="166204" y="5375201"/>
            <a:ext cx="5169888"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pic>
        <p:nvPicPr>
          <p:cNvPr id="37" name="グラフィックス 4">
            <a:extLst>
              <a:ext uri="{FF2B5EF4-FFF2-40B4-BE49-F238E27FC236}">
                <a16:creationId xmlns:a16="http://schemas.microsoft.com/office/drawing/2014/main" id="{716B933F-57EE-4D45-A154-8C5C4C4E1984}"/>
              </a:ext>
            </a:extLst>
          </p:cNvPr>
          <p:cNvPicPr>
            <a:picLocks/>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0024" y="808024"/>
            <a:ext cx="9605950" cy="326585"/>
          </a:xfrm>
          <a:prstGeom prst="rect">
            <a:avLst/>
          </a:prstGeom>
          <a:ln>
            <a:noFill/>
          </a:ln>
        </p:spPr>
      </p:pic>
      <p:sp>
        <p:nvSpPr>
          <p:cNvPr id="38" name="テキスト プレースホルダー 36">
            <a:extLst>
              <a:ext uri="{FF2B5EF4-FFF2-40B4-BE49-F238E27FC236}">
                <a16:creationId xmlns:a16="http://schemas.microsoft.com/office/drawing/2014/main" id="{5A2EDDF3-3029-44F5-ADC4-AAC9B3CDA9BD}"/>
              </a:ext>
            </a:extLst>
          </p:cNvPr>
          <p:cNvSpPr>
            <a:spLocks noGrp="1"/>
          </p:cNvSpPr>
          <p:nvPr>
            <p:ph type="body" sz="quarter" idx="16" hasCustomPrompt="1"/>
          </p:nvPr>
        </p:nvSpPr>
        <p:spPr>
          <a:xfrm>
            <a:off x="150024" y="808023"/>
            <a:ext cx="9588810" cy="326585"/>
          </a:xfrm>
        </p:spPr>
        <p:txBody>
          <a:bodyPr lIns="108000" tIns="36000" rIns="108000" bIns="0" anchor="ctr">
            <a:noAutofit/>
          </a:bodyPr>
          <a:lstStyle>
            <a:lvl1pPr marL="0" indent="0" algn="l">
              <a:buNone/>
              <a:defRPr sz="1270" b="1">
                <a:solidFill>
                  <a:schemeClr val="bg2"/>
                </a:solidFill>
                <a:latin typeface="Meiryo UI" panose="020B0604030504040204" pitchFamily="50" charset="-128"/>
                <a:ea typeface="Meiryo UI" panose="020B0604030504040204" pitchFamily="50" charset="-128"/>
              </a:defRPr>
            </a:lvl1pPr>
          </a:lstStyle>
          <a:p>
            <a:pPr lvl="0"/>
            <a:r>
              <a:rPr kumimoji="1" lang="ja-JP" altLang="en-US" dirty="0"/>
              <a:t>事業のポイントを簡潔に記載</a:t>
            </a:r>
          </a:p>
        </p:txBody>
      </p:sp>
      <p:sp>
        <p:nvSpPr>
          <p:cNvPr id="16" name="テキスト プレースホルダー 36">
            <a:extLst>
              <a:ext uri="{FF2B5EF4-FFF2-40B4-BE49-F238E27FC236}">
                <a16:creationId xmlns:a16="http://schemas.microsoft.com/office/drawing/2014/main" id="{9B97E414-CE64-463C-8703-5E74B265F930}"/>
              </a:ext>
            </a:extLst>
          </p:cNvPr>
          <p:cNvSpPr>
            <a:spLocks noGrp="1"/>
          </p:cNvSpPr>
          <p:nvPr>
            <p:ph type="body" sz="quarter" idx="12" hasCustomPrompt="1"/>
          </p:nvPr>
        </p:nvSpPr>
        <p:spPr>
          <a:xfrm>
            <a:off x="5799093" y="2173436"/>
            <a:ext cx="3935786" cy="261268"/>
          </a:xfrm>
        </p:spPr>
        <p:txBody>
          <a:bodyPr lIns="0" tIns="0" rIns="0" bIns="72000" anchor="b" anchorCtr="0">
            <a:normAutofit/>
          </a:bodyPr>
          <a:lstStyle>
            <a:lvl1pPr marL="0" indent="0" algn="l">
              <a:buNone/>
              <a:defRPr sz="1371" b="1">
                <a:solidFill>
                  <a:schemeClr val="bg2"/>
                </a:solidFill>
                <a:latin typeface="Meiryo UI" panose="020B0604030504040204" pitchFamily="50" charset="-128"/>
                <a:ea typeface="Meiryo UI" panose="020B0604030504040204" pitchFamily="50" charset="-128"/>
                <a:cs typeface="Arial" panose="020B0604020202020204" pitchFamily="34" charset="0"/>
              </a:defRPr>
            </a:lvl1pPr>
          </a:lstStyle>
          <a:p>
            <a:pPr lvl="0"/>
            <a:r>
              <a:rPr kumimoji="1" lang="ja-JP" altLang="en-US" dirty="0"/>
              <a:t>補助対象、支援対象の例、事業イメージ </a:t>
            </a:r>
            <a:r>
              <a:rPr kumimoji="1" lang="en-US" altLang="ja-JP" dirty="0"/>
              <a:t>etc.</a:t>
            </a:r>
            <a:endParaRPr kumimoji="1" lang="ja-JP" altLang="en-US" dirty="0"/>
          </a:p>
        </p:txBody>
      </p:sp>
      <p:sp>
        <p:nvSpPr>
          <p:cNvPr id="39" name="テキスト ボックス 38">
            <a:extLst>
              <a:ext uri="{FF2B5EF4-FFF2-40B4-BE49-F238E27FC236}">
                <a16:creationId xmlns:a16="http://schemas.microsoft.com/office/drawing/2014/main" id="{44AB8DD7-62C0-4DA8-85A3-8FFC2554F26A}"/>
              </a:ext>
            </a:extLst>
          </p:cNvPr>
          <p:cNvSpPr txBox="1"/>
          <p:nvPr userDrawn="1"/>
        </p:nvSpPr>
        <p:spPr>
          <a:xfrm>
            <a:off x="5565614" y="2173436"/>
            <a:ext cx="4169265" cy="261268"/>
          </a:xfrm>
          <a:prstGeom prst="rect">
            <a:avLst/>
          </a:prstGeom>
          <a:noFill/>
        </p:spPr>
        <p:txBody>
          <a:bodyPr wrap="square" lIns="0" tIns="0" bIns="65317" rtlCol="0" anchor="b" anchorCtr="0">
            <a:noAutofit/>
          </a:bodyPr>
          <a:lstStyle/>
          <a:p>
            <a:pPr algn="l"/>
            <a:r>
              <a:rPr lang="en-US" altLang="ja-JP" sz="1371" b="1" dirty="0">
                <a:solidFill>
                  <a:schemeClr val="bg2"/>
                </a:solidFill>
                <a:latin typeface="Meiryo UI" panose="020B0604030504040204" pitchFamily="50" charset="-128"/>
                <a:ea typeface="Meiryo UI" panose="020B0604030504040204" pitchFamily="50" charset="-128"/>
              </a:rPr>
              <a:t>4. </a:t>
            </a:r>
          </a:p>
        </p:txBody>
      </p:sp>
      <p:sp>
        <p:nvSpPr>
          <p:cNvPr id="31" name="テキスト プレースホルダー 37">
            <a:extLst>
              <a:ext uri="{FF2B5EF4-FFF2-40B4-BE49-F238E27FC236}">
                <a16:creationId xmlns:a16="http://schemas.microsoft.com/office/drawing/2014/main" id="{8DAEC8DB-209D-4346-BBA0-580F33B624E7}"/>
              </a:ext>
            </a:extLst>
          </p:cNvPr>
          <p:cNvSpPr>
            <a:spLocks noGrp="1"/>
          </p:cNvSpPr>
          <p:nvPr>
            <p:ph type="body" sz="quarter" idx="30" hasCustomPrompt="1"/>
          </p:nvPr>
        </p:nvSpPr>
        <p:spPr>
          <a:xfrm>
            <a:off x="569264" y="5717548"/>
            <a:ext cx="633728" cy="228610"/>
          </a:xfrm>
        </p:spPr>
        <p:txBody>
          <a:bodyPr lIns="0" tIns="0" rIns="0" bIns="0" anchor="ctr" anchorCtr="0">
            <a:noAutofit/>
          </a:bodyPr>
          <a:lstStyle>
            <a:lvl1pPr marL="0" indent="0" algn="l">
              <a:lnSpc>
                <a:spcPct val="120000"/>
              </a:lnSpc>
              <a:spcBef>
                <a:spcPts val="0"/>
              </a:spcBef>
              <a:buFont typeface="Arial" panose="020B0604020202020204" pitchFamily="34" charset="0"/>
              <a:buNone/>
              <a:defRPr sz="1089">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選　　　 択</a:t>
            </a:r>
            <a:endParaRPr kumimoji="1" lang="en-US" altLang="ja-JP" dirty="0"/>
          </a:p>
        </p:txBody>
      </p:sp>
    </p:spTree>
    <p:extLst>
      <p:ext uri="{BB962C8B-B14F-4D97-AF65-F5344CB8AC3E}">
        <p14:creationId xmlns:p14="http://schemas.microsoft.com/office/powerpoint/2010/main" val="21404071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表紙">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66808" y="359096"/>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3" tIns="41476" rIns="82953" bIns="41476" numCol="1" spcCol="0" rtlCol="0" fromWordArt="0" anchor="ctr" anchorCtr="0" forceAA="0" compatLnSpc="1">
            <a:prstTxWarp prst="textNoShape">
              <a:avLst/>
            </a:prstTxWarp>
            <a:noAutofit/>
          </a:bodyPr>
          <a:lstStyle/>
          <a:p>
            <a:pPr algn="ctr"/>
            <a:endParaRPr kumimoji="1" lang="ja-JP" altLang="en-US" sz="1452" dirty="0">
              <a:solidFill>
                <a:schemeClr val="tx1"/>
              </a:solidFill>
            </a:endParaRPr>
          </a:p>
        </p:txBody>
      </p:sp>
      <p:grpSp>
        <p:nvGrpSpPr>
          <p:cNvPr id="8" name="グループ化 7">
            <a:extLst>
              <a:ext uri="{FF2B5EF4-FFF2-40B4-BE49-F238E27FC236}">
                <a16:creationId xmlns:a16="http://schemas.microsoft.com/office/drawing/2014/main" id="{6F38512C-2C72-40C3-B679-1FEABC48B48C}"/>
              </a:ext>
            </a:extLst>
          </p:cNvPr>
          <p:cNvGrpSpPr/>
          <p:nvPr userDrawn="1"/>
        </p:nvGrpSpPr>
        <p:grpSpPr>
          <a:xfrm>
            <a:off x="2275974" y="5715294"/>
            <a:ext cx="5443286" cy="635369"/>
            <a:chOff x="2456520" y="6387031"/>
            <a:chExt cx="5875085" cy="700377"/>
          </a:xfrm>
        </p:grpSpPr>
        <p:pic>
          <p:nvPicPr>
            <p:cNvPr id="9" name="図 8">
              <a:extLst>
                <a:ext uri="{FF2B5EF4-FFF2-40B4-BE49-F238E27FC236}">
                  <a16:creationId xmlns:a16="http://schemas.microsoft.com/office/drawing/2014/main" id="{48EFA85C-A46F-4AC1-8E75-830689451B2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927824" y="6387031"/>
              <a:ext cx="991169" cy="700377"/>
            </a:xfrm>
            <a:prstGeom prst="rect">
              <a:avLst/>
            </a:prstGeom>
          </p:spPr>
        </p:pic>
        <p:pic>
          <p:nvPicPr>
            <p:cNvPr id="10" name="図 9">
              <a:extLst>
                <a:ext uri="{FF2B5EF4-FFF2-40B4-BE49-F238E27FC236}">
                  <a16:creationId xmlns:a16="http://schemas.microsoft.com/office/drawing/2014/main" id="{9F5C018F-8455-43E6-B9B6-228E8AD0436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06890" y="6463627"/>
              <a:ext cx="614647" cy="526500"/>
            </a:xfrm>
            <a:prstGeom prst="rect">
              <a:avLst/>
            </a:prstGeom>
          </p:spPr>
        </p:pic>
        <p:pic>
          <p:nvPicPr>
            <p:cNvPr id="11" name="図 10">
              <a:extLst>
                <a:ext uri="{FF2B5EF4-FFF2-40B4-BE49-F238E27FC236}">
                  <a16:creationId xmlns:a16="http://schemas.microsoft.com/office/drawing/2014/main" id="{34A081C5-EF14-4467-B19D-E35B6B3CBAD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456520" y="6498254"/>
              <a:ext cx="946944" cy="536322"/>
            </a:xfrm>
            <a:prstGeom prst="rect">
              <a:avLst/>
            </a:prstGeom>
          </p:spPr>
        </p:pic>
        <p:pic>
          <p:nvPicPr>
            <p:cNvPr id="12" name="図 11">
              <a:extLst>
                <a:ext uri="{FF2B5EF4-FFF2-40B4-BE49-F238E27FC236}">
                  <a16:creationId xmlns:a16="http://schemas.microsoft.com/office/drawing/2014/main" id="{353D9AAD-EE32-457B-B8B4-29FF67E0F4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635177" y="6432722"/>
              <a:ext cx="1292647" cy="641986"/>
            </a:xfrm>
            <a:prstGeom prst="rect">
              <a:avLst/>
            </a:prstGeom>
          </p:spPr>
        </p:pic>
        <p:pic>
          <p:nvPicPr>
            <p:cNvPr id="13" name="図 12">
              <a:extLst>
                <a:ext uri="{FF2B5EF4-FFF2-40B4-BE49-F238E27FC236}">
                  <a16:creationId xmlns:a16="http://schemas.microsoft.com/office/drawing/2014/main" id="{E3FD0292-C091-43A1-9252-D1D0C6352D0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044047" y="6463627"/>
              <a:ext cx="1287558" cy="494981"/>
            </a:xfrm>
            <a:prstGeom prst="rect">
              <a:avLst/>
            </a:prstGeom>
          </p:spPr>
        </p:pic>
      </p:grpSp>
      <p:pic>
        <p:nvPicPr>
          <p:cNvPr id="14" name="Picture 2">
            <a:extLst>
              <a:ext uri="{FF2B5EF4-FFF2-40B4-BE49-F238E27FC236}">
                <a16:creationId xmlns:a16="http://schemas.microsoft.com/office/drawing/2014/main" id="{76484A44-3003-4277-9737-236918E2A043}"/>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4045878" y="1359896"/>
            <a:ext cx="1796216" cy="61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グループ化 22">
            <a:extLst>
              <a:ext uri="{FF2B5EF4-FFF2-40B4-BE49-F238E27FC236}">
                <a16:creationId xmlns:a16="http://schemas.microsoft.com/office/drawing/2014/main" id="{69427F34-BDBE-48D8-A7F4-1EE85CF4440A}"/>
              </a:ext>
            </a:extLst>
          </p:cNvPr>
          <p:cNvGrpSpPr/>
          <p:nvPr userDrawn="1"/>
        </p:nvGrpSpPr>
        <p:grpSpPr>
          <a:xfrm>
            <a:off x="958477" y="2714141"/>
            <a:ext cx="7989045" cy="914438"/>
            <a:chOff x="1034510" y="2991837"/>
            <a:chExt cx="8622792" cy="1007999"/>
          </a:xfrm>
        </p:grpSpPr>
        <p:cxnSp>
          <p:nvCxnSpPr>
            <p:cNvPr id="15" name="直線コネクタ 14">
              <a:extLst>
                <a:ext uri="{FF2B5EF4-FFF2-40B4-BE49-F238E27FC236}">
                  <a16:creationId xmlns:a16="http://schemas.microsoft.com/office/drawing/2014/main" id="{4E3800AC-DAF6-41B1-810E-4A51489649E0}"/>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CF90A11-AE44-4385-824C-1819712F0D92}"/>
                </a:ext>
              </a:extLst>
            </p:cNvPr>
            <p:cNvCxnSpPr/>
            <p:nvPr userDrawn="1"/>
          </p:nvCxnSpPr>
          <p:spPr>
            <a:xfrm>
              <a:off x="1034510" y="3999836"/>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0" name="タイトル 29">
            <a:extLst>
              <a:ext uri="{FF2B5EF4-FFF2-40B4-BE49-F238E27FC236}">
                <a16:creationId xmlns:a16="http://schemas.microsoft.com/office/drawing/2014/main" id="{D7232AF9-EC33-4888-B5A0-D03E836B4382}"/>
              </a:ext>
            </a:extLst>
          </p:cNvPr>
          <p:cNvSpPr>
            <a:spLocks noGrp="1"/>
          </p:cNvSpPr>
          <p:nvPr>
            <p:ph type="title" hasCustomPrompt="1"/>
          </p:nvPr>
        </p:nvSpPr>
        <p:spPr>
          <a:xfrm>
            <a:off x="958477" y="2714140"/>
            <a:ext cx="8004988" cy="914439"/>
          </a:xfrm>
          <a:prstGeom prst="rect">
            <a:avLst/>
          </a:prstGeom>
        </p:spPr>
        <p:txBody>
          <a:bodyPr lIns="0" tIns="72000" rIns="0" bIns="0" anchor="ctr" anchorCtr="0">
            <a:normAutofit/>
          </a:bodyPr>
          <a:lstStyle>
            <a:lvl1pPr>
              <a:defRPr lang="ja-JP" altLang="en-US" sz="3266"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1000"/>
              </a:spcBef>
              <a:buFontTx/>
            </a:pPr>
            <a:r>
              <a:rPr kumimoji="1" lang="ja-JP" altLang="en-US" dirty="0"/>
              <a:t>表紙タイトル</a:t>
            </a:r>
          </a:p>
        </p:txBody>
      </p:sp>
      <p:sp>
        <p:nvSpPr>
          <p:cNvPr id="27" name="コンテンツ プレースホルダー 21">
            <a:extLst>
              <a:ext uri="{FF2B5EF4-FFF2-40B4-BE49-F238E27FC236}">
                <a16:creationId xmlns:a16="http://schemas.microsoft.com/office/drawing/2014/main" id="{730FB38C-75FA-4F17-A448-34BAAD2B4753}"/>
              </a:ext>
            </a:extLst>
          </p:cNvPr>
          <p:cNvSpPr>
            <a:spLocks noGrp="1"/>
          </p:cNvSpPr>
          <p:nvPr>
            <p:ph sz="quarter" idx="14" hasCustomPrompt="1"/>
          </p:nvPr>
        </p:nvSpPr>
        <p:spPr>
          <a:xfrm>
            <a:off x="958477" y="3763721"/>
            <a:ext cx="8004988" cy="391903"/>
          </a:xfrm>
          <a:prstGeom prst="rect">
            <a:avLst/>
          </a:prstGeom>
        </p:spPr>
        <p:txBody>
          <a:bodyPr lIns="0" tIns="0" rIns="0" bIns="0" anchor="ctr" anchorCtr="0"/>
          <a:lstStyle>
            <a:lvl1pPr>
              <a:defRPr sz="1814" b="1">
                <a:solidFill>
                  <a:schemeClr val="bg2"/>
                </a:solidFill>
                <a:latin typeface="Meiryo UI" panose="020B0604030504040204" pitchFamily="50" charset="-128"/>
                <a:ea typeface="Meiryo UI" panose="020B0604030504040204" pitchFamily="50" charset="-128"/>
              </a:defRPr>
            </a:lvl1pPr>
          </a:lstStyle>
          <a:p>
            <a:pPr lvl="0"/>
            <a:r>
              <a:rPr kumimoji="1" lang="ja-JP" altLang="en-US" dirty="0"/>
              <a:t>サブタイトル</a:t>
            </a:r>
          </a:p>
        </p:txBody>
      </p:sp>
      <p:sp>
        <p:nvSpPr>
          <p:cNvPr id="31" name="コンテンツ プレースホルダー 21">
            <a:extLst>
              <a:ext uri="{FF2B5EF4-FFF2-40B4-BE49-F238E27FC236}">
                <a16:creationId xmlns:a16="http://schemas.microsoft.com/office/drawing/2014/main" id="{9693F458-7CAF-4411-88EF-755A4D8136DB}"/>
              </a:ext>
            </a:extLst>
          </p:cNvPr>
          <p:cNvSpPr>
            <a:spLocks noGrp="1"/>
          </p:cNvSpPr>
          <p:nvPr>
            <p:ph sz="quarter" idx="15" hasCustomPrompt="1"/>
          </p:nvPr>
        </p:nvSpPr>
        <p:spPr>
          <a:xfrm>
            <a:off x="3293265" y="4931489"/>
            <a:ext cx="3335412" cy="261268"/>
          </a:xfrm>
          <a:prstGeom prst="rect">
            <a:avLst/>
          </a:prstGeom>
        </p:spPr>
        <p:txBody>
          <a:bodyPr lIns="0" tIns="0" rIns="0" bIns="0" anchor="ctr" anchorCtr="0"/>
          <a:lstStyle>
            <a:lvl1pPr>
              <a:defRPr sz="1633" b="0">
                <a:solidFill>
                  <a:schemeClr val="tx1"/>
                </a:solidFill>
                <a:latin typeface="Meiryo UI" panose="020B0604030504040204" pitchFamily="50" charset="-128"/>
                <a:ea typeface="Meiryo UI" panose="020B0604030504040204" pitchFamily="50" charset="-128"/>
              </a:defRPr>
            </a:lvl1pPr>
          </a:lstStyle>
          <a:p>
            <a:pPr lvl="0"/>
            <a:r>
              <a:rPr kumimoji="1" lang="en-US" altLang="ja-JP" dirty="0"/>
              <a:t>0000</a:t>
            </a:r>
            <a:r>
              <a:rPr kumimoji="1" lang="ja-JP" altLang="en-US" dirty="0"/>
              <a:t>年</a:t>
            </a:r>
            <a:r>
              <a:rPr kumimoji="1" lang="en-US" altLang="ja-JP" dirty="0"/>
              <a:t>00</a:t>
            </a:r>
            <a:r>
              <a:rPr kumimoji="1" lang="ja-JP" altLang="en-US" dirty="0"/>
              <a:t>月</a:t>
            </a:r>
            <a:r>
              <a:rPr kumimoji="1" lang="en-US" altLang="ja-JP" dirty="0"/>
              <a:t>00</a:t>
            </a:r>
            <a:r>
              <a:rPr kumimoji="1" lang="ja-JP" altLang="en-US" dirty="0"/>
              <a:t>日</a:t>
            </a:r>
          </a:p>
        </p:txBody>
      </p:sp>
      <p:sp>
        <p:nvSpPr>
          <p:cNvPr id="32" name="コンテンツ プレースホルダー 21">
            <a:extLst>
              <a:ext uri="{FF2B5EF4-FFF2-40B4-BE49-F238E27FC236}">
                <a16:creationId xmlns:a16="http://schemas.microsoft.com/office/drawing/2014/main" id="{1645C6DC-6217-43BE-8989-B6A0BD9C2349}"/>
              </a:ext>
            </a:extLst>
          </p:cNvPr>
          <p:cNvSpPr>
            <a:spLocks noGrp="1"/>
          </p:cNvSpPr>
          <p:nvPr>
            <p:ph sz="quarter" idx="16" hasCustomPrompt="1"/>
          </p:nvPr>
        </p:nvSpPr>
        <p:spPr>
          <a:xfrm>
            <a:off x="3293265" y="5192757"/>
            <a:ext cx="3335412" cy="261268"/>
          </a:xfrm>
          <a:prstGeom prst="rect">
            <a:avLst/>
          </a:prstGeom>
        </p:spPr>
        <p:txBody>
          <a:bodyPr lIns="0" tIns="0" rIns="0" bIns="0" anchor="ctr" anchorCtr="0"/>
          <a:lstStyle>
            <a:lvl1pPr>
              <a:defRPr sz="1633"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所属　名前</a:t>
            </a:r>
          </a:p>
        </p:txBody>
      </p:sp>
    </p:spTree>
    <p:extLst>
      <p:ext uri="{BB962C8B-B14F-4D97-AF65-F5344CB8AC3E}">
        <p14:creationId xmlns:p14="http://schemas.microsoft.com/office/powerpoint/2010/main" val="30104923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中扉">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A41B1502-2511-437B-8D13-C5707D9425E0}"/>
              </a:ext>
            </a:extLst>
          </p:cNvPr>
          <p:cNvSpPr/>
          <p:nvPr userDrawn="1"/>
        </p:nvSpPr>
        <p:spPr>
          <a:xfrm>
            <a:off x="366808" y="359096"/>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3" tIns="41476" rIns="82953" bIns="41476" numCol="1" spcCol="0" rtlCol="0" fromWordArt="0" anchor="ctr" anchorCtr="0" forceAA="0" compatLnSpc="1">
            <a:prstTxWarp prst="textNoShape">
              <a:avLst/>
            </a:prstTxWarp>
            <a:noAutofit/>
          </a:bodyPr>
          <a:lstStyle/>
          <a:p>
            <a:pPr algn="ctr"/>
            <a:endParaRPr kumimoji="1" lang="ja-JP" altLang="en-US" sz="1452" dirty="0">
              <a:solidFill>
                <a:schemeClr val="tx1"/>
              </a:solidFill>
            </a:endParaRPr>
          </a:p>
        </p:txBody>
      </p:sp>
      <p:grpSp>
        <p:nvGrpSpPr>
          <p:cNvPr id="4" name="グループ化 3">
            <a:extLst>
              <a:ext uri="{FF2B5EF4-FFF2-40B4-BE49-F238E27FC236}">
                <a16:creationId xmlns:a16="http://schemas.microsoft.com/office/drawing/2014/main" id="{6022BE2B-C94E-4EA1-8D5F-B6FF40A5C82B}"/>
              </a:ext>
            </a:extLst>
          </p:cNvPr>
          <p:cNvGrpSpPr/>
          <p:nvPr userDrawn="1"/>
        </p:nvGrpSpPr>
        <p:grpSpPr>
          <a:xfrm>
            <a:off x="958477" y="2645195"/>
            <a:ext cx="7989045" cy="1567610"/>
            <a:chOff x="1034510" y="2991837"/>
            <a:chExt cx="8622792" cy="1728000"/>
          </a:xfrm>
        </p:grpSpPr>
        <p:cxnSp>
          <p:nvCxnSpPr>
            <p:cNvPr id="5" name="直線コネクタ 4">
              <a:extLst>
                <a:ext uri="{FF2B5EF4-FFF2-40B4-BE49-F238E27FC236}">
                  <a16:creationId xmlns:a16="http://schemas.microsoft.com/office/drawing/2014/main" id="{4FC838C0-7A1B-42C5-8BB1-69879692B23E}"/>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97EB7B27-A3AA-4865-967F-947004C8CF38}"/>
                </a:ext>
              </a:extLst>
            </p:cNvPr>
            <p:cNvCxnSpPr/>
            <p:nvPr userDrawn="1"/>
          </p:nvCxnSpPr>
          <p:spPr>
            <a:xfrm>
              <a:off x="1034510" y="4719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7" name="タイトル 29">
            <a:extLst>
              <a:ext uri="{FF2B5EF4-FFF2-40B4-BE49-F238E27FC236}">
                <a16:creationId xmlns:a16="http://schemas.microsoft.com/office/drawing/2014/main" id="{99661971-5207-448A-8A45-D3935E63EBC5}"/>
              </a:ext>
            </a:extLst>
          </p:cNvPr>
          <p:cNvSpPr>
            <a:spLocks noGrp="1"/>
          </p:cNvSpPr>
          <p:nvPr>
            <p:ph type="title" hasCustomPrompt="1"/>
          </p:nvPr>
        </p:nvSpPr>
        <p:spPr>
          <a:xfrm>
            <a:off x="958477" y="2645195"/>
            <a:ext cx="8004988" cy="1567610"/>
          </a:xfrm>
          <a:prstGeom prst="rect">
            <a:avLst/>
          </a:prstGeom>
        </p:spPr>
        <p:txBody>
          <a:bodyPr lIns="0" tIns="72000" rIns="0" bIns="0" anchor="ctr" anchorCtr="0">
            <a:normAutofit/>
          </a:bodyPr>
          <a:lstStyle>
            <a:lvl1pPr>
              <a:defRPr lang="ja-JP" altLang="en-US" sz="3266"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1000"/>
              </a:spcBef>
              <a:buFontTx/>
            </a:pPr>
            <a:r>
              <a:rPr kumimoji="1" lang="ja-JP" altLang="en-US" dirty="0"/>
              <a:t>中扉タイトル</a:t>
            </a:r>
          </a:p>
        </p:txBody>
      </p:sp>
      <p:sp>
        <p:nvSpPr>
          <p:cNvPr id="8" name="テキスト ボックス 7">
            <a:extLst>
              <a:ext uri="{FF2B5EF4-FFF2-40B4-BE49-F238E27FC236}">
                <a16:creationId xmlns:a16="http://schemas.microsoft.com/office/drawing/2014/main" id="{F65B5CD1-16BF-4814-9E5A-19B044B6FB5E}"/>
              </a:ext>
            </a:extLst>
          </p:cNvPr>
          <p:cNvSpPr txBox="1"/>
          <p:nvPr userDrawn="1"/>
        </p:nvSpPr>
        <p:spPr>
          <a:xfrm>
            <a:off x="9439042" y="6400781"/>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2177"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452"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498583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内容説明用スライド_タイトルのみ">
    <p:spTree>
      <p:nvGrpSpPr>
        <p:cNvPr id="1" name=""/>
        <p:cNvGrpSpPr/>
        <p:nvPr/>
      </p:nvGrpSpPr>
      <p:grpSpPr>
        <a:xfrm>
          <a:off x="0" y="0"/>
          <a:ext cx="0" cy="0"/>
          <a:chOff x="0" y="0"/>
          <a:chExt cx="0" cy="0"/>
        </a:xfrm>
      </p:grpSpPr>
      <p:sp>
        <p:nvSpPr>
          <p:cNvPr id="25" name="タイトル 97">
            <a:extLst>
              <a:ext uri="{FF2B5EF4-FFF2-40B4-BE49-F238E27FC236}">
                <a16:creationId xmlns:a16="http://schemas.microsoft.com/office/drawing/2014/main" id="{72170A6F-3936-4E64-8D54-81889E100275}"/>
              </a:ext>
            </a:extLst>
          </p:cNvPr>
          <p:cNvSpPr>
            <a:spLocks noGrp="1"/>
          </p:cNvSpPr>
          <p:nvPr userDrawn="1">
            <p:ph type="title" hasCustomPrompt="1"/>
          </p:nvPr>
        </p:nvSpPr>
        <p:spPr>
          <a:xfrm>
            <a:off x="287214" y="419806"/>
            <a:ext cx="8271821" cy="587854"/>
          </a:xfrm>
          <a:prstGeom prst="rect">
            <a:avLst/>
          </a:prstGeom>
        </p:spPr>
        <p:txBody>
          <a:bodyPr lIns="252000" tIns="36000" rIns="0" bIns="0" anchor="ctr" anchorCtr="0"/>
          <a:lstStyle>
            <a:lvl1pPr>
              <a:defRPr sz="2296"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grpSp>
        <p:nvGrpSpPr>
          <p:cNvPr id="8" name="グループ化 7">
            <a:extLst>
              <a:ext uri="{FF2B5EF4-FFF2-40B4-BE49-F238E27FC236}">
                <a16:creationId xmlns:a16="http://schemas.microsoft.com/office/drawing/2014/main" id="{02D5BCB6-054C-1C95-65D1-95F4BFEDD892}"/>
              </a:ext>
            </a:extLst>
          </p:cNvPr>
          <p:cNvGrpSpPr/>
          <p:nvPr userDrawn="1"/>
        </p:nvGrpSpPr>
        <p:grpSpPr>
          <a:xfrm>
            <a:off x="103693" y="196674"/>
            <a:ext cx="9657896" cy="721514"/>
            <a:chOff x="111919" y="216797"/>
            <a:chExt cx="10424028" cy="795336"/>
          </a:xfrm>
        </p:grpSpPr>
        <p:pic>
          <p:nvPicPr>
            <p:cNvPr id="9" name="Picture 11" descr="ç°å¢ç">
              <a:extLst>
                <a:ext uri="{FF2B5EF4-FFF2-40B4-BE49-F238E27FC236}">
                  <a16:creationId xmlns:a16="http://schemas.microsoft.com/office/drawing/2014/main" id="{4B7EE0A4-D06A-B766-AAA0-081FAC5EF64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13">
              <a:extLst>
                <a:ext uri="{FF2B5EF4-FFF2-40B4-BE49-F238E27FC236}">
                  <a16:creationId xmlns:a16="http://schemas.microsoft.com/office/drawing/2014/main" id="{368674C2-88B7-FBC8-098C-E3D68A8A73C1}"/>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rgbClr val="00584E"/>
            </a:solidFill>
            <a:ln>
              <a:noFill/>
            </a:ln>
          </p:spPr>
          <p:txBody>
            <a:bodyPr vert="horz" wrap="square" lIns="0" tIns="0" rIns="0" bIns="0" numCol="1" anchor="t" anchorCtr="0" compatLnSpc="1">
              <a:prstTxWarp prst="textNoShape">
                <a:avLst/>
              </a:prstTxWarp>
            </a:bodyPr>
            <a:lstStyle/>
            <a:p>
              <a:pPr marL="0" marR="0" lvl="0" indent="0" defTabSz="829544" eaLnBrk="1" fontAlgn="auto" latinLnBrk="0" hangingPunct="1">
                <a:lnSpc>
                  <a:spcPct val="100000"/>
                </a:lnSpc>
                <a:spcBef>
                  <a:spcPts val="0"/>
                </a:spcBef>
                <a:spcAft>
                  <a:spcPts val="0"/>
                </a:spcAft>
                <a:buClrTx/>
                <a:buSzTx/>
                <a:buFontTx/>
                <a:buNone/>
                <a:tabLst/>
                <a:defRPr/>
              </a:pPr>
              <a:endParaRPr kumimoji="0" lang="ja-JP" altLang="en-US" sz="1633" b="0" i="0" u="none" strike="noStrike" kern="0" cap="none" spc="0" normalizeH="0" baseline="0" noProof="0">
                <a:ln>
                  <a:noFill/>
                </a:ln>
                <a:solidFill>
                  <a:prstClr val="black"/>
                </a:solidFill>
                <a:effectLst/>
                <a:uLnTx/>
                <a:uFillTx/>
                <a:latin typeface="Meiryo UI"/>
              </a:endParaRPr>
            </a:p>
          </p:txBody>
        </p:sp>
        <p:cxnSp>
          <p:nvCxnSpPr>
            <p:cNvPr id="11" name="直線コネクタ 10">
              <a:extLst>
                <a:ext uri="{FF2B5EF4-FFF2-40B4-BE49-F238E27FC236}">
                  <a16:creationId xmlns:a16="http://schemas.microsoft.com/office/drawing/2014/main" id="{0C9C98FF-038E-6751-233A-5A31BE80B989}"/>
                </a:ext>
              </a:extLst>
            </p:cNvPr>
            <p:cNvCxnSpPr>
              <a:cxnSpLocks/>
            </p:cNvCxnSpPr>
            <p:nvPr userDrawn="1"/>
          </p:nvCxnSpPr>
          <p:spPr>
            <a:xfrm>
              <a:off x="9408319" y="216797"/>
              <a:ext cx="786701" cy="778669"/>
            </a:xfrm>
            <a:prstGeom prst="line">
              <a:avLst/>
            </a:prstGeom>
            <a:noFill/>
            <a:ln w="12700" cap="flat" cmpd="sng" algn="ctr">
              <a:solidFill>
                <a:sysClr val="windowText" lastClr="000000"/>
              </a:solidFill>
              <a:prstDash val="solid"/>
              <a:miter lim="800000"/>
            </a:ln>
            <a:effectLst/>
          </p:spPr>
        </p:cxnSp>
        <p:cxnSp>
          <p:nvCxnSpPr>
            <p:cNvPr id="12" name="直線コネクタ 11">
              <a:extLst>
                <a:ext uri="{FF2B5EF4-FFF2-40B4-BE49-F238E27FC236}">
                  <a16:creationId xmlns:a16="http://schemas.microsoft.com/office/drawing/2014/main" id="{34BE4015-4C1E-416F-1402-8E51BCCC95D7}"/>
                </a:ext>
              </a:extLst>
            </p:cNvPr>
            <p:cNvCxnSpPr>
              <a:cxnSpLocks/>
            </p:cNvCxnSpPr>
            <p:nvPr userDrawn="1"/>
          </p:nvCxnSpPr>
          <p:spPr>
            <a:xfrm>
              <a:off x="111919" y="681139"/>
              <a:ext cx="345281" cy="330994"/>
            </a:xfrm>
            <a:prstGeom prst="line">
              <a:avLst/>
            </a:prstGeom>
            <a:noFill/>
            <a:ln w="12700" cap="flat" cmpd="sng" algn="ctr">
              <a:solidFill>
                <a:sysClr val="windowText" lastClr="000000"/>
              </a:solidFill>
              <a:prstDash val="solid"/>
              <a:miter lim="800000"/>
            </a:ln>
            <a:effectLst/>
          </p:spPr>
        </p:cxnSp>
      </p:grpSp>
      <p:sp>
        <p:nvSpPr>
          <p:cNvPr id="13" name="テキスト ボックス 12">
            <a:extLst>
              <a:ext uri="{FF2B5EF4-FFF2-40B4-BE49-F238E27FC236}">
                <a16:creationId xmlns:a16="http://schemas.microsoft.com/office/drawing/2014/main" id="{1726EEBE-2972-8B5F-2321-1C0560CFBEAB}"/>
              </a:ext>
            </a:extLst>
          </p:cNvPr>
          <p:cNvSpPr txBox="1"/>
          <p:nvPr userDrawn="1"/>
        </p:nvSpPr>
        <p:spPr>
          <a:xfrm>
            <a:off x="9568145" y="6527196"/>
            <a:ext cx="333541" cy="326585"/>
          </a:xfrm>
          <a:prstGeom prst="rect">
            <a:avLst/>
          </a:prstGeom>
          <a:noFill/>
        </p:spPr>
        <p:txBody>
          <a:bodyPr wrap="none" lIns="0" tIns="0" rIns="0" bIns="0" rtlCol="0" anchor="b" anchorCtr="0">
            <a:noAutofit/>
          </a:bodyPr>
          <a:lstStyle/>
          <a:p>
            <a:pPr algn="ctr"/>
            <a:fld id="{9C1B02FA-3B43-4965-97B5-C29D405C4738}" type="slidenum">
              <a:rPr lang="ja-JP" altLang="en-US" sz="1855" smtClean="0">
                <a:solidFill>
                  <a:prstClr val="black"/>
                </a:solidFill>
                <a:ea typeface="メイリオ" panose="020B0604030504040204" pitchFamily="50" charset="-128"/>
                <a:cs typeface="Arial" panose="020B0604020202020204" pitchFamily="34" charset="0"/>
              </a:rPr>
              <a:pPr algn="ctr"/>
              <a:t>‹#›</a:t>
            </a:fld>
            <a:endParaRPr lang="ja-JP" altLang="en-US" sz="1237"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8808658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目次用スライド">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008499E0-6698-7242-8365-20FF5A758AA5}"/>
              </a:ext>
            </a:extLst>
          </p:cNvPr>
          <p:cNvSpPr txBox="1"/>
          <p:nvPr userDrawn="1"/>
        </p:nvSpPr>
        <p:spPr>
          <a:xfrm>
            <a:off x="1" y="6609926"/>
            <a:ext cx="9906000" cy="215315"/>
          </a:xfrm>
          <a:prstGeom prst="rect">
            <a:avLst/>
          </a:prstGeom>
          <a:noFill/>
        </p:spPr>
        <p:txBody>
          <a:bodyPr wrap="square" rtlCol="0">
            <a:spAutoFit/>
          </a:bodyPr>
          <a:lstStyle/>
          <a:p>
            <a:pPr algn="r"/>
            <a:fld id="{38434F60-59C2-5746-B363-8E311F3EE048}" type="slidenum">
              <a:rPr lang="en-US" altLang="ja-JP" sz="799" b="0" smtClean="0">
                <a:ln w="2540">
                  <a:solidFill>
                    <a:schemeClr val="bg2">
                      <a:lumMod val="75000"/>
                    </a:schemeClr>
                  </a:solidFill>
                </a:ln>
                <a:solidFill>
                  <a:schemeClr val="tx1"/>
                </a:solidFill>
                <a:latin typeface="Meiryo" panose="020B0604030504040204" pitchFamily="34" charset="-128"/>
                <a:ea typeface="Meiryo" panose="020B0604030504040204" pitchFamily="34" charset="-128"/>
              </a:rPr>
              <a:t>‹#›</a:t>
            </a:fld>
            <a:endParaRPr lang="ja-JP" altLang="en-US" sz="799" b="0" dirty="0">
              <a:ln w="2540">
                <a:solidFill>
                  <a:schemeClr val="bg2">
                    <a:lumMod val="75000"/>
                  </a:schemeClr>
                </a:solidFill>
              </a:ln>
              <a:solidFill>
                <a:schemeClr val="tx1"/>
              </a:solidFill>
              <a:latin typeface="Meiryo" panose="020B0604030504040204" pitchFamily="34" charset="-128"/>
              <a:ea typeface="Meiryo" panose="020B0604030504040204" pitchFamily="34" charset="-128"/>
            </a:endParaRPr>
          </a:p>
        </p:txBody>
      </p:sp>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167313" y="133064"/>
            <a:ext cx="596513" cy="598234"/>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4259" y="354183"/>
            <a:ext cx="8872196" cy="461267"/>
          </a:xfrm>
          <a:prstGeom prst="rect">
            <a:avLst/>
          </a:prstGeom>
        </p:spPr>
      </p:pic>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50000" y="532084"/>
            <a:ext cx="359245" cy="352637"/>
          </a:xfrm>
          <a:prstGeom prst="line">
            <a:avLst/>
          </a:prstGeom>
          <a:ln w="127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8636743" y="262409"/>
            <a:ext cx="633971" cy="623778"/>
          </a:xfrm>
          <a:prstGeom prst="line">
            <a:avLst/>
          </a:prstGeom>
          <a:ln w="127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4185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4" y="196674"/>
            <a:ext cx="9565555" cy="721514"/>
            <a:chOff x="111919" y="216797"/>
            <a:chExt cx="10324361" cy="795336"/>
          </a:xfrm>
        </p:grpSpPr>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pPr marL="0" marR="0" lvl="0" indent="0" algn="l" defTabSz="829544"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a:ln>
                  <a:noFill/>
                </a:ln>
                <a:solidFill>
                  <a:prstClr val="black"/>
                </a:solidFill>
                <a:effectLst/>
                <a:uLnTx/>
                <a:uFillTx/>
                <a:latin typeface="Meiryo UI"/>
                <a:ea typeface="Meiryo UI"/>
                <a:cs typeface="+mn-cs"/>
              </a:endParaRPr>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4" y="257881"/>
            <a:ext cx="8605363" cy="587854"/>
          </a:xfrm>
          <a:prstGeom prst="rect">
            <a:avLst/>
          </a:prstGeom>
        </p:spPr>
        <p:txBody>
          <a:bodyPr lIns="252000" tIns="36000" rIns="0" bIns="0" anchor="ctr" anchorCtr="0"/>
          <a:lstStyle>
            <a:lvl1pPr algn="l">
              <a:defRPr sz="2540"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grpSp>
        <p:nvGrpSpPr>
          <p:cNvPr id="9" name="グループ化 8">
            <a:extLst>
              <a:ext uri="{FF2B5EF4-FFF2-40B4-BE49-F238E27FC236}">
                <a16:creationId xmlns:a16="http://schemas.microsoft.com/office/drawing/2014/main" id="{B041109D-7A09-956E-3C8A-BC9EBC13451B}"/>
              </a:ext>
            </a:extLst>
          </p:cNvPr>
          <p:cNvGrpSpPr/>
          <p:nvPr userDrawn="1"/>
        </p:nvGrpSpPr>
        <p:grpSpPr>
          <a:xfrm>
            <a:off x="103693" y="196674"/>
            <a:ext cx="9657896" cy="721514"/>
            <a:chOff x="111919" y="216797"/>
            <a:chExt cx="10424028" cy="795336"/>
          </a:xfrm>
        </p:grpSpPr>
        <p:pic>
          <p:nvPicPr>
            <p:cNvPr id="12" name="Picture 11" descr="ç°å¢ç">
              <a:extLst>
                <a:ext uri="{FF2B5EF4-FFF2-40B4-BE49-F238E27FC236}">
                  <a16:creationId xmlns:a16="http://schemas.microsoft.com/office/drawing/2014/main" id="{DC0C9AE8-1C2C-5D4F-DE90-C0035D437F0A}"/>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3">
              <a:extLst>
                <a:ext uri="{FF2B5EF4-FFF2-40B4-BE49-F238E27FC236}">
                  <a16:creationId xmlns:a16="http://schemas.microsoft.com/office/drawing/2014/main" id="{0E8D7389-7D00-F5DF-C60A-4FA15A0ED5EC}"/>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pPr marL="0" marR="0" lvl="0" indent="0" algn="l" defTabSz="829544"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a:ln>
                  <a:noFill/>
                </a:ln>
                <a:solidFill>
                  <a:prstClr val="black"/>
                </a:solidFill>
                <a:effectLst/>
                <a:uLnTx/>
                <a:uFillTx/>
                <a:latin typeface="Meiryo UI"/>
                <a:ea typeface="Meiryo UI"/>
                <a:cs typeface="+mn-cs"/>
              </a:endParaRPr>
            </a:p>
          </p:txBody>
        </p:sp>
        <p:cxnSp>
          <p:nvCxnSpPr>
            <p:cNvPr id="17" name="直線コネクタ 16">
              <a:extLst>
                <a:ext uri="{FF2B5EF4-FFF2-40B4-BE49-F238E27FC236}">
                  <a16:creationId xmlns:a16="http://schemas.microsoft.com/office/drawing/2014/main" id="{2AB2A8BC-181E-D04D-EED5-37ED5324AED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163B7CC4-13F1-C289-26DC-6F9FF8DF0CFC}"/>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コンテンツ プレースホルダー 3">
            <a:extLst>
              <a:ext uri="{FF2B5EF4-FFF2-40B4-BE49-F238E27FC236}">
                <a16:creationId xmlns:a16="http://schemas.microsoft.com/office/drawing/2014/main" id="{116656DC-B78C-74B1-B759-77E1C2C69423}"/>
              </a:ext>
            </a:extLst>
          </p:cNvPr>
          <p:cNvSpPr>
            <a:spLocks noGrp="1"/>
          </p:cNvSpPr>
          <p:nvPr>
            <p:ph sz="quarter" idx="13" hasCustomPrompt="1"/>
          </p:nvPr>
        </p:nvSpPr>
        <p:spPr>
          <a:xfrm>
            <a:off x="150024" y="1038053"/>
            <a:ext cx="9605952" cy="1351291"/>
          </a:xfrm>
          <a:prstGeom prst="rect">
            <a:avLst/>
          </a:prstGeom>
          <a:ln w="19050">
            <a:solidFill>
              <a:schemeClr val="tx2"/>
            </a:solidFill>
          </a:ln>
        </p:spPr>
        <p:txBody>
          <a:bodyPr lIns="180000" tIns="180000" rIns="180000" bIns="144000">
            <a:spAutoFit/>
          </a:bodyPr>
          <a:lstStyle>
            <a:lvl1pPr marL="247711" indent="-247711" algn="l">
              <a:lnSpc>
                <a:spcPct val="100000"/>
              </a:lnSpc>
              <a:spcBef>
                <a:spcPts val="544"/>
              </a:spcBef>
              <a:buFont typeface="Wingdings" panose="05000000000000000000" pitchFamily="2" charset="2"/>
              <a:buChar char="n"/>
              <a:defRPr sz="1814"/>
            </a:lvl1pPr>
            <a:lvl2pPr marL="406131" indent="-158420" algn="l">
              <a:lnSpc>
                <a:spcPct val="100000"/>
              </a:lnSpc>
              <a:spcBef>
                <a:spcPts val="363"/>
              </a:spcBef>
              <a:buFont typeface="Arial" panose="020B0604020202020204" pitchFamily="34" charset="0"/>
              <a:buChar char="•"/>
              <a:defRPr sz="1633"/>
            </a:lvl2pPr>
            <a:lvl3pPr marL="626479" indent="-211707" algn="l">
              <a:lnSpc>
                <a:spcPct val="100000"/>
              </a:lnSpc>
              <a:spcBef>
                <a:spcPts val="181"/>
              </a:spcBef>
              <a:buFont typeface="Wingdings" panose="05000000000000000000" pitchFamily="2" charset="2"/>
              <a:buChar char="ü"/>
              <a:defRPr sz="1452"/>
            </a:lvl3pPr>
            <a:lvl4pPr marL="820903" indent="-195864" algn="l">
              <a:lnSpc>
                <a:spcPct val="100000"/>
              </a:lnSpc>
              <a:spcBef>
                <a:spcPts val="181"/>
              </a:spcBef>
              <a:buFont typeface="Meiryo UI" panose="020B0604030504040204" pitchFamily="50" charset="-128"/>
              <a:buChar char="※"/>
              <a:defRPr sz="1089"/>
            </a:lvl4pPr>
            <a:lvl5pPr algn="l">
              <a:defRPr sz="1814"/>
            </a:lvl5pPr>
          </a:lstStyle>
          <a:p>
            <a:pPr lvl="0"/>
            <a:r>
              <a:rPr kumimoji="1" lang="ja-JP" altLang="en-US"/>
              <a:t>リード文（</a:t>
            </a:r>
            <a:r>
              <a:rPr kumimoji="1" lang="en-US" altLang="ja-JP"/>
              <a:t>Tab</a:t>
            </a:r>
            <a:r>
              <a:rPr kumimoji="1" lang="ja-JP" altLang="en-US"/>
              <a:t>キーで行頭文字を第</a:t>
            </a:r>
            <a:r>
              <a:rPr kumimoji="1" lang="en-US" altLang="ja-JP"/>
              <a:t>4</a:t>
            </a:r>
            <a:r>
              <a:rPr kumimoji="1" lang="ja-JP" altLang="en-US"/>
              <a:t>レベルまで選択できます）</a:t>
            </a:r>
          </a:p>
          <a:p>
            <a:pPr lvl="1"/>
            <a:r>
              <a:rPr kumimoji="1" lang="ja-JP" altLang="en-US"/>
              <a:t>第</a:t>
            </a:r>
            <a:r>
              <a:rPr kumimoji="1" lang="en-US" altLang="ja-JP"/>
              <a:t>2</a:t>
            </a:r>
            <a:r>
              <a:rPr kumimoji="1" lang="ja-JP" altLang="en-US"/>
              <a:t>レベル</a:t>
            </a:r>
          </a:p>
          <a:p>
            <a:pPr lvl="2"/>
            <a:r>
              <a:rPr kumimoji="1" lang="ja-JP" altLang="en-US"/>
              <a:t>第</a:t>
            </a:r>
            <a:r>
              <a:rPr kumimoji="1" lang="en-US" altLang="ja-JP"/>
              <a:t>3</a:t>
            </a:r>
            <a:r>
              <a:rPr kumimoji="1" lang="ja-JP" altLang="en-US"/>
              <a:t>レベル</a:t>
            </a:r>
            <a:endParaRPr kumimoji="1" lang="en-US" altLang="ja-JP"/>
          </a:p>
          <a:p>
            <a:pPr lvl="3"/>
            <a:r>
              <a:rPr kumimoji="1" lang="ja-JP" altLang="en-US"/>
              <a:t>第</a:t>
            </a:r>
            <a:r>
              <a:rPr kumimoji="1" lang="en-US" altLang="ja-JP"/>
              <a:t>4</a:t>
            </a:r>
            <a:r>
              <a:rPr kumimoji="1" lang="ja-JP" altLang="en-US"/>
              <a:t>レベル</a:t>
            </a:r>
          </a:p>
        </p:txBody>
      </p:sp>
      <p:sp>
        <p:nvSpPr>
          <p:cNvPr id="20" name="テキスト ボックス 19">
            <a:extLst>
              <a:ext uri="{FF2B5EF4-FFF2-40B4-BE49-F238E27FC236}">
                <a16:creationId xmlns:a16="http://schemas.microsoft.com/office/drawing/2014/main" id="{D337EB01-84C2-44AD-EF01-3DC9F20C1776}"/>
              </a:ext>
            </a:extLst>
          </p:cNvPr>
          <p:cNvSpPr txBox="1"/>
          <p:nvPr userDrawn="1"/>
        </p:nvSpPr>
        <p:spPr>
          <a:xfrm>
            <a:off x="9568145" y="6527196"/>
            <a:ext cx="333541" cy="326585"/>
          </a:xfrm>
          <a:prstGeom prst="rect">
            <a:avLst/>
          </a:prstGeom>
          <a:noFill/>
        </p:spPr>
        <p:txBody>
          <a:bodyPr wrap="none" lIns="0" tIns="0" rIns="0" bIns="0" rtlCol="0" anchor="b" anchorCtr="0">
            <a:noAutofit/>
          </a:bodyPr>
          <a:lstStyle/>
          <a:p>
            <a:pPr marL="0" marR="0" lvl="0" indent="0" algn="ctr" defTabSz="829544" rtl="0" eaLnBrk="1" fontAlgn="auto" latinLnBrk="0" hangingPunct="1">
              <a:lnSpc>
                <a:spcPct val="100000"/>
              </a:lnSpc>
              <a:spcBef>
                <a:spcPts val="0"/>
              </a:spcBef>
              <a:spcAft>
                <a:spcPts val="0"/>
              </a:spcAft>
              <a:buClrTx/>
              <a:buSzTx/>
              <a:buFontTx/>
              <a:buNone/>
              <a:tabLst/>
              <a:defRPr/>
            </a:pPr>
            <a:fld id="{9C1B02FA-3B43-4965-97B5-C29D405C4738}" type="slidenum">
              <a:rPr kumimoji="1" lang="ja-JP" altLang="en-US" sz="1855" b="0" i="0" u="none" strike="noStrike" kern="1200" cap="none" spc="0" normalizeH="0" baseline="0" noProof="0" smtClean="0">
                <a:ln>
                  <a:noFill/>
                </a:ln>
                <a:solidFill>
                  <a:prstClr val="black"/>
                </a:solidFill>
                <a:effectLst/>
                <a:uLnTx/>
                <a:uFillTx/>
                <a:latin typeface="Arial" panose="020B0604020202020204" pitchFamily="34" charset="0"/>
                <a:ea typeface="メイリオ" panose="020B0604030504040204" pitchFamily="50" charset="-128"/>
                <a:cs typeface="Arial" panose="020B0604020202020204" pitchFamily="34" charset="0"/>
              </a:rPr>
              <a:pPr marL="0" marR="0" lvl="0" indent="0" algn="ctr" defTabSz="829544" rtl="0" eaLnBrk="1" fontAlgn="auto" latinLnBrk="0" hangingPunct="1">
                <a:lnSpc>
                  <a:spcPct val="100000"/>
                </a:lnSpc>
                <a:spcBef>
                  <a:spcPts val="0"/>
                </a:spcBef>
                <a:spcAft>
                  <a:spcPts val="0"/>
                </a:spcAft>
                <a:buClrTx/>
                <a:buSzTx/>
                <a:buFontTx/>
                <a:buNone/>
                <a:tabLst/>
                <a:defRPr/>
              </a:pPr>
              <a:t>‹#›</a:t>
            </a:fld>
            <a:endParaRPr kumimoji="1" lang="ja-JP" altLang="en-US" sz="1237" b="0"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7622209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階層あり">
    <p:spTree>
      <p:nvGrpSpPr>
        <p:cNvPr id="1" name=""/>
        <p:cNvGrpSpPr/>
        <p:nvPr/>
      </p:nvGrpSpPr>
      <p:grpSpPr>
        <a:xfrm>
          <a:off x="0" y="0"/>
          <a:ext cx="0" cy="0"/>
          <a:chOff x="0" y="0"/>
          <a:chExt cx="0" cy="0"/>
        </a:xfrm>
      </p:grpSpPr>
      <p:sp>
        <p:nvSpPr>
          <p:cNvPr id="53" name="コンテンツ プレースホルダー 3">
            <a:extLst>
              <a:ext uri="{FF2B5EF4-FFF2-40B4-BE49-F238E27FC236}">
                <a16:creationId xmlns:a16="http://schemas.microsoft.com/office/drawing/2014/main" id="{7038EB8A-9FB3-4B3E-A554-367E9CB41E9D}"/>
              </a:ext>
            </a:extLst>
          </p:cNvPr>
          <p:cNvSpPr>
            <a:spLocks noGrp="1"/>
          </p:cNvSpPr>
          <p:nvPr userDrawn="1">
            <p:ph sz="quarter" idx="10" hasCustomPrompt="1"/>
          </p:nvPr>
        </p:nvSpPr>
        <p:spPr>
          <a:xfrm>
            <a:off x="150025" y="29271"/>
            <a:ext cx="8605363" cy="228610"/>
          </a:xfrm>
          <a:prstGeom prst="rect">
            <a:avLst/>
          </a:prstGeom>
        </p:spPr>
        <p:txBody>
          <a:bodyPr lIns="0" tIns="0" rIns="0" bIns="0" anchor="ctr" anchorCtr="0"/>
          <a:lstStyle>
            <a:lvl1pPr algn="l">
              <a:defRPr sz="1082" b="1">
                <a:solidFill>
                  <a:schemeClr val="bg2"/>
                </a:solidFill>
                <a:latin typeface="Meiryo UI" panose="020B0604030504040204" pitchFamily="50" charset="-128"/>
                <a:ea typeface="Meiryo UI" panose="020B0604030504040204" pitchFamily="50" charset="-128"/>
              </a:defRPr>
            </a:lvl1pPr>
          </a:lstStyle>
          <a:p>
            <a:pPr lvl="0"/>
            <a:r>
              <a:rPr kumimoji="1" lang="ja-JP" altLang="en-US"/>
              <a:t>第</a:t>
            </a:r>
            <a:r>
              <a:rPr kumimoji="1" lang="en-US" altLang="ja-JP"/>
              <a:t>1</a:t>
            </a:r>
            <a:r>
              <a:rPr kumimoji="1" lang="ja-JP" altLang="en-US"/>
              <a:t>階層（例：表紙タイトル）</a:t>
            </a:r>
          </a:p>
        </p:txBody>
      </p:sp>
      <p:sp>
        <p:nvSpPr>
          <p:cNvPr id="52" name="タイトル 1">
            <a:extLst>
              <a:ext uri="{FF2B5EF4-FFF2-40B4-BE49-F238E27FC236}">
                <a16:creationId xmlns:a16="http://schemas.microsoft.com/office/drawing/2014/main" id="{ED4B86B0-3BB3-4009-9A6E-83BD54068242}"/>
              </a:ext>
            </a:extLst>
          </p:cNvPr>
          <p:cNvSpPr>
            <a:spLocks noGrp="1"/>
          </p:cNvSpPr>
          <p:nvPr userDrawn="1">
            <p:ph type="title" hasCustomPrompt="1"/>
          </p:nvPr>
        </p:nvSpPr>
        <p:spPr bwMode="white">
          <a:xfrm>
            <a:off x="150025" y="486491"/>
            <a:ext cx="8605363" cy="359244"/>
          </a:xfrm>
          <a:prstGeom prst="rect">
            <a:avLst/>
          </a:prstGeom>
        </p:spPr>
        <p:txBody>
          <a:bodyPr lIns="252000" tIns="0" rIns="0" bIns="0" anchor="ctr" anchorCtr="0"/>
          <a:lstStyle>
            <a:lvl1pPr algn="l">
              <a:defRPr sz="1855"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54" name="コンテンツ プレースホルダー 3">
            <a:extLst>
              <a:ext uri="{FF2B5EF4-FFF2-40B4-BE49-F238E27FC236}">
                <a16:creationId xmlns:a16="http://schemas.microsoft.com/office/drawing/2014/main" id="{F530AFF5-0F75-4301-B416-E2BDE7D4B1D3}"/>
              </a:ext>
            </a:extLst>
          </p:cNvPr>
          <p:cNvSpPr>
            <a:spLocks noGrp="1"/>
          </p:cNvSpPr>
          <p:nvPr userDrawn="1">
            <p:ph sz="quarter" idx="11" hasCustomPrompt="1"/>
          </p:nvPr>
        </p:nvSpPr>
        <p:spPr bwMode="white">
          <a:xfrm>
            <a:off x="150025" y="257881"/>
            <a:ext cx="8605363" cy="228610"/>
          </a:xfrm>
          <a:prstGeom prst="rect">
            <a:avLst/>
          </a:prstGeom>
        </p:spPr>
        <p:txBody>
          <a:bodyPr lIns="252000" tIns="0" rIns="0" bIns="0" anchor="ctr" anchorCtr="0"/>
          <a:lstStyle>
            <a:lvl1pPr algn="l">
              <a:defRPr sz="1082" b="1">
                <a:solidFill>
                  <a:schemeClr val="bg1"/>
                </a:solidFill>
                <a:latin typeface="Meiryo UI" panose="020B0604030504040204" pitchFamily="50" charset="-128"/>
                <a:ea typeface="Meiryo UI" panose="020B0604030504040204" pitchFamily="50" charset="-128"/>
              </a:defRPr>
            </a:lvl1pPr>
          </a:lstStyle>
          <a:p>
            <a:pPr lvl="0"/>
            <a:r>
              <a:rPr kumimoji="1" lang="ja-JP" altLang="en-US"/>
              <a:t>第</a:t>
            </a:r>
            <a:r>
              <a:rPr kumimoji="1" lang="en-US" altLang="ja-JP"/>
              <a:t>2</a:t>
            </a:r>
            <a:r>
              <a:rPr kumimoji="1" lang="ja-JP" altLang="en-US"/>
              <a:t>階層（例：章タイトル）</a:t>
            </a:r>
          </a:p>
        </p:txBody>
      </p:sp>
      <p:sp>
        <p:nvSpPr>
          <p:cNvPr id="19" name="コンテンツ プレースホルダー 3">
            <a:extLst>
              <a:ext uri="{FF2B5EF4-FFF2-40B4-BE49-F238E27FC236}">
                <a16:creationId xmlns:a16="http://schemas.microsoft.com/office/drawing/2014/main" id="{EDF4FE31-3A07-443C-9CD8-C81650AD9D2F}"/>
              </a:ext>
            </a:extLst>
          </p:cNvPr>
          <p:cNvSpPr>
            <a:spLocks noGrp="1"/>
          </p:cNvSpPr>
          <p:nvPr>
            <p:ph sz="quarter" idx="12" hasCustomPrompt="1"/>
          </p:nvPr>
        </p:nvSpPr>
        <p:spPr>
          <a:xfrm>
            <a:off x="150026" y="1007809"/>
            <a:ext cx="9605953" cy="564024"/>
          </a:xfrm>
          <a:prstGeom prst="rect">
            <a:avLst/>
          </a:prstGeom>
          <a:ln w="19050">
            <a:solidFill>
              <a:schemeClr val="tx2"/>
            </a:solidFill>
          </a:ln>
        </p:spPr>
        <p:txBody>
          <a:bodyPr wrap="square" lIns="180000" tIns="180000" rIns="180000" bIns="144000" anchor="t" anchorCtr="0">
            <a:spAutoFit/>
          </a:bodyPr>
          <a:lstStyle>
            <a:lvl1pPr marL="220877" indent="-220877" algn="l">
              <a:lnSpc>
                <a:spcPct val="100000"/>
              </a:lnSpc>
              <a:spcBef>
                <a:spcPts val="464"/>
              </a:spcBef>
              <a:spcAft>
                <a:spcPts val="0"/>
              </a:spcAft>
              <a:buFont typeface="Wingdings" panose="05000000000000000000" pitchFamily="2" charset="2"/>
              <a:buChar char="n"/>
              <a:defRPr sz="1539" b="0">
                <a:solidFill>
                  <a:schemeClr val="tx1"/>
                </a:solidFill>
                <a:latin typeface="Meiryo UI" panose="020B0604030504040204" pitchFamily="50" charset="-128"/>
                <a:ea typeface="Meiryo UI" panose="020B0604030504040204" pitchFamily="50" charset="-128"/>
              </a:defRPr>
            </a:lvl1pPr>
          </a:lstStyle>
          <a:p>
            <a:pPr lvl="0"/>
            <a:r>
              <a:rPr kumimoji="1" lang="ja-JP" altLang="en-US"/>
              <a:t>リードリードリードリードリードリードリードリードリードリードリードリードリードリードリードリードリードリード</a:t>
            </a:r>
          </a:p>
        </p:txBody>
      </p:sp>
      <p:sp>
        <p:nvSpPr>
          <p:cNvPr id="13" name="テキスト ボックス 12">
            <a:extLst>
              <a:ext uri="{FF2B5EF4-FFF2-40B4-BE49-F238E27FC236}">
                <a16:creationId xmlns:a16="http://schemas.microsoft.com/office/drawing/2014/main" id="{8FD50C7F-9ACA-4B30-8C3B-E73A326DFDE0}"/>
              </a:ext>
            </a:extLst>
          </p:cNvPr>
          <p:cNvSpPr txBox="1"/>
          <p:nvPr userDrawn="1"/>
        </p:nvSpPr>
        <p:spPr>
          <a:xfrm>
            <a:off x="9568145" y="6527196"/>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855"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237" b="0">
              <a:latin typeface="Arial" panose="020B0604020202020204" pitchFamily="34" charset="0"/>
              <a:ea typeface="メイリオ" panose="020B0604030504040204" pitchFamily="50" charset="-128"/>
              <a:cs typeface="Arial" panose="020B0604020202020204" pitchFamily="34" charset="0"/>
            </a:endParaRPr>
          </a:p>
        </p:txBody>
      </p:sp>
      <p:grpSp>
        <p:nvGrpSpPr>
          <p:cNvPr id="14" name="グループ化 13">
            <a:extLst>
              <a:ext uri="{FF2B5EF4-FFF2-40B4-BE49-F238E27FC236}">
                <a16:creationId xmlns:a16="http://schemas.microsoft.com/office/drawing/2014/main" id="{718B852C-7395-C94C-50DD-3ECED55C95D6}"/>
              </a:ext>
            </a:extLst>
          </p:cNvPr>
          <p:cNvGrpSpPr/>
          <p:nvPr userDrawn="1"/>
        </p:nvGrpSpPr>
        <p:grpSpPr>
          <a:xfrm>
            <a:off x="103693" y="196674"/>
            <a:ext cx="9657896" cy="721514"/>
            <a:chOff x="111919" y="216797"/>
            <a:chExt cx="10424028" cy="795336"/>
          </a:xfrm>
        </p:grpSpPr>
        <p:pic>
          <p:nvPicPr>
            <p:cNvPr id="20" name="Picture 11" descr="ç°å¢ç">
              <a:extLst>
                <a:ext uri="{FF2B5EF4-FFF2-40B4-BE49-F238E27FC236}">
                  <a16:creationId xmlns:a16="http://schemas.microsoft.com/office/drawing/2014/main" id="{30A825B6-9B46-FB7E-BD20-72A585F1AF13}"/>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13">
              <a:extLst>
                <a:ext uri="{FF2B5EF4-FFF2-40B4-BE49-F238E27FC236}">
                  <a16:creationId xmlns:a16="http://schemas.microsoft.com/office/drawing/2014/main" id="{73F13A54-8936-63CE-C691-DDD4CC84AD65}"/>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500"/>
            </a:p>
          </p:txBody>
        </p:sp>
        <p:cxnSp>
          <p:nvCxnSpPr>
            <p:cNvPr id="22" name="直線コネクタ 21">
              <a:extLst>
                <a:ext uri="{FF2B5EF4-FFF2-40B4-BE49-F238E27FC236}">
                  <a16:creationId xmlns:a16="http://schemas.microsoft.com/office/drawing/2014/main" id="{A7D99EE6-DA7D-438B-69E9-C80DBA0C6EE5}"/>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9D0342AA-A4FC-81F5-17FF-E0D7D87291D6}"/>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279239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66810" y="359098"/>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572" tIns="38286" rIns="76572" bIns="38286" numCol="1" spcCol="0" rtlCol="0" fromWordArt="0" anchor="ctr" anchorCtr="0" forceAA="0" compatLnSpc="1">
            <a:prstTxWarp prst="textNoShape">
              <a:avLst/>
            </a:prstTxWarp>
            <a:noAutofit/>
          </a:bodyPr>
          <a:lstStyle/>
          <a:p>
            <a:pPr algn="ctr"/>
            <a:endParaRPr kumimoji="1" lang="ja-JP" altLang="en-US" sz="1340" dirty="0">
              <a:solidFill>
                <a:schemeClr val="tx1"/>
              </a:solidFill>
            </a:endParaRPr>
          </a:p>
        </p:txBody>
      </p:sp>
      <p:grpSp>
        <p:nvGrpSpPr>
          <p:cNvPr id="23" name="グループ化 22">
            <a:extLst>
              <a:ext uri="{FF2B5EF4-FFF2-40B4-BE49-F238E27FC236}">
                <a16:creationId xmlns:a16="http://schemas.microsoft.com/office/drawing/2014/main" id="{69427F34-BDBE-48D8-A7F4-1EE85CF4440A}"/>
              </a:ext>
            </a:extLst>
          </p:cNvPr>
          <p:cNvGrpSpPr/>
          <p:nvPr userDrawn="1"/>
        </p:nvGrpSpPr>
        <p:grpSpPr>
          <a:xfrm>
            <a:off x="958479" y="2714141"/>
            <a:ext cx="7989045" cy="914438"/>
            <a:chOff x="1034510" y="2991837"/>
            <a:chExt cx="8622792" cy="1007999"/>
          </a:xfrm>
        </p:grpSpPr>
        <p:cxnSp>
          <p:nvCxnSpPr>
            <p:cNvPr id="15" name="直線コネクタ 14">
              <a:extLst>
                <a:ext uri="{FF2B5EF4-FFF2-40B4-BE49-F238E27FC236}">
                  <a16:creationId xmlns:a16="http://schemas.microsoft.com/office/drawing/2014/main" id="{4E3800AC-DAF6-41B1-810E-4A51489649E0}"/>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CF90A11-AE44-4385-824C-1819712F0D92}"/>
                </a:ext>
              </a:extLst>
            </p:cNvPr>
            <p:cNvCxnSpPr/>
            <p:nvPr userDrawn="1"/>
          </p:nvCxnSpPr>
          <p:spPr>
            <a:xfrm>
              <a:off x="1034510" y="3999836"/>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0" name="タイトル 29">
            <a:extLst>
              <a:ext uri="{FF2B5EF4-FFF2-40B4-BE49-F238E27FC236}">
                <a16:creationId xmlns:a16="http://schemas.microsoft.com/office/drawing/2014/main" id="{D7232AF9-EC33-4888-B5A0-D03E836B4382}"/>
              </a:ext>
            </a:extLst>
          </p:cNvPr>
          <p:cNvSpPr>
            <a:spLocks noGrp="1"/>
          </p:cNvSpPr>
          <p:nvPr>
            <p:ph type="title" hasCustomPrompt="1"/>
          </p:nvPr>
        </p:nvSpPr>
        <p:spPr>
          <a:xfrm>
            <a:off x="958477" y="2714142"/>
            <a:ext cx="8004988" cy="914439"/>
          </a:xfrm>
          <a:prstGeom prst="rect">
            <a:avLst/>
          </a:prstGeom>
        </p:spPr>
        <p:txBody>
          <a:bodyPr lIns="0" tIns="72000" rIns="0" bIns="0" anchor="ctr" anchorCtr="0">
            <a:normAutofit/>
          </a:bodyPr>
          <a:lstStyle>
            <a:lvl1pPr>
              <a:defRPr lang="ja-JP" altLang="en-US" sz="3015"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923"/>
              </a:spcBef>
              <a:buFontTx/>
            </a:pPr>
            <a:r>
              <a:rPr kumimoji="1" lang="ja-JP" altLang="en-US" dirty="0"/>
              <a:t>表紙タイトル</a:t>
            </a:r>
          </a:p>
        </p:txBody>
      </p:sp>
      <p:sp>
        <p:nvSpPr>
          <p:cNvPr id="27" name="コンテンツ プレースホルダー 21">
            <a:extLst>
              <a:ext uri="{FF2B5EF4-FFF2-40B4-BE49-F238E27FC236}">
                <a16:creationId xmlns:a16="http://schemas.microsoft.com/office/drawing/2014/main" id="{730FB38C-75FA-4F17-A448-34BAAD2B4753}"/>
              </a:ext>
            </a:extLst>
          </p:cNvPr>
          <p:cNvSpPr>
            <a:spLocks noGrp="1"/>
          </p:cNvSpPr>
          <p:nvPr>
            <p:ph sz="quarter" idx="14" hasCustomPrompt="1"/>
          </p:nvPr>
        </p:nvSpPr>
        <p:spPr>
          <a:xfrm>
            <a:off x="958477" y="3763721"/>
            <a:ext cx="8004988" cy="391903"/>
          </a:xfrm>
          <a:prstGeom prst="rect">
            <a:avLst/>
          </a:prstGeom>
        </p:spPr>
        <p:txBody>
          <a:bodyPr lIns="0" tIns="0" rIns="0" bIns="0" anchor="ctr" anchorCtr="0"/>
          <a:lstStyle>
            <a:lvl1pPr>
              <a:defRPr sz="1675" b="1">
                <a:solidFill>
                  <a:schemeClr val="bg2"/>
                </a:solidFill>
                <a:latin typeface="Meiryo UI" panose="020B0604030504040204" pitchFamily="50" charset="-128"/>
                <a:ea typeface="Meiryo UI" panose="020B0604030504040204" pitchFamily="50" charset="-128"/>
              </a:defRPr>
            </a:lvl1pPr>
          </a:lstStyle>
          <a:p>
            <a:pPr lvl="0"/>
            <a:r>
              <a:rPr kumimoji="1" lang="ja-JP" altLang="en-US" dirty="0"/>
              <a:t>サブタイトル</a:t>
            </a:r>
          </a:p>
        </p:txBody>
      </p:sp>
      <p:sp>
        <p:nvSpPr>
          <p:cNvPr id="31" name="コンテンツ プレースホルダー 21">
            <a:extLst>
              <a:ext uri="{FF2B5EF4-FFF2-40B4-BE49-F238E27FC236}">
                <a16:creationId xmlns:a16="http://schemas.microsoft.com/office/drawing/2014/main" id="{9693F458-7CAF-4411-88EF-755A4D8136DB}"/>
              </a:ext>
            </a:extLst>
          </p:cNvPr>
          <p:cNvSpPr>
            <a:spLocks noGrp="1"/>
          </p:cNvSpPr>
          <p:nvPr>
            <p:ph sz="quarter" idx="15" hasCustomPrompt="1"/>
          </p:nvPr>
        </p:nvSpPr>
        <p:spPr>
          <a:xfrm>
            <a:off x="3293265" y="4931489"/>
            <a:ext cx="3335412" cy="261268"/>
          </a:xfrm>
          <a:prstGeom prst="rect">
            <a:avLst/>
          </a:prstGeom>
        </p:spPr>
        <p:txBody>
          <a:bodyPr lIns="0" tIns="0" rIns="0" bIns="0" anchor="ctr" anchorCtr="0"/>
          <a:lstStyle>
            <a:lvl1pPr>
              <a:defRPr sz="1507" b="0">
                <a:solidFill>
                  <a:schemeClr val="tx1"/>
                </a:solidFill>
                <a:latin typeface="Meiryo UI" panose="020B0604030504040204" pitchFamily="50" charset="-128"/>
                <a:ea typeface="Meiryo UI" panose="020B0604030504040204" pitchFamily="50" charset="-128"/>
              </a:defRPr>
            </a:lvl1pPr>
          </a:lstStyle>
          <a:p>
            <a:pPr lvl="0"/>
            <a:r>
              <a:rPr kumimoji="1" lang="en-US" altLang="ja-JP" dirty="0"/>
              <a:t>0000</a:t>
            </a:r>
            <a:r>
              <a:rPr kumimoji="1" lang="ja-JP" altLang="en-US" dirty="0"/>
              <a:t>年</a:t>
            </a:r>
            <a:r>
              <a:rPr kumimoji="1" lang="en-US" altLang="ja-JP" dirty="0"/>
              <a:t>00</a:t>
            </a:r>
            <a:r>
              <a:rPr kumimoji="1" lang="ja-JP" altLang="en-US" dirty="0"/>
              <a:t>月</a:t>
            </a:r>
            <a:r>
              <a:rPr kumimoji="1" lang="en-US" altLang="ja-JP" dirty="0"/>
              <a:t>00</a:t>
            </a:r>
            <a:r>
              <a:rPr kumimoji="1" lang="ja-JP" altLang="en-US" dirty="0"/>
              <a:t>日</a:t>
            </a:r>
          </a:p>
        </p:txBody>
      </p:sp>
      <p:sp>
        <p:nvSpPr>
          <p:cNvPr id="32" name="コンテンツ プレースホルダー 21">
            <a:extLst>
              <a:ext uri="{FF2B5EF4-FFF2-40B4-BE49-F238E27FC236}">
                <a16:creationId xmlns:a16="http://schemas.microsoft.com/office/drawing/2014/main" id="{1645C6DC-6217-43BE-8989-B6A0BD9C2349}"/>
              </a:ext>
            </a:extLst>
          </p:cNvPr>
          <p:cNvSpPr>
            <a:spLocks noGrp="1"/>
          </p:cNvSpPr>
          <p:nvPr>
            <p:ph sz="quarter" idx="16" hasCustomPrompt="1"/>
          </p:nvPr>
        </p:nvSpPr>
        <p:spPr>
          <a:xfrm>
            <a:off x="3293265" y="5192757"/>
            <a:ext cx="3335412" cy="261268"/>
          </a:xfrm>
          <a:prstGeom prst="rect">
            <a:avLst/>
          </a:prstGeom>
        </p:spPr>
        <p:txBody>
          <a:bodyPr lIns="0" tIns="0" rIns="0" bIns="0" anchor="ctr" anchorCtr="0"/>
          <a:lstStyle>
            <a:lvl1pPr>
              <a:defRPr sz="1507"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所属　名前</a:t>
            </a:r>
          </a:p>
        </p:txBody>
      </p:sp>
    </p:spTree>
    <p:extLst>
      <p:ext uri="{BB962C8B-B14F-4D97-AF65-F5344CB8AC3E}">
        <p14:creationId xmlns:p14="http://schemas.microsoft.com/office/powerpoint/2010/main" val="6498835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A41B1502-2511-437B-8D13-C5707D9425E0}"/>
              </a:ext>
            </a:extLst>
          </p:cNvPr>
          <p:cNvSpPr/>
          <p:nvPr userDrawn="1"/>
        </p:nvSpPr>
        <p:spPr>
          <a:xfrm>
            <a:off x="366810" y="359098"/>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572" tIns="38286" rIns="76572" bIns="38286" numCol="1" spcCol="0" rtlCol="0" fromWordArt="0" anchor="ctr" anchorCtr="0" forceAA="0" compatLnSpc="1">
            <a:prstTxWarp prst="textNoShape">
              <a:avLst/>
            </a:prstTxWarp>
            <a:noAutofit/>
          </a:bodyPr>
          <a:lstStyle/>
          <a:p>
            <a:pPr algn="ctr"/>
            <a:endParaRPr kumimoji="1" lang="ja-JP" altLang="en-US" sz="1340" dirty="0">
              <a:solidFill>
                <a:schemeClr val="tx1"/>
              </a:solidFill>
            </a:endParaRPr>
          </a:p>
        </p:txBody>
      </p:sp>
      <p:grpSp>
        <p:nvGrpSpPr>
          <p:cNvPr id="4" name="グループ化 3">
            <a:extLst>
              <a:ext uri="{FF2B5EF4-FFF2-40B4-BE49-F238E27FC236}">
                <a16:creationId xmlns:a16="http://schemas.microsoft.com/office/drawing/2014/main" id="{6022BE2B-C94E-4EA1-8D5F-B6FF40A5C82B}"/>
              </a:ext>
            </a:extLst>
          </p:cNvPr>
          <p:cNvGrpSpPr/>
          <p:nvPr userDrawn="1"/>
        </p:nvGrpSpPr>
        <p:grpSpPr>
          <a:xfrm>
            <a:off x="958479" y="2645195"/>
            <a:ext cx="7989045" cy="1567610"/>
            <a:chOff x="1034510" y="2991837"/>
            <a:chExt cx="8622792" cy="1728000"/>
          </a:xfrm>
        </p:grpSpPr>
        <p:cxnSp>
          <p:nvCxnSpPr>
            <p:cNvPr id="5" name="直線コネクタ 4">
              <a:extLst>
                <a:ext uri="{FF2B5EF4-FFF2-40B4-BE49-F238E27FC236}">
                  <a16:creationId xmlns:a16="http://schemas.microsoft.com/office/drawing/2014/main" id="{4FC838C0-7A1B-42C5-8BB1-69879692B23E}"/>
                </a:ext>
              </a:extLst>
            </p:cNvPr>
            <p:cNvCxnSpPr/>
            <p:nvPr userDrawn="1"/>
          </p:nvCxnSpPr>
          <p:spPr>
            <a:xfrm>
              <a:off x="1034510" y="2991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97EB7B27-A3AA-4865-967F-947004C8CF38}"/>
                </a:ext>
              </a:extLst>
            </p:cNvPr>
            <p:cNvCxnSpPr/>
            <p:nvPr userDrawn="1"/>
          </p:nvCxnSpPr>
          <p:spPr>
            <a:xfrm>
              <a:off x="1034510" y="4719837"/>
              <a:ext cx="862279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7" name="タイトル 29">
            <a:extLst>
              <a:ext uri="{FF2B5EF4-FFF2-40B4-BE49-F238E27FC236}">
                <a16:creationId xmlns:a16="http://schemas.microsoft.com/office/drawing/2014/main" id="{99661971-5207-448A-8A45-D3935E63EBC5}"/>
              </a:ext>
            </a:extLst>
          </p:cNvPr>
          <p:cNvSpPr>
            <a:spLocks noGrp="1"/>
          </p:cNvSpPr>
          <p:nvPr>
            <p:ph type="title" hasCustomPrompt="1"/>
          </p:nvPr>
        </p:nvSpPr>
        <p:spPr>
          <a:xfrm>
            <a:off x="958477" y="2645195"/>
            <a:ext cx="8004988" cy="1567610"/>
          </a:xfrm>
          <a:prstGeom prst="rect">
            <a:avLst/>
          </a:prstGeom>
        </p:spPr>
        <p:txBody>
          <a:bodyPr lIns="0" tIns="72000" rIns="0" bIns="0" anchor="ctr" anchorCtr="0">
            <a:normAutofit/>
          </a:bodyPr>
          <a:lstStyle>
            <a:lvl1pPr>
              <a:defRPr lang="ja-JP" altLang="en-US" sz="3015" b="1" dirty="0">
                <a:solidFill>
                  <a:schemeClr val="bg2"/>
                </a:solidFill>
                <a:latin typeface="Meiryo UI" panose="020B0604030504040204" pitchFamily="50" charset="-128"/>
                <a:ea typeface="Meiryo UI" panose="020B0604030504040204" pitchFamily="50" charset="-128"/>
                <a:cs typeface="+mn-cs"/>
              </a:defRPr>
            </a:lvl1pPr>
          </a:lstStyle>
          <a:p>
            <a:pPr marL="0" lvl="0" indent="0" algn="ctr">
              <a:spcBef>
                <a:spcPts val="923"/>
              </a:spcBef>
              <a:buFontTx/>
            </a:pPr>
            <a:r>
              <a:rPr kumimoji="1" lang="ja-JP" altLang="en-US" dirty="0"/>
              <a:t>中扉タイトル</a:t>
            </a:r>
          </a:p>
        </p:txBody>
      </p:sp>
      <p:sp>
        <p:nvSpPr>
          <p:cNvPr id="8" name="テキスト ボックス 7">
            <a:extLst>
              <a:ext uri="{FF2B5EF4-FFF2-40B4-BE49-F238E27FC236}">
                <a16:creationId xmlns:a16="http://schemas.microsoft.com/office/drawing/2014/main" id="{F65B5CD1-16BF-4814-9E5A-19B044B6FB5E}"/>
              </a:ext>
            </a:extLst>
          </p:cNvPr>
          <p:cNvSpPr txBox="1"/>
          <p:nvPr userDrawn="1"/>
        </p:nvSpPr>
        <p:spPr>
          <a:xfrm>
            <a:off x="9439042" y="6400783"/>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201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340"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9377305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73E2C914-D6BF-434B-B748-5B031C7A75D4}"/>
              </a:ext>
            </a:extLst>
          </p:cNvPr>
          <p:cNvGrpSpPr/>
          <p:nvPr userDrawn="1"/>
        </p:nvGrpSpPr>
        <p:grpSpPr>
          <a:xfrm>
            <a:off x="103693" y="196674"/>
            <a:ext cx="9565554" cy="721514"/>
            <a:chOff x="111919" y="216797"/>
            <a:chExt cx="10324361" cy="795336"/>
          </a:xfrm>
        </p:grpSpPr>
        <p:sp>
          <p:nvSpPr>
            <p:cNvPr id="19" name="Freeform 13">
              <a:extLst>
                <a:ext uri="{FF2B5EF4-FFF2-40B4-BE49-F238E27FC236}">
                  <a16:creationId xmlns:a16="http://schemas.microsoft.com/office/drawing/2014/main" id="{9E9EE105-883D-4267-B8FF-D61BDDD6E4FC}"/>
                </a:ext>
              </a:extLst>
            </p:cNvPr>
            <p:cNvSpPr>
              <a:spLocks/>
            </p:cNvSpPr>
            <p:nvPr userDrawn="1"/>
          </p:nvSpPr>
          <p:spPr bwMode="auto">
            <a:xfrm>
              <a:off x="161925" y="284266"/>
              <a:ext cx="10274355" cy="648001"/>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385" dirty="0"/>
            </a:p>
          </p:txBody>
        </p:sp>
        <p:cxnSp>
          <p:nvCxnSpPr>
            <p:cNvPr id="22" name="直線コネクタ 21">
              <a:extLst>
                <a:ext uri="{FF2B5EF4-FFF2-40B4-BE49-F238E27FC236}">
                  <a16:creationId xmlns:a16="http://schemas.microsoft.com/office/drawing/2014/main" id="{CFE261A9-5D80-457A-85AA-206E048CF0DB}"/>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3443AF7-632D-41F2-BFF3-7CC6B2F2E6F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フリーフォーム: 図形 13">
            <a:extLst>
              <a:ext uri="{FF2B5EF4-FFF2-40B4-BE49-F238E27FC236}">
                <a16:creationId xmlns:a16="http://schemas.microsoft.com/office/drawing/2014/main" id="{665A837A-D774-4985-B30F-35B13836C960}"/>
              </a:ext>
            </a:extLst>
          </p:cNvPr>
          <p:cNvSpPr/>
          <p:nvPr userDrawn="1"/>
        </p:nvSpPr>
        <p:spPr>
          <a:xfrm>
            <a:off x="998831" y="1620609"/>
            <a:ext cx="0" cy="4572197"/>
          </a:xfrm>
          <a:custGeom>
            <a:avLst/>
            <a:gdLst>
              <a:gd name="connsiteX0" fmla="*/ 0 w 0"/>
              <a:gd name="connsiteY0" fmla="*/ 0 h 5768502"/>
              <a:gd name="connsiteX1" fmla="*/ 0 w 0"/>
              <a:gd name="connsiteY1" fmla="*/ 5768502 h 5768502"/>
            </a:gdLst>
            <a:ahLst/>
            <a:cxnLst>
              <a:cxn ang="0">
                <a:pos x="connsiteX0" y="connsiteY0"/>
              </a:cxn>
              <a:cxn ang="0">
                <a:pos x="connsiteX1" y="connsiteY1"/>
              </a:cxn>
            </a:cxnLst>
            <a:rect l="l" t="t" r="r" b="b"/>
            <a:pathLst>
              <a:path h="5768502">
                <a:moveTo>
                  <a:pt x="0" y="0"/>
                </a:moveTo>
                <a:lnTo>
                  <a:pt x="0" y="5768502"/>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85"/>
          </a:p>
        </p:txBody>
      </p:sp>
      <p:sp>
        <p:nvSpPr>
          <p:cNvPr id="9" name="コンテンツ プレースホルダー 8">
            <a:extLst>
              <a:ext uri="{FF2B5EF4-FFF2-40B4-BE49-F238E27FC236}">
                <a16:creationId xmlns:a16="http://schemas.microsoft.com/office/drawing/2014/main" id="{B04FFEFF-3996-4124-93D0-A0B919888837}"/>
              </a:ext>
            </a:extLst>
          </p:cNvPr>
          <p:cNvSpPr>
            <a:spLocks noGrp="1"/>
          </p:cNvSpPr>
          <p:nvPr userDrawn="1">
            <p:ph sz="quarter" idx="10" hasCustomPrompt="1"/>
          </p:nvPr>
        </p:nvSpPr>
        <p:spPr>
          <a:xfrm>
            <a:off x="998831" y="1620609"/>
            <a:ext cx="8004988" cy="4572197"/>
          </a:xfrm>
          <a:prstGeom prst="rect">
            <a:avLst/>
          </a:prstGeom>
        </p:spPr>
        <p:txBody>
          <a:bodyPr lIns="360000" tIns="0" rIns="0" bIns="0"/>
          <a:lstStyle>
            <a:lvl1pPr marL="622173" indent="-622173" algn="l">
              <a:lnSpc>
                <a:spcPct val="100000"/>
              </a:lnSpc>
              <a:spcBef>
                <a:spcPts val="837"/>
              </a:spcBef>
              <a:spcAft>
                <a:spcPts val="0"/>
              </a:spcAft>
              <a:buClr>
                <a:schemeClr val="bg2"/>
              </a:buClr>
              <a:buFont typeface="+mj-lt"/>
              <a:buAutoNum type="arabicPeriod"/>
              <a:defRPr sz="3350" b="1">
                <a:latin typeface="Meiryo UI" panose="020B0604030504040204" pitchFamily="50" charset="-128"/>
                <a:ea typeface="Meiryo UI" panose="020B0604030504040204" pitchFamily="50" charset="-128"/>
              </a:defRPr>
            </a:lvl1pPr>
          </a:lstStyle>
          <a:p>
            <a:pPr lvl="0"/>
            <a:r>
              <a:rPr kumimoji="1" lang="ja-JP" altLang="en-US" dirty="0"/>
              <a:t>章タイトル</a:t>
            </a:r>
          </a:p>
          <a:p>
            <a:pPr lvl="0"/>
            <a:r>
              <a:rPr kumimoji="1" lang="ja-JP" altLang="en-US" dirty="0"/>
              <a:t>章タイトル</a:t>
            </a:r>
          </a:p>
          <a:p>
            <a:pPr lvl="0"/>
            <a:r>
              <a:rPr kumimoji="1" lang="ja-JP" altLang="en-US" dirty="0"/>
              <a:t>章タイトル</a:t>
            </a:r>
          </a:p>
        </p:txBody>
      </p:sp>
      <p:sp>
        <p:nvSpPr>
          <p:cNvPr id="11" name="テキスト ボックス 10">
            <a:extLst>
              <a:ext uri="{FF2B5EF4-FFF2-40B4-BE49-F238E27FC236}">
                <a16:creationId xmlns:a16="http://schemas.microsoft.com/office/drawing/2014/main" id="{5DFA1F2F-14B9-4F01-A5B6-2EF2AFAA50B7}"/>
              </a:ext>
            </a:extLst>
          </p:cNvPr>
          <p:cNvSpPr txBox="1"/>
          <p:nvPr userDrawn="1"/>
        </p:nvSpPr>
        <p:spPr>
          <a:xfrm>
            <a:off x="9439042" y="6400783"/>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201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340" b="0" dirty="0">
              <a:latin typeface="Arial" panose="020B0604020202020204" pitchFamily="34" charset="0"/>
              <a:ea typeface="メイリオ" panose="020B0604030504040204" pitchFamily="50" charset="-128"/>
              <a:cs typeface="Arial" panose="020B0604020202020204" pitchFamily="34" charset="0"/>
            </a:endParaRPr>
          </a:p>
        </p:txBody>
      </p:sp>
      <p:sp>
        <p:nvSpPr>
          <p:cNvPr id="12" name="タイトル 1">
            <a:extLst>
              <a:ext uri="{FF2B5EF4-FFF2-40B4-BE49-F238E27FC236}">
                <a16:creationId xmlns:a16="http://schemas.microsoft.com/office/drawing/2014/main" id="{066210EB-D44E-4903-B9C4-9EC74DA6CEBD}"/>
              </a:ext>
            </a:extLst>
          </p:cNvPr>
          <p:cNvSpPr>
            <a:spLocks noGrp="1"/>
          </p:cNvSpPr>
          <p:nvPr userDrawn="1">
            <p:ph type="title" hasCustomPrompt="1"/>
          </p:nvPr>
        </p:nvSpPr>
        <p:spPr bwMode="white">
          <a:xfrm>
            <a:off x="150025" y="257881"/>
            <a:ext cx="8605363" cy="587854"/>
          </a:xfrm>
          <a:prstGeom prst="rect">
            <a:avLst/>
          </a:prstGeom>
        </p:spPr>
        <p:txBody>
          <a:bodyPr lIns="252000" tIns="36000" rIns="0" bIns="0" anchor="ctr" anchorCtr="0"/>
          <a:lstStyle>
            <a:lvl1pPr algn="l">
              <a:defRPr sz="2345"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3" name="テキスト ボックス 2">
            <a:extLst>
              <a:ext uri="{FF2B5EF4-FFF2-40B4-BE49-F238E27FC236}">
                <a16:creationId xmlns:a16="http://schemas.microsoft.com/office/drawing/2014/main" id="{7BB04650-B1CF-4FB4-86FB-8CF02DDEABA3}"/>
              </a:ext>
            </a:extLst>
          </p:cNvPr>
          <p:cNvSpPr txBox="1"/>
          <p:nvPr userDrawn="1"/>
        </p:nvSpPr>
        <p:spPr>
          <a:xfrm>
            <a:off x="7349705" y="6538823"/>
            <a:ext cx="1811548" cy="241476"/>
          </a:xfrm>
          <a:prstGeom prst="rect">
            <a:avLst/>
          </a:prstGeom>
          <a:noFill/>
        </p:spPr>
        <p:txBody>
          <a:bodyPr wrap="square" rtlCol="0">
            <a:spAutoFit/>
          </a:bodyPr>
          <a:lstStyle/>
          <a:p>
            <a:r>
              <a:rPr kumimoji="1" lang="ja-JP" altLang="en-US" sz="969" dirty="0">
                <a:solidFill>
                  <a:schemeClr val="bg1">
                    <a:lumMod val="65000"/>
                  </a:schemeClr>
                </a:solidFill>
              </a:rPr>
              <a:t>地域脱炭素ステップアップ講座</a:t>
            </a:r>
          </a:p>
        </p:txBody>
      </p:sp>
    </p:spTree>
    <p:extLst>
      <p:ext uri="{BB962C8B-B14F-4D97-AF65-F5344CB8AC3E}">
        <p14:creationId xmlns:p14="http://schemas.microsoft.com/office/powerpoint/2010/main" val="23035068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3" y="196674"/>
            <a:ext cx="9565554" cy="721514"/>
            <a:chOff x="111919" y="216797"/>
            <a:chExt cx="10324361" cy="795336"/>
          </a:xfrm>
        </p:grpSpPr>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385"/>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4" y="257881"/>
            <a:ext cx="8605363" cy="587854"/>
          </a:xfrm>
          <a:prstGeom prst="rect">
            <a:avLst/>
          </a:prstGeom>
        </p:spPr>
        <p:txBody>
          <a:bodyPr lIns="252000" tIns="36000" rIns="0" bIns="0" anchor="ctr" anchorCtr="0"/>
          <a:lstStyle>
            <a:lvl1pPr algn="l">
              <a:defRPr sz="2345"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10" name="テキスト ボックス 9">
            <a:extLst>
              <a:ext uri="{FF2B5EF4-FFF2-40B4-BE49-F238E27FC236}">
                <a16:creationId xmlns:a16="http://schemas.microsoft.com/office/drawing/2014/main" id="{7520773C-E087-4FC7-A90E-8421A85140B2}"/>
              </a:ext>
            </a:extLst>
          </p:cNvPr>
          <p:cNvSpPr txBox="1"/>
          <p:nvPr userDrawn="1"/>
        </p:nvSpPr>
        <p:spPr>
          <a:xfrm>
            <a:off x="9439042" y="6400783"/>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201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340" b="0" dirty="0">
              <a:latin typeface="Arial" panose="020B0604020202020204" pitchFamily="34" charset="0"/>
              <a:ea typeface="メイリオ" panose="020B0604030504040204" pitchFamily="50" charset="-128"/>
              <a:cs typeface="Arial" panose="020B0604020202020204" pitchFamily="34" charset="0"/>
            </a:endParaRPr>
          </a:p>
        </p:txBody>
      </p:sp>
      <p:sp>
        <p:nvSpPr>
          <p:cNvPr id="16" name="コンテンツ プレースホルダー 3">
            <a:extLst>
              <a:ext uri="{FF2B5EF4-FFF2-40B4-BE49-F238E27FC236}">
                <a16:creationId xmlns:a16="http://schemas.microsoft.com/office/drawing/2014/main" id="{C1791075-645A-44CE-9A5F-5011B74CA08A}"/>
              </a:ext>
            </a:extLst>
          </p:cNvPr>
          <p:cNvSpPr>
            <a:spLocks noGrp="1"/>
          </p:cNvSpPr>
          <p:nvPr>
            <p:ph sz="quarter" idx="13" hasCustomPrompt="1"/>
          </p:nvPr>
        </p:nvSpPr>
        <p:spPr>
          <a:xfrm>
            <a:off x="150025" y="1007808"/>
            <a:ext cx="9605952" cy="1267486"/>
          </a:xfrm>
          <a:prstGeom prst="rect">
            <a:avLst/>
          </a:prstGeom>
          <a:ln w="19050">
            <a:solidFill>
              <a:schemeClr val="tx2"/>
            </a:solidFill>
          </a:ln>
        </p:spPr>
        <p:txBody>
          <a:bodyPr lIns="180000" tIns="180000" rIns="180000" bIns="144000">
            <a:spAutoFit/>
          </a:bodyPr>
          <a:lstStyle>
            <a:lvl1pPr marL="228662" indent="-228662" algn="l">
              <a:lnSpc>
                <a:spcPct val="100000"/>
              </a:lnSpc>
              <a:spcBef>
                <a:spcPts val="502"/>
              </a:spcBef>
              <a:buFont typeface="Wingdings" panose="05000000000000000000" pitchFamily="2" charset="2"/>
              <a:buChar char="n"/>
              <a:defRPr sz="1675"/>
            </a:lvl1pPr>
            <a:lvl2pPr marL="374900" indent="-146238" algn="l">
              <a:lnSpc>
                <a:spcPct val="100000"/>
              </a:lnSpc>
              <a:spcBef>
                <a:spcPts val="335"/>
              </a:spcBef>
              <a:buFont typeface="Arial" panose="020B0604020202020204" pitchFamily="34" charset="0"/>
              <a:buChar char="•"/>
              <a:defRPr sz="1507"/>
            </a:lvl2pPr>
            <a:lvl3pPr marL="578303" indent="-195427" algn="l">
              <a:lnSpc>
                <a:spcPct val="100000"/>
              </a:lnSpc>
              <a:spcBef>
                <a:spcPts val="167"/>
              </a:spcBef>
              <a:buFont typeface="Wingdings" panose="05000000000000000000" pitchFamily="2" charset="2"/>
              <a:buChar char="ü"/>
              <a:defRPr sz="1340"/>
            </a:lvl3pPr>
            <a:lvl4pPr marL="757776" indent="-180802" algn="l">
              <a:lnSpc>
                <a:spcPct val="100000"/>
              </a:lnSpc>
              <a:spcBef>
                <a:spcPts val="167"/>
              </a:spcBef>
              <a:buFont typeface="Meiryo UI" panose="020B0604030504040204" pitchFamily="50" charset="-128"/>
              <a:buChar char="※"/>
              <a:defRPr sz="1005"/>
            </a:lvl4pPr>
            <a:lvl5pPr algn="l">
              <a:defRPr sz="1675"/>
            </a:lvl5pPr>
          </a:lstStyle>
          <a:p>
            <a:pPr lvl="0"/>
            <a:r>
              <a:rPr kumimoji="1" lang="ja-JP" altLang="en-US" dirty="0"/>
              <a:t>リード文（</a:t>
            </a:r>
            <a:r>
              <a:rPr kumimoji="1" lang="en-US" altLang="ja-JP" dirty="0"/>
              <a:t>Tab</a:t>
            </a:r>
            <a:r>
              <a:rPr kumimoji="1" lang="ja-JP" altLang="en-US" dirty="0"/>
              <a:t>キーで行頭文字を第</a:t>
            </a:r>
            <a:r>
              <a:rPr kumimoji="1" lang="en-US" altLang="ja-JP" dirty="0"/>
              <a:t>4</a:t>
            </a:r>
            <a:r>
              <a:rPr kumimoji="1" lang="ja-JP" altLang="en-US" dirty="0"/>
              <a:t>レベルまで選択できます）</a:t>
            </a:r>
          </a:p>
          <a:p>
            <a:pPr lvl="1"/>
            <a:r>
              <a:rPr kumimoji="1" lang="ja-JP" altLang="en-US" dirty="0"/>
              <a:t>第</a:t>
            </a:r>
            <a:r>
              <a:rPr kumimoji="1" lang="en-US" altLang="ja-JP" dirty="0"/>
              <a:t>2</a:t>
            </a:r>
            <a:r>
              <a:rPr kumimoji="1" lang="ja-JP" altLang="en-US" dirty="0"/>
              <a:t>レベル</a:t>
            </a:r>
          </a:p>
          <a:p>
            <a:pPr lvl="2"/>
            <a:r>
              <a:rPr kumimoji="1" lang="ja-JP" altLang="en-US" dirty="0"/>
              <a:t>第</a:t>
            </a:r>
            <a:r>
              <a:rPr kumimoji="1" lang="en-US" altLang="ja-JP" dirty="0"/>
              <a:t>3</a:t>
            </a:r>
            <a:r>
              <a:rPr kumimoji="1" lang="ja-JP" altLang="en-US" dirty="0"/>
              <a:t>レベル</a:t>
            </a:r>
            <a:endParaRPr kumimoji="1" lang="en-US" altLang="ja-JP" dirty="0"/>
          </a:p>
          <a:p>
            <a:pPr lvl="3"/>
            <a:r>
              <a:rPr kumimoji="1" lang="ja-JP" altLang="en-US" dirty="0"/>
              <a:t>第</a:t>
            </a:r>
            <a:r>
              <a:rPr kumimoji="1" lang="en-US" altLang="ja-JP" dirty="0"/>
              <a:t>4</a:t>
            </a:r>
            <a:r>
              <a:rPr kumimoji="1" lang="ja-JP" altLang="en-US" dirty="0"/>
              <a:t>レベル</a:t>
            </a:r>
          </a:p>
        </p:txBody>
      </p:sp>
      <p:sp>
        <p:nvSpPr>
          <p:cNvPr id="17" name="テキスト ボックス 16">
            <a:extLst>
              <a:ext uri="{FF2B5EF4-FFF2-40B4-BE49-F238E27FC236}">
                <a16:creationId xmlns:a16="http://schemas.microsoft.com/office/drawing/2014/main" id="{EEC74609-8885-4E84-B639-DBAB37B7F1D5}"/>
              </a:ext>
            </a:extLst>
          </p:cNvPr>
          <p:cNvSpPr txBox="1"/>
          <p:nvPr userDrawn="1"/>
        </p:nvSpPr>
        <p:spPr>
          <a:xfrm>
            <a:off x="7349705" y="6538823"/>
            <a:ext cx="1811548" cy="241476"/>
          </a:xfrm>
          <a:prstGeom prst="rect">
            <a:avLst/>
          </a:prstGeom>
          <a:noFill/>
        </p:spPr>
        <p:txBody>
          <a:bodyPr wrap="square" rtlCol="0">
            <a:spAutoFit/>
          </a:bodyPr>
          <a:lstStyle/>
          <a:p>
            <a:r>
              <a:rPr kumimoji="1" lang="ja-JP" altLang="en-US" sz="969" dirty="0">
                <a:solidFill>
                  <a:schemeClr val="bg1">
                    <a:lumMod val="65000"/>
                  </a:schemeClr>
                </a:solidFill>
              </a:rPr>
              <a:t>地域脱炭素ステップアップ講座</a:t>
            </a:r>
          </a:p>
        </p:txBody>
      </p:sp>
    </p:spTree>
    <p:extLst>
      <p:ext uri="{BB962C8B-B14F-4D97-AF65-F5344CB8AC3E}">
        <p14:creationId xmlns:p14="http://schemas.microsoft.com/office/powerpoint/2010/main" val="4287104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裏表紙">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66808" y="359096"/>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3" tIns="41476" rIns="82953" bIns="41476" numCol="1" spcCol="0" rtlCol="0" fromWordArt="0" anchor="ctr" anchorCtr="0" forceAA="0" compatLnSpc="1">
            <a:prstTxWarp prst="textNoShape">
              <a:avLst/>
            </a:prstTxWarp>
            <a:noAutofit/>
          </a:bodyPr>
          <a:lstStyle/>
          <a:p>
            <a:pPr algn="ctr"/>
            <a:endParaRPr kumimoji="1" lang="ja-JP" altLang="en-US" sz="1452" dirty="0">
              <a:solidFill>
                <a:schemeClr val="tx1"/>
              </a:solidFill>
            </a:endParaRPr>
          </a:p>
        </p:txBody>
      </p:sp>
      <p:pic>
        <p:nvPicPr>
          <p:cNvPr id="17" name="Picture 2">
            <a:extLst>
              <a:ext uri="{FF2B5EF4-FFF2-40B4-BE49-F238E27FC236}">
                <a16:creationId xmlns:a16="http://schemas.microsoft.com/office/drawing/2014/main" id="{763CBD03-2A6D-45D7-9768-1358FBBD1C8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054892" y="3120324"/>
            <a:ext cx="1796216" cy="61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34341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階層あり">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8FD50C7F-9ACA-4B30-8C3B-E73A326DFDE0}"/>
              </a:ext>
            </a:extLst>
          </p:cNvPr>
          <p:cNvSpPr txBox="1"/>
          <p:nvPr userDrawn="1"/>
        </p:nvSpPr>
        <p:spPr>
          <a:xfrm>
            <a:off x="9439042" y="6400783"/>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201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340" b="0" dirty="0">
              <a:latin typeface="Arial" panose="020B0604020202020204" pitchFamily="34" charset="0"/>
              <a:ea typeface="メイリオ" panose="020B0604030504040204" pitchFamily="50" charset="-128"/>
              <a:cs typeface="Arial" panose="020B0604020202020204" pitchFamily="34" charset="0"/>
            </a:endParaRPr>
          </a:p>
        </p:txBody>
      </p:sp>
      <p:sp>
        <p:nvSpPr>
          <p:cNvPr id="53" name="コンテンツ プレースホルダー 3">
            <a:extLst>
              <a:ext uri="{FF2B5EF4-FFF2-40B4-BE49-F238E27FC236}">
                <a16:creationId xmlns:a16="http://schemas.microsoft.com/office/drawing/2014/main" id="{7038EB8A-9FB3-4B3E-A554-367E9CB41E9D}"/>
              </a:ext>
            </a:extLst>
          </p:cNvPr>
          <p:cNvSpPr>
            <a:spLocks noGrp="1"/>
          </p:cNvSpPr>
          <p:nvPr userDrawn="1">
            <p:ph sz="quarter" idx="10" hasCustomPrompt="1"/>
          </p:nvPr>
        </p:nvSpPr>
        <p:spPr>
          <a:xfrm>
            <a:off x="150024" y="29271"/>
            <a:ext cx="8605363" cy="228610"/>
          </a:xfrm>
          <a:prstGeom prst="rect">
            <a:avLst/>
          </a:prstGeom>
        </p:spPr>
        <p:txBody>
          <a:bodyPr lIns="0" tIns="0" rIns="0" bIns="0" anchor="ctr" anchorCtr="0"/>
          <a:lstStyle>
            <a:lvl1pPr algn="l">
              <a:defRPr sz="1172" b="1">
                <a:solidFill>
                  <a:schemeClr val="bg2"/>
                </a:solidFill>
                <a:latin typeface="Meiryo UI" panose="020B0604030504040204" pitchFamily="50" charset="-128"/>
                <a:ea typeface="Meiryo UI" panose="020B0604030504040204" pitchFamily="50" charset="-128"/>
              </a:defRPr>
            </a:lvl1pPr>
          </a:lstStyle>
          <a:p>
            <a:pPr lvl="0"/>
            <a:r>
              <a:rPr kumimoji="1" lang="ja-JP" altLang="en-US" dirty="0"/>
              <a:t>第</a:t>
            </a:r>
            <a:r>
              <a:rPr kumimoji="1" lang="en-US" altLang="ja-JP" dirty="0"/>
              <a:t>1</a:t>
            </a:r>
            <a:r>
              <a:rPr kumimoji="1" lang="ja-JP" altLang="en-US" dirty="0"/>
              <a:t>階層（例：表紙タイトル）</a:t>
            </a:r>
          </a:p>
        </p:txBody>
      </p:sp>
      <p:grpSp>
        <p:nvGrpSpPr>
          <p:cNvPr id="2" name="グループ化 1">
            <a:extLst>
              <a:ext uri="{FF2B5EF4-FFF2-40B4-BE49-F238E27FC236}">
                <a16:creationId xmlns:a16="http://schemas.microsoft.com/office/drawing/2014/main" id="{6736CFC0-A6A1-408C-90D0-5F3C3EDABEFD}"/>
              </a:ext>
            </a:extLst>
          </p:cNvPr>
          <p:cNvGrpSpPr/>
          <p:nvPr userDrawn="1"/>
        </p:nvGrpSpPr>
        <p:grpSpPr>
          <a:xfrm>
            <a:off x="103693" y="196674"/>
            <a:ext cx="9565554" cy="721514"/>
            <a:chOff x="111919" y="216797"/>
            <a:chExt cx="10324361" cy="795336"/>
          </a:xfrm>
        </p:grpSpPr>
        <p:sp>
          <p:nvSpPr>
            <p:cNvPr id="16" name="Freeform 13">
              <a:extLst>
                <a:ext uri="{FF2B5EF4-FFF2-40B4-BE49-F238E27FC236}">
                  <a16:creationId xmlns:a16="http://schemas.microsoft.com/office/drawing/2014/main" id="{4B2D3E9F-0217-41CA-A745-B0B8FBABC286}"/>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tx2">
                <a:lumMod val="75000"/>
              </a:schemeClr>
            </a:solidFill>
            <a:ln>
              <a:noFill/>
            </a:ln>
          </p:spPr>
          <p:txBody>
            <a:bodyPr vert="horz" wrap="square" lIns="0" tIns="0" rIns="0" bIns="0" numCol="1" anchor="t" anchorCtr="0" compatLnSpc="1">
              <a:prstTxWarp prst="textNoShape">
                <a:avLst/>
              </a:prstTxWarp>
            </a:bodyPr>
            <a:lstStyle/>
            <a:p>
              <a:endParaRPr lang="ja-JP" altLang="en-US" sz="1385"/>
            </a:p>
          </p:txBody>
        </p:sp>
        <p:sp>
          <p:nvSpPr>
            <p:cNvPr id="49" name="フリーフォーム: 図形 48">
              <a:extLst>
                <a:ext uri="{FF2B5EF4-FFF2-40B4-BE49-F238E27FC236}">
                  <a16:creationId xmlns:a16="http://schemas.microsoft.com/office/drawing/2014/main" id="{90B7366C-0173-451D-B260-B9E47C44ACBC}"/>
                </a:ext>
              </a:extLst>
            </p:cNvPr>
            <p:cNvSpPr/>
            <p:nvPr userDrawn="1"/>
          </p:nvSpPr>
          <p:spPr>
            <a:xfrm>
              <a:off x="161925" y="536266"/>
              <a:ext cx="9961283" cy="396000"/>
            </a:xfrm>
            <a:custGeom>
              <a:avLst/>
              <a:gdLst>
                <a:gd name="connsiteX0" fmla="*/ 0 w 9946927"/>
                <a:gd name="connsiteY0" fmla="*/ 0 h 396000"/>
                <a:gd name="connsiteX1" fmla="*/ 9554213 w 9946927"/>
                <a:gd name="connsiteY1" fmla="*/ 0 h 396000"/>
                <a:gd name="connsiteX2" fmla="*/ 9575411 w 9946927"/>
                <a:gd name="connsiteY2" fmla="*/ 21375 h 396000"/>
                <a:gd name="connsiteX3" fmla="*/ 9946927 w 9946927"/>
                <a:gd name="connsiteY3" fmla="*/ 396000 h 396000"/>
                <a:gd name="connsiteX4" fmla="*/ 9942003 w 9946927"/>
                <a:gd name="connsiteY4" fmla="*/ 396000 h 396000"/>
                <a:gd name="connsiteX5" fmla="*/ 9848834 w 9946927"/>
                <a:gd name="connsiteY5" fmla="*/ 396000 h 396000"/>
                <a:gd name="connsiteX6" fmla="*/ 9549825 w 9946927"/>
                <a:gd name="connsiteY6" fmla="*/ 396000 h 396000"/>
                <a:gd name="connsiteX7" fmla="*/ 8927381 w 9946927"/>
                <a:gd name="connsiteY7" fmla="*/ 396000 h 396000"/>
                <a:gd name="connsiteX8" fmla="*/ 8458122 w 9946927"/>
                <a:gd name="connsiteY8" fmla="*/ 396000 h 396000"/>
                <a:gd name="connsiteX9" fmla="*/ 7863906 w 9946927"/>
                <a:gd name="connsiteY9" fmla="*/ 396000 h 396000"/>
                <a:gd name="connsiteX10" fmla="*/ 7130032 w 9946927"/>
                <a:gd name="connsiteY10" fmla="*/ 396000 h 396000"/>
                <a:gd name="connsiteX11" fmla="*/ 6241804 w 9946927"/>
                <a:gd name="connsiteY11" fmla="*/ 396000 h 396000"/>
                <a:gd name="connsiteX12" fmla="*/ 5184519 w 9946927"/>
                <a:gd name="connsiteY12" fmla="*/ 396000 h 396000"/>
                <a:gd name="connsiteX13" fmla="*/ 3943480 w 9946927"/>
                <a:gd name="connsiteY13" fmla="*/ 396000 h 396000"/>
                <a:gd name="connsiteX14" fmla="*/ 2503986 w 9946927"/>
                <a:gd name="connsiteY14" fmla="*/ 396000 h 396000"/>
                <a:gd name="connsiteX15" fmla="*/ 851339 w 9946927"/>
                <a:gd name="connsiteY15" fmla="*/ 396000 h 396000"/>
                <a:gd name="connsiteX16" fmla="*/ 777876 w 9946927"/>
                <a:gd name="connsiteY16" fmla="*/ 396000 h 396000"/>
                <a:gd name="connsiteX17" fmla="*/ 603403 w 9946927"/>
                <a:gd name="connsiteY17" fmla="*/ 396000 h 396000"/>
                <a:gd name="connsiteX18" fmla="*/ 263640 w 9946927"/>
                <a:gd name="connsiteY18" fmla="*/ 396000 h 396000"/>
                <a:gd name="connsiteX19" fmla="*/ 208715 w 9946927"/>
                <a:gd name="connsiteY19" fmla="*/ 396000 h 396000"/>
                <a:gd name="connsiteX20" fmla="*/ 0 w 9946927"/>
                <a:gd name="connsiteY20" fmla="*/ 198305 h 396000"/>
                <a:gd name="connsiteX21" fmla="*/ 0 w 9946927"/>
                <a:gd name="connsiteY21" fmla="*/ 29183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46927" h="396000">
                  <a:moveTo>
                    <a:pt x="0" y="0"/>
                  </a:moveTo>
                  <a:lnTo>
                    <a:pt x="9554213" y="0"/>
                  </a:lnTo>
                  <a:lnTo>
                    <a:pt x="9575411" y="21375"/>
                  </a:lnTo>
                  <a:cubicBezTo>
                    <a:pt x="9665779" y="112500"/>
                    <a:pt x="9786271" y="234000"/>
                    <a:pt x="9946927" y="396000"/>
                  </a:cubicBezTo>
                  <a:lnTo>
                    <a:pt x="9942003" y="396000"/>
                  </a:lnTo>
                  <a:lnTo>
                    <a:pt x="9848834" y="396000"/>
                  </a:lnTo>
                  <a:lnTo>
                    <a:pt x="9549825" y="396000"/>
                  </a:lnTo>
                  <a:lnTo>
                    <a:pt x="8927381" y="396000"/>
                  </a:lnTo>
                  <a:lnTo>
                    <a:pt x="8458122" y="396000"/>
                  </a:lnTo>
                  <a:lnTo>
                    <a:pt x="7863906" y="396000"/>
                  </a:lnTo>
                  <a:lnTo>
                    <a:pt x="7130032" y="396000"/>
                  </a:lnTo>
                  <a:lnTo>
                    <a:pt x="6241804" y="396000"/>
                  </a:lnTo>
                  <a:lnTo>
                    <a:pt x="5184519" y="396000"/>
                  </a:lnTo>
                  <a:lnTo>
                    <a:pt x="3943480" y="396000"/>
                  </a:lnTo>
                  <a:lnTo>
                    <a:pt x="2503986" y="396000"/>
                  </a:lnTo>
                  <a:lnTo>
                    <a:pt x="851339" y="396000"/>
                  </a:lnTo>
                  <a:lnTo>
                    <a:pt x="777876" y="396000"/>
                  </a:lnTo>
                  <a:lnTo>
                    <a:pt x="603403" y="396000"/>
                  </a:lnTo>
                  <a:lnTo>
                    <a:pt x="263640" y="396000"/>
                  </a:lnTo>
                  <a:lnTo>
                    <a:pt x="208715" y="396000"/>
                  </a:lnTo>
                  <a:cubicBezTo>
                    <a:pt x="208715" y="396000"/>
                    <a:pt x="208715" y="396000"/>
                    <a:pt x="0" y="198305"/>
                  </a:cubicBezTo>
                  <a:cubicBezTo>
                    <a:pt x="0" y="198305"/>
                    <a:pt x="0" y="198305"/>
                    <a:pt x="0" y="2918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85"/>
            </a:p>
          </p:txBody>
        </p:sp>
        <p:cxnSp>
          <p:nvCxnSpPr>
            <p:cNvPr id="17" name="直線コネクタ 16">
              <a:extLst>
                <a:ext uri="{FF2B5EF4-FFF2-40B4-BE49-F238E27FC236}">
                  <a16:creationId xmlns:a16="http://schemas.microsoft.com/office/drawing/2014/main" id="{34DB3166-9AB5-43FB-8591-93246638EB08}"/>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D40C9C0E-769C-4D22-A484-B325C7ECE503}"/>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タイトル 1">
            <a:extLst>
              <a:ext uri="{FF2B5EF4-FFF2-40B4-BE49-F238E27FC236}">
                <a16:creationId xmlns:a16="http://schemas.microsoft.com/office/drawing/2014/main" id="{ED4B86B0-3BB3-4009-9A6E-83BD54068242}"/>
              </a:ext>
            </a:extLst>
          </p:cNvPr>
          <p:cNvSpPr>
            <a:spLocks noGrp="1"/>
          </p:cNvSpPr>
          <p:nvPr userDrawn="1">
            <p:ph type="title" hasCustomPrompt="1"/>
          </p:nvPr>
        </p:nvSpPr>
        <p:spPr bwMode="white">
          <a:xfrm>
            <a:off x="150024" y="486491"/>
            <a:ext cx="8605363" cy="359244"/>
          </a:xfrm>
          <a:prstGeom prst="rect">
            <a:avLst/>
          </a:prstGeom>
        </p:spPr>
        <p:txBody>
          <a:bodyPr lIns="252000" tIns="0" rIns="0" bIns="0" anchor="ctr" anchorCtr="0"/>
          <a:lstStyle>
            <a:lvl1pPr algn="l">
              <a:defRPr sz="2010"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54" name="コンテンツ プレースホルダー 3">
            <a:extLst>
              <a:ext uri="{FF2B5EF4-FFF2-40B4-BE49-F238E27FC236}">
                <a16:creationId xmlns:a16="http://schemas.microsoft.com/office/drawing/2014/main" id="{F530AFF5-0F75-4301-B416-E2BDE7D4B1D3}"/>
              </a:ext>
            </a:extLst>
          </p:cNvPr>
          <p:cNvSpPr>
            <a:spLocks noGrp="1"/>
          </p:cNvSpPr>
          <p:nvPr userDrawn="1">
            <p:ph sz="quarter" idx="11" hasCustomPrompt="1"/>
          </p:nvPr>
        </p:nvSpPr>
        <p:spPr bwMode="white">
          <a:xfrm>
            <a:off x="150024" y="257881"/>
            <a:ext cx="8605363" cy="228610"/>
          </a:xfrm>
          <a:prstGeom prst="rect">
            <a:avLst/>
          </a:prstGeom>
        </p:spPr>
        <p:txBody>
          <a:bodyPr lIns="252000" tIns="0" rIns="0" bIns="0" anchor="ctr" anchorCtr="0"/>
          <a:lstStyle>
            <a:lvl1pPr algn="l">
              <a:defRPr sz="1172" b="1">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第</a:t>
            </a:r>
            <a:r>
              <a:rPr kumimoji="1" lang="en-US" altLang="ja-JP" dirty="0"/>
              <a:t>2</a:t>
            </a:r>
            <a:r>
              <a:rPr kumimoji="1" lang="ja-JP" altLang="en-US" dirty="0"/>
              <a:t>階層（例：章タイトル）</a:t>
            </a:r>
          </a:p>
        </p:txBody>
      </p:sp>
      <p:sp>
        <p:nvSpPr>
          <p:cNvPr id="14" name="コンテンツ プレースホルダー 3">
            <a:extLst>
              <a:ext uri="{FF2B5EF4-FFF2-40B4-BE49-F238E27FC236}">
                <a16:creationId xmlns:a16="http://schemas.microsoft.com/office/drawing/2014/main" id="{BC87C82B-2847-473C-9A48-350F468EE553}"/>
              </a:ext>
            </a:extLst>
          </p:cNvPr>
          <p:cNvSpPr>
            <a:spLocks noGrp="1"/>
          </p:cNvSpPr>
          <p:nvPr>
            <p:ph sz="quarter" idx="13" hasCustomPrompt="1"/>
          </p:nvPr>
        </p:nvSpPr>
        <p:spPr>
          <a:xfrm>
            <a:off x="150025" y="1007808"/>
            <a:ext cx="9605952" cy="1267486"/>
          </a:xfrm>
          <a:prstGeom prst="rect">
            <a:avLst/>
          </a:prstGeom>
          <a:ln w="19050">
            <a:solidFill>
              <a:schemeClr val="tx2"/>
            </a:solidFill>
          </a:ln>
        </p:spPr>
        <p:txBody>
          <a:bodyPr lIns="180000" tIns="180000" rIns="180000" bIns="144000">
            <a:spAutoFit/>
          </a:bodyPr>
          <a:lstStyle>
            <a:lvl1pPr marL="228662" indent="-228662" algn="l">
              <a:lnSpc>
                <a:spcPct val="100000"/>
              </a:lnSpc>
              <a:spcBef>
                <a:spcPts val="502"/>
              </a:spcBef>
              <a:buFont typeface="Wingdings" panose="05000000000000000000" pitchFamily="2" charset="2"/>
              <a:buChar char="n"/>
              <a:defRPr sz="1675"/>
            </a:lvl1pPr>
            <a:lvl2pPr marL="374900" indent="-146238" algn="l">
              <a:lnSpc>
                <a:spcPct val="100000"/>
              </a:lnSpc>
              <a:spcBef>
                <a:spcPts val="335"/>
              </a:spcBef>
              <a:buFont typeface="Arial" panose="020B0604020202020204" pitchFamily="34" charset="0"/>
              <a:buChar char="•"/>
              <a:defRPr sz="1507"/>
            </a:lvl2pPr>
            <a:lvl3pPr marL="578303" indent="-195427" algn="l">
              <a:lnSpc>
                <a:spcPct val="100000"/>
              </a:lnSpc>
              <a:spcBef>
                <a:spcPts val="167"/>
              </a:spcBef>
              <a:buFont typeface="Wingdings" panose="05000000000000000000" pitchFamily="2" charset="2"/>
              <a:buChar char="ü"/>
              <a:defRPr sz="1340"/>
            </a:lvl3pPr>
            <a:lvl4pPr marL="757776" indent="-180802" algn="l">
              <a:lnSpc>
                <a:spcPct val="100000"/>
              </a:lnSpc>
              <a:spcBef>
                <a:spcPts val="167"/>
              </a:spcBef>
              <a:buFont typeface="Meiryo UI" panose="020B0604030504040204" pitchFamily="50" charset="-128"/>
              <a:buChar char="※"/>
              <a:defRPr sz="1005"/>
            </a:lvl4pPr>
            <a:lvl5pPr algn="l">
              <a:defRPr sz="1675"/>
            </a:lvl5pPr>
          </a:lstStyle>
          <a:p>
            <a:pPr lvl="0"/>
            <a:r>
              <a:rPr kumimoji="1" lang="ja-JP" altLang="en-US" dirty="0"/>
              <a:t>リード文（</a:t>
            </a:r>
            <a:r>
              <a:rPr kumimoji="1" lang="en-US" altLang="ja-JP" dirty="0"/>
              <a:t>Tab</a:t>
            </a:r>
            <a:r>
              <a:rPr kumimoji="1" lang="ja-JP" altLang="en-US" dirty="0"/>
              <a:t>キーで行頭文字を第</a:t>
            </a:r>
            <a:r>
              <a:rPr kumimoji="1" lang="en-US" altLang="ja-JP" dirty="0"/>
              <a:t>4</a:t>
            </a:r>
            <a:r>
              <a:rPr kumimoji="1" lang="ja-JP" altLang="en-US" dirty="0"/>
              <a:t>レベルまで選択できます）</a:t>
            </a:r>
          </a:p>
          <a:p>
            <a:pPr lvl="1"/>
            <a:r>
              <a:rPr kumimoji="1" lang="ja-JP" altLang="en-US" dirty="0"/>
              <a:t>第</a:t>
            </a:r>
            <a:r>
              <a:rPr kumimoji="1" lang="en-US" altLang="ja-JP" dirty="0"/>
              <a:t>2</a:t>
            </a:r>
            <a:r>
              <a:rPr kumimoji="1" lang="ja-JP" altLang="en-US" dirty="0"/>
              <a:t>レベル</a:t>
            </a:r>
          </a:p>
          <a:p>
            <a:pPr lvl="2"/>
            <a:r>
              <a:rPr kumimoji="1" lang="ja-JP" altLang="en-US" dirty="0"/>
              <a:t>第</a:t>
            </a:r>
            <a:r>
              <a:rPr kumimoji="1" lang="en-US" altLang="ja-JP" dirty="0"/>
              <a:t>3</a:t>
            </a:r>
            <a:r>
              <a:rPr kumimoji="1" lang="ja-JP" altLang="en-US" dirty="0"/>
              <a:t>レベル</a:t>
            </a:r>
            <a:endParaRPr kumimoji="1" lang="en-US" altLang="ja-JP" dirty="0"/>
          </a:p>
          <a:p>
            <a:pPr lvl="3"/>
            <a:r>
              <a:rPr kumimoji="1" lang="ja-JP" altLang="en-US" dirty="0"/>
              <a:t>第</a:t>
            </a:r>
            <a:r>
              <a:rPr kumimoji="1" lang="en-US" altLang="ja-JP" dirty="0"/>
              <a:t>4</a:t>
            </a:r>
            <a:r>
              <a:rPr kumimoji="1" lang="ja-JP" altLang="en-US" dirty="0"/>
              <a:t>レベル</a:t>
            </a:r>
          </a:p>
        </p:txBody>
      </p:sp>
      <p:sp>
        <p:nvSpPr>
          <p:cNvPr id="19" name="テキスト ボックス 18">
            <a:extLst>
              <a:ext uri="{FF2B5EF4-FFF2-40B4-BE49-F238E27FC236}">
                <a16:creationId xmlns:a16="http://schemas.microsoft.com/office/drawing/2014/main" id="{AF14767D-0E90-4BA1-BE0D-7907FF8A4A56}"/>
              </a:ext>
            </a:extLst>
          </p:cNvPr>
          <p:cNvSpPr txBox="1"/>
          <p:nvPr userDrawn="1"/>
        </p:nvSpPr>
        <p:spPr>
          <a:xfrm>
            <a:off x="7349705" y="6538823"/>
            <a:ext cx="1811548" cy="241476"/>
          </a:xfrm>
          <a:prstGeom prst="rect">
            <a:avLst/>
          </a:prstGeom>
          <a:noFill/>
        </p:spPr>
        <p:txBody>
          <a:bodyPr wrap="square" rtlCol="0">
            <a:spAutoFit/>
          </a:bodyPr>
          <a:lstStyle/>
          <a:p>
            <a:r>
              <a:rPr kumimoji="1" lang="ja-JP" altLang="en-US" sz="969" dirty="0">
                <a:solidFill>
                  <a:schemeClr val="bg1">
                    <a:lumMod val="65000"/>
                  </a:schemeClr>
                </a:solidFill>
              </a:rPr>
              <a:t>地域脱炭素ステップアップ講座</a:t>
            </a:r>
          </a:p>
        </p:txBody>
      </p:sp>
    </p:spTree>
    <p:extLst>
      <p:ext uri="{BB962C8B-B14F-4D97-AF65-F5344CB8AC3E}">
        <p14:creationId xmlns:p14="http://schemas.microsoft.com/office/powerpoint/2010/main" val="32041611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シンプル">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a:xfrm>
            <a:off x="150025" y="172145"/>
            <a:ext cx="9005612" cy="293927"/>
          </a:xfrm>
          <a:prstGeom prst="rect">
            <a:avLst/>
          </a:prstGeom>
        </p:spPr>
        <p:txBody>
          <a:bodyPr lIns="72000" tIns="36000" rIns="0" bIns="0" anchor="ctr" anchorCtr="0"/>
          <a:lstStyle>
            <a:lvl1pPr algn="l">
              <a:defRPr sz="1507" b="1">
                <a:solidFill>
                  <a:schemeClr val="bg2"/>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cxnSp>
        <p:nvCxnSpPr>
          <p:cNvPr id="13" name="直線コネクタ 12">
            <a:extLst>
              <a:ext uri="{FF2B5EF4-FFF2-40B4-BE49-F238E27FC236}">
                <a16:creationId xmlns:a16="http://schemas.microsoft.com/office/drawing/2014/main" id="{9C3C82BE-DD9A-46A4-A9AA-9E36F501B193}"/>
              </a:ext>
            </a:extLst>
          </p:cNvPr>
          <p:cNvCxnSpPr>
            <a:cxnSpLocks/>
          </p:cNvCxnSpPr>
          <p:nvPr userDrawn="1"/>
        </p:nvCxnSpPr>
        <p:spPr>
          <a:xfrm flipH="1">
            <a:off x="166204" y="456664"/>
            <a:ext cx="9572632" cy="9406"/>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E84D1288-0306-4500-A9D7-D150B7340281}"/>
              </a:ext>
            </a:extLst>
          </p:cNvPr>
          <p:cNvSpPr txBox="1"/>
          <p:nvPr userDrawn="1"/>
        </p:nvSpPr>
        <p:spPr>
          <a:xfrm>
            <a:off x="9439042" y="6400783"/>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201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340" b="0" dirty="0">
              <a:latin typeface="Arial" panose="020B0604020202020204" pitchFamily="34" charset="0"/>
              <a:ea typeface="メイリオ" panose="020B0604030504040204" pitchFamily="50" charset="-128"/>
              <a:cs typeface="Arial" panose="020B0604020202020204" pitchFamily="34" charset="0"/>
            </a:endParaRPr>
          </a:p>
        </p:txBody>
      </p:sp>
      <p:sp>
        <p:nvSpPr>
          <p:cNvPr id="8" name="コンテンツ プレースホルダー 3">
            <a:extLst>
              <a:ext uri="{FF2B5EF4-FFF2-40B4-BE49-F238E27FC236}">
                <a16:creationId xmlns:a16="http://schemas.microsoft.com/office/drawing/2014/main" id="{7FAF1969-C2E3-41AA-AA1A-27BBD721424E}"/>
              </a:ext>
            </a:extLst>
          </p:cNvPr>
          <p:cNvSpPr>
            <a:spLocks noGrp="1"/>
          </p:cNvSpPr>
          <p:nvPr>
            <p:ph sz="quarter" idx="13" hasCustomPrompt="1"/>
          </p:nvPr>
        </p:nvSpPr>
        <p:spPr>
          <a:xfrm>
            <a:off x="150025" y="531388"/>
            <a:ext cx="9605952" cy="949779"/>
          </a:xfrm>
          <a:prstGeom prst="rect">
            <a:avLst/>
          </a:prstGeom>
          <a:ln w="19050">
            <a:solidFill>
              <a:schemeClr val="tx2"/>
            </a:solidFill>
          </a:ln>
        </p:spPr>
        <p:txBody>
          <a:bodyPr lIns="144000" tIns="144000" rIns="144000" bIns="108000">
            <a:spAutoFit/>
          </a:bodyPr>
          <a:lstStyle>
            <a:lvl1pPr marL="159783" indent="-159783" algn="l">
              <a:lnSpc>
                <a:spcPct val="100000"/>
              </a:lnSpc>
              <a:spcBef>
                <a:spcPts val="502"/>
              </a:spcBef>
              <a:buFont typeface="Wingdings" panose="05000000000000000000" pitchFamily="2" charset="2"/>
              <a:buChar char="n"/>
              <a:defRPr sz="1172"/>
            </a:lvl1pPr>
            <a:lvl2pPr marL="252592" indent="-85084" algn="l">
              <a:lnSpc>
                <a:spcPct val="100000"/>
              </a:lnSpc>
              <a:spcBef>
                <a:spcPts val="335"/>
              </a:spcBef>
              <a:buFont typeface="Arial" panose="020B0604020202020204" pitchFamily="34" charset="0"/>
              <a:buChar char="•"/>
              <a:defRPr sz="1005"/>
            </a:lvl2pPr>
            <a:lvl3pPr marL="412124" indent="-151555" algn="l">
              <a:lnSpc>
                <a:spcPct val="100000"/>
              </a:lnSpc>
              <a:spcBef>
                <a:spcPts val="167"/>
              </a:spcBef>
              <a:buFont typeface="Wingdings" panose="05000000000000000000" pitchFamily="2" charset="2"/>
              <a:buChar char="ü"/>
              <a:defRPr sz="921"/>
            </a:lvl3pPr>
            <a:lvl4pPr marL="555702" indent="-138261" algn="l">
              <a:lnSpc>
                <a:spcPct val="100000"/>
              </a:lnSpc>
              <a:spcBef>
                <a:spcPts val="167"/>
              </a:spcBef>
              <a:buFont typeface="Meiryo UI" panose="020B0604030504040204" pitchFamily="50" charset="-128"/>
              <a:buChar char="※"/>
              <a:tabLst>
                <a:tab pos="409464" algn="l"/>
              </a:tabLst>
              <a:defRPr sz="837"/>
            </a:lvl4pPr>
            <a:lvl5pPr algn="l">
              <a:defRPr sz="1675"/>
            </a:lvl5pPr>
          </a:lstStyle>
          <a:p>
            <a:pPr lvl="0"/>
            <a:r>
              <a:rPr kumimoji="1" lang="ja-JP" altLang="en-US" dirty="0"/>
              <a:t>リード文レベルあり（</a:t>
            </a:r>
            <a:r>
              <a:rPr kumimoji="1" lang="en-US" altLang="ja-JP" dirty="0"/>
              <a:t>Tab</a:t>
            </a:r>
            <a:r>
              <a:rPr kumimoji="1" lang="ja-JP" altLang="en-US" dirty="0"/>
              <a:t>キーで第</a:t>
            </a:r>
            <a:r>
              <a:rPr kumimoji="1" lang="en-US" altLang="ja-JP" dirty="0"/>
              <a:t>4</a:t>
            </a:r>
            <a:r>
              <a:rPr kumimoji="1" lang="ja-JP" altLang="en-US" dirty="0"/>
              <a:t>レベルまで選べます）</a:t>
            </a:r>
          </a:p>
          <a:p>
            <a:pPr lvl="1"/>
            <a:r>
              <a:rPr kumimoji="1" lang="ja-JP" altLang="en-US" dirty="0"/>
              <a:t>第</a:t>
            </a:r>
            <a:r>
              <a:rPr kumimoji="1" lang="en-US" altLang="ja-JP" dirty="0"/>
              <a:t>2</a:t>
            </a:r>
            <a:r>
              <a:rPr kumimoji="1" lang="ja-JP" altLang="en-US" dirty="0"/>
              <a:t>レベル</a:t>
            </a:r>
          </a:p>
          <a:p>
            <a:pPr lvl="2"/>
            <a:r>
              <a:rPr kumimoji="1" lang="ja-JP" altLang="en-US" dirty="0"/>
              <a:t>第</a:t>
            </a:r>
            <a:r>
              <a:rPr kumimoji="1" lang="en-US" altLang="ja-JP" dirty="0"/>
              <a:t>3</a:t>
            </a:r>
            <a:r>
              <a:rPr kumimoji="1" lang="ja-JP" altLang="en-US" dirty="0"/>
              <a:t>レベル</a:t>
            </a:r>
            <a:endParaRPr kumimoji="1" lang="en-US" altLang="ja-JP" dirty="0"/>
          </a:p>
          <a:p>
            <a:pPr lvl="3"/>
            <a:r>
              <a:rPr kumimoji="1" lang="ja-JP" altLang="en-US" dirty="0"/>
              <a:t>第</a:t>
            </a:r>
            <a:r>
              <a:rPr kumimoji="1" lang="en-US" altLang="ja-JP" dirty="0"/>
              <a:t>4</a:t>
            </a:r>
            <a:r>
              <a:rPr kumimoji="1" lang="ja-JP" altLang="en-US" dirty="0"/>
              <a:t>レベル</a:t>
            </a:r>
          </a:p>
        </p:txBody>
      </p:sp>
      <p:sp>
        <p:nvSpPr>
          <p:cNvPr id="9" name="テキスト ボックス 8">
            <a:extLst>
              <a:ext uri="{FF2B5EF4-FFF2-40B4-BE49-F238E27FC236}">
                <a16:creationId xmlns:a16="http://schemas.microsoft.com/office/drawing/2014/main" id="{BAF025C8-5AC5-4B20-BD7E-DBDFFBC2419B}"/>
              </a:ext>
            </a:extLst>
          </p:cNvPr>
          <p:cNvSpPr txBox="1"/>
          <p:nvPr userDrawn="1"/>
        </p:nvSpPr>
        <p:spPr>
          <a:xfrm>
            <a:off x="7349705" y="6538823"/>
            <a:ext cx="1811548" cy="241476"/>
          </a:xfrm>
          <a:prstGeom prst="rect">
            <a:avLst/>
          </a:prstGeom>
          <a:noFill/>
        </p:spPr>
        <p:txBody>
          <a:bodyPr wrap="square" rtlCol="0">
            <a:spAutoFit/>
          </a:bodyPr>
          <a:lstStyle/>
          <a:p>
            <a:r>
              <a:rPr kumimoji="1" lang="ja-JP" altLang="en-US" sz="969" dirty="0">
                <a:solidFill>
                  <a:schemeClr val="bg1">
                    <a:lumMod val="65000"/>
                  </a:schemeClr>
                </a:solidFill>
              </a:rPr>
              <a:t>地域脱炭素ステップアップ講座</a:t>
            </a:r>
          </a:p>
        </p:txBody>
      </p:sp>
    </p:spTree>
    <p:extLst>
      <p:ext uri="{BB962C8B-B14F-4D97-AF65-F5344CB8AC3E}">
        <p14:creationId xmlns:p14="http://schemas.microsoft.com/office/powerpoint/2010/main" val="40611682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予算ポンチ絵">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FE00A-A374-4293-8C01-F22FC8857B61}"/>
              </a:ext>
            </a:extLst>
          </p:cNvPr>
          <p:cNvSpPr>
            <a:spLocks noGrp="1"/>
          </p:cNvSpPr>
          <p:nvPr>
            <p:ph type="title" hasCustomPrompt="1"/>
          </p:nvPr>
        </p:nvSpPr>
        <p:spPr>
          <a:xfrm>
            <a:off x="150025" y="172145"/>
            <a:ext cx="8905550" cy="293927"/>
          </a:xfrm>
          <a:prstGeom prst="rect">
            <a:avLst/>
          </a:prstGeom>
        </p:spPr>
        <p:txBody>
          <a:bodyPr lIns="72000" tIns="36000" rIns="0" bIns="0" anchor="ctr" anchorCtr="0"/>
          <a:lstStyle>
            <a:lvl1pPr algn="l">
              <a:defRPr sz="1507" b="1">
                <a:solidFill>
                  <a:schemeClr val="bg2"/>
                </a:solidFill>
                <a:latin typeface="Meiryo UI" panose="020B0604030504040204" pitchFamily="50" charset="-128"/>
                <a:ea typeface="Meiryo UI" panose="020B0604030504040204" pitchFamily="50" charset="-128"/>
              </a:defRPr>
            </a:lvl1pPr>
          </a:lstStyle>
          <a:p>
            <a:r>
              <a:rPr kumimoji="1" lang="ja-JP" altLang="en-US" dirty="0"/>
              <a:t>事業名を記入（○○省連携事業）</a:t>
            </a:r>
          </a:p>
        </p:txBody>
      </p:sp>
      <p:pic>
        <p:nvPicPr>
          <p:cNvPr id="11" name="グラフィックス 4">
            <a:extLst>
              <a:ext uri="{FF2B5EF4-FFF2-40B4-BE49-F238E27FC236}">
                <a16:creationId xmlns:a16="http://schemas.microsoft.com/office/drawing/2014/main" id="{3A88E330-170F-4EB6-B0EE-6B45EEBC0B9C}"/>
              </a:ext>
            </a:extLst>
          </p:cNvPr>
          <p:cNvPicPr>
            <a:picLocks/>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025" y="6368680"/>
            <a:ext cx="9605952" cy="326585"/>
          </a:xfrm>
          <a:prstGeom prst="rect">
            <a:avLst/>
          </a:prstGeom>
          <a:ln>
            <a:noFill/>
          </a:ln>
        </p:spPr>
      </p:pic>
      <p:sp>
        <p:nvSpPr>
          <p:cNvPr id="12" name="テキスト ボックス 11">
            <a:extLst>
              <a:ext uri="{FF2B5EF4-FFF2-40B4-BE49-F238E27FC236}">
                <a16:creationId xmlns:a16="http://schemas.microsoft.com/office/drawing/2014/main" id="{94A05131-CD38-4DAA-A727-2378740DE858}"/>
              </a:ext>
            </a:extLst>
          </p:cNvPr>
          <p:cNvSpPr txBox="1"/>
          <p:nvPr userDrawn="1"/>
        </p:nvSpPr>
        <p:spPr bwMode="white">
          <a:xfrm>
            <a:off x="157884" y="6368680"/>
            <a:ext cx="1078684" cy="326585"/>
          </a:xfrm>
          <a:prstGeom prst="rect">
            <a:avLst/>
          </a:prstGeom>
          <a:noFill/>
        </p:spPr>
        <p:txBody>
          <a:bodyPr wrap="square" lIns="90439" tIns="0" rIns="0" bIns="0" rtlCol="0" anchor="ctr">
            <a:noAutofit/>
          </a:bodyPr>
          <a:lstStyle/>
          <a:p>
            <a:r>
              <a:rPr lang="ja-JP" altLang="en-US" sz="1005" b="1" dirty="0">
                <a:solidFill>
                  <a:schemeClr val="bg1"/>
                </a:solidFill>
                <a:latin typeface="Meiryo UI" panose="020B0604030504040204" pitchFamily="50" charset="-128"/>
                <a:ea typeface="Meiryo UI" panose="020B0604030504040204" pitchFamily="50" charset="-128"/>
              </a:rPr>
              <a:t>お問合せ先：</a:t>
            </a:r>
          </a:p>
        </p:txBody>
      </p:sp>
      <p:sp>
        <p:nvSpPr>
          <p:cNvPr id="15" name="テキスト ボックス 14">
            <a:extLst>
              <a:ext uri="{FF2B5EF4-FFF2-40B4-BE49-F238E27FC236}">
                <a16:creationId xmlns:a16="http://schemas.microsoft.com/office/drawing/2014/main" id="{2BD77E91-C9FE-4338-9D09-008455B00AB5}"/>
              </a:ext>
            </a:extLst>
          </p:cNvPr>
          <p:cNvSpPr txBox="1"/>
          <p:nvPr userDrawn="1"/>
        </p:nvSpPr>
        <p:spPr>
          <a:xfrm>
            <a:off x="147476" y="2173436"/>
            <a:ext cx="5021847" cy="261268"/>
          </a:xfrm>
          <a:prstGeom prst="rect">
            <a:avLst/>
          </a:prstGeom>
          <a:noFill/>
        </p:spPr>
        <p:txBody>
          <a:bodyPr wrap="square" lIns="0" tIns="0" bIns="60293" rtlCol="0" anchor="b" anchorCtr="0">
            <a:noAutofit/>
          </a:bodyPr>
          <a:lstStyle/>
          <a:p>
            <a:r>
              <a:rPr lang="en-US" altLang="ja-JP" sz="1266" b="1" dirty="0">
                <a:solidFill>
                  <a:schemeClr val="bg2"/>
                </a:solidFill>
                <a:latin typeface="Meiryo UI" panose="020B0604030504040204" pitchFamily="50" charset="-128"/>
                <a:ea typeface="Meiryo UI" panose="020B0604030504040204" pitchFamily="50" charset="-128"/>
              </a:rPr>
              <a:t>2. </a:t>
            </a:r>
            <a:r>
              <a:rPr lang="ja-JP" altLang="en-US" sz="1266" b="1" dirty="0">
                <a:solidFill>
                  <a:schemeClr val="bg2"/>
                </a:solidFill>
                <a:latin typeface="Meiryo UI" panose="020B0604030504040204" pitchFamily="50" charset="-128"/>
                <a:ea typeface="Meiryo UI" panose="020B0604030504040204" pitchFamily="50" charset="-128"/>
              </a:rPr>
              <a:t>事業内容</a:t>
            </a:r>
          </a:p>
        </p:txBody>
      </p:sp>
      <p:sp>
        <p:nvSpPr>
          <p:cNvPr id="17" name="テキスト プレースホルダー 37">
            <a:extLst>
              <a:ext uri="{FF2B5EF4-FFF2-40B4-BE49-F238E27FC236}">
                <a16:creationId xmlns:a16="http://schemas.microsoft.com/office/drawing/2014/main" id="{B025C42B-6C2E-46D5-B3BF-74CB50E2240D}"/>
              </a:ext>
            </a:extLst>
          </p:cNvPr>
          <p:cNvSpPr>
            <a:spLocks noGrp="1"/>
          </p:cNvSpPr>
          <p:nvPr>
            <p:ph type="body" sz="quarter" idx="13" hasCustomPrompt="1"/>
          </p:nvPr>
        </p:nvSpPr>
        <p:spPr>
          <a:xfrm>
            <a:off x="1323832" y="5458321"/>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085">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赤色の吹出しに示した選択肢の中から選択して記載</a:t>
            </a:r>
            <a:endParaRPr kumimoji="1" lang="en-US" altLang="ja-JP" dirty="0"/>
          </a:p>
        </p:txBody>
      </p:sp>
      <p:sp>
        <p:nvSpPr>
          <p:cNvPr id="18" name="テキスト プレースホルダー 37">
            <a:extLst>
              <a:ext uri="{FF2B5EF4-FFF2-40B4-BE49-F238E27FC236}">
                <a16:creationId xmlns:a16="http://schemas.microsoft.com/office/drawing/2014/main" id="{E3E103C1-FA4F-413B-B322-F7A71AB7D111}"/>
              </a:ext>
            </a:extLst>
          </p:cNvPr>
          <p:cNvSpPr>
            <a:spLocks noGrp="1"/>
          </p:cNvSpPr>
          <p:nvPr>
            <p:ph type="body" sz="quarter" idx="14" hasCustomPrompt="1"/>
          </p:nvPr>
        </p:nvSpPr>
        <p:spPr>
          <a:xfrm>
            <a:off x="150026" y="2432672"/>
            <a:ext cx="5019297" cy="2576498"/>
          </a:xfrm>
        </p:spPr>
        <p:txBody>
          <a:bodyPr lIns="0" tIns="72000" rIns="0" bIns="0" anchor="t">
            <a:noAutofit/>
          </a:bodyPr>
          <a:lstStyle>
            <a:lvl1pPr marL="0" indent="0" algn="l">
              <a:lnSpc>
                <a:spcPct val="120000"/>
              </a:lnSpc>
              <a:spcBef>
                <a:spcPts val="0"/>
              </a:spcBef>
              <a:buFont typeface="Arial" panose="020B0604020202020204" pitchFamily="34" charset="0"/>
              <a:buNone/>
              <a:defRPr sz="1005">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事業内容を説明</a:t>
            </a:r>
            <a:endParaRPr kumimoji="1" lang="en-US" altLang="ja-JP" dirty="0"/>
          </a:p>
        </p:txBody>
      </p:sp>
      <p:sp>
        <p:nvSpPr>
          <p:cNvPr id="19" name="テキスト プレースホルダー 37">
            <a:extLst>
              <a:ext uri="{FF2B5EF4-FFF2-40B4-BE49-F238E27FC236}">
                <a16:creationId xmlns:a16="http://schemas.microsoft.com/office/drawing/2014/main" id="{6F2F8E83-D6AE-4DFB-A6DE-B46846AD141C}"/>
              </a:ext>
            </a:extLst>
          </p:cNvPr>
          <p:cNvSpPr>
            <a:spLocks noGrp="1"/>
          </p:cNvSpPr>
          <p:nvPr>
            <p:ph type="body" sz="quarter" idx="15" hasCustomPrompt="1"/>
          </p:nvPr>
        </p:nvSpPr>
        <p:spPr>
          <a:xfrm>
            <a:off x="1205099" y="1236261"/>
            <a:ext cx="8538654" cy="653171"/>
          </a:xfrm>
        </p:spPr>
        <p:txBody>
          <a:bodyPr lIns="108000" tIns="36000" rIns="0" bIns="0" anchor="t" anchorCtr="0">
            <a:noAutofit/>
          </a:bodyPr>
          <a:lstStyle>
            <a:lvl1pPr marL="206619" indent="-206619" algn="l">
              <a:lnSpc>
                <a:spcPct val="120000"/>
              </a:lnSpc>
              <a:spcBef>
                <a:spcPts val="0"/>
              </a:spcBef>
              <a:buFont typeface="+mj-ea"/>
              <a:buAutoNum type="circleNumDbPlain"/>
              <a:defRPr sz="1005">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事業の目的を箇条書きで記載。</a:t>
            </a:r>
            <a:endParaRPr kumimoji="1" lang="en-US" altLang="ja-JP" dirty="0"/>
          </a:p>
          <a:p>
            <a:pPr lvl="0"/>
            <a:r>
              <a:rPr kumimoji="1" lang="ja-JP" altLang="en-US" dirty="0"/>
              <a:t>　</a:t>
            </a:r>
            <a:endParaRPr kumimoji="1" lang="en-US" altLang="ja-JP" dirty="0"/>
          </a:p>
          <a:p>
            <a:pPr lvl="0"/>
            <a:r>
              <a:rPr kumimoji="1" lang="ja-JP" altLang="en-US" dirty="0"/>
              <a:t>　</a:t>
            </a:r>
          </a:p>
          <a:p>
            <a:pPr lvl="0"/>
            <a:endParaRPr kumimoji="1" lang="en-US" altLang="ja-JP" dirty="0"/>
          </a:p>
        </p:txBody>
      </p:sp>
      <p:cxnSp>
        <p:nvCxnSpPr>
          <p:cNvPr id="20" name="直線コネクタ 19">
            <a:extLst>
              <a:ext uri="{FF2B5EF4-FFF2-40B4-BE49-F238E27FC236}">
                <a16:creationId xmlns:a16="http://schemas.microsoft.com/office/drawing/2014/main" id="{575E979F-E9D2-4856-B687-9C1FF17E73ED}"/>
              </a:ext>
            </a:extLst>
          </p:cNvPr>
          <p:cNvCxnSpPr/>
          <p:nvPr userDrawn="1"/>
        </p:nvCxnSpPr>
        <p:spPr>
          <a:xfrm flipV="1">
            <a:off x="1205099" y="1236261"/>
            <a:ext cx="0" cy="653171"/>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7EAAD990-8616-4EFB-8C8F-39F44D2719A7}"/>
              </a:ext>
            </a:extLst>
          </p:cNvPr>
          <p:cNvSpPr txBox="1"/>
          <p:nvPr userDrawn="1"/>
        </p:nvSpPr>
        <p:spPr>
          <a:xfrm>
            <a:off x="150026" y="1399554"/>
            <a:ext cx="1055075" cy="326585"/>
          </a:xfrm>
          <a:prstGeom prst="rect">
            <a:avLst/>
          </a:prstGeom>
          <a:noFill/>
        </p:spPr>
        <p:txBody>
          <a:bodyPr wrap="square" lIns="0" tIns="0" rIns="0" bIns="0" rtlCol="0" anchor="ctr">
            <a:noAutofit/>
          </a:bodyPr>
          <a:lstStyle/>
          <a:p>
            <a:r>
              <a:rPr lang="en-US" altLang="ja-JP" sz="1266" b="1" dirty="0">
                <a:solidFill>
                  <a:schemeClr val="bg2"/>
                </a:solidFill>
                <a:latin typeface="Meiryo UI" panose="020B0604030504040204" pitchFamily="50" charset="-128"/>
                <a:ea typeface="Meiryo UI" panose="020B0604030504040204" pitchFamily="50" charset="-128"/>
              </a:rPr>
              <a:t>1. </a:t>
            </a:r>
            <a:r>
              <a:rPr lang="ja-JP" altLang="en-US" sz="1266" b="1" dirty="0">
                <a:solidFill>
                  <a:schemeClr val="bg2"/>
                </a:solidFill>
                <a:latin typeface="Meiryo UI" panose="020B0604030504040204" pitchFamily="50" charset="-128"/>
                <a:ea typeface="Meiryo UI" panose="020B0604030504040204" pitchFamily="50" charset="-128"/>
              </a:rPr>
              <a:t>事業目的</a:t>
            </a:r>
          </a:p>
        </p:txBody>
      </p:sp>
      <p:sp>
        <p:nvSpPr>
          <p:cNvPr id="22" name="テキスト プレースホルダー 36">
            <a:extLst>
              <a:ext uri="{FF2B5EF4-FFF2-40B4-BE49-F238E27FC236}">
                <a16:creationId xmlns:a16="http://schemas.microsoft.com/office/drawing/2014/main" id="{6B374390-D51B-435B-BC83-E2B9C6EF2D83}"/>
              </a:ext>
            </a:extLst>
          </p:cNvPr>
          <p:cNvSpPr>
            <a:spLocks noGrp="1"/>
          </p:cNvSpPr>
          <p:nvPr>
            <p:ph type="body" sz="quarter" idx="24" hasCustomPrompt="1"/>
          </p:nvPr>
        </p:nvSpPr>
        <p:spPr bwMode="white">
          <a:xfrm>
            <a:off x="1130427" y="6368680"/>
            <a:ext cx="8605363" cy="326585"/>
          </a:xfrm>
        </p:spPr>
        <p:txBody>
          <a:bodyPr lIns="0" tIns="18000" rIns="108000" bIns="0" anchor="ctr">
            <a:noAutofit/>
          </a:bodyPr>
          <a:lstStyle>
            <a:lvl1pPr marL="0" indent="0" algn="l">
              <a:buNone/>
              <a:defRPr sz="1005" b="1">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問合せ先を記載</a:t>
            </a:r>
          </a:p>
        </p:txBody>
      </p:sp>
      <p:sp>
        <p:nvSpPr>
          <p:cNvPr id="23" name="テキスト ボックス 22">
            <a:extLst>
              <a:ext uri="{FF2B5EF4-FFF2-40B4-BE49-F238E27FC236}">
                <a16:creationId xmlns:a16="http://schemas.microsoft.com/office/drawing/2014/main" id="{3300BF32-8B86-43CF-9624-64796ABDAC3D}"/>
              </a:ext>
            </a:extLst>
          </p:cNvPr>
          <p:cNvSpPr txBox="1"/>
          <p:nvPr userDrawn="1"/>
        </p:nvSpPr>
        <p:spPr>
          <a:xfrm>
            <a:off x="404195" y="5458321"/>
            <a:ext cx="900561" cy="228610"/>
          </a:xfrm>
          <a:prstGeom prst="rect">
            <a:avLst/>
          </a:prstGeom>
          <a:noFill/>
        </p:spPr>
        <p:txBody>
          <a:bodyPr wrap="none" lIns="0" tIns="0" rIns="0" bIns="0" rtlCol="0" anchor="ctr">
            <a:noAutofit/>
          </a:bodyPr>
          <a:lstStyle/>
          <a:p>
            <a:pPr algn="dist"/>
            <a:r>
              <a:rPr lang="ja-JP" altLang="en-US" sz="1085" dirty="0">
                <a:solidFill>
                  <a:schemeClr val="tx1"/>
                </a:solidFill>
                <a:latin typeface="Meiryo UI" panose="020B0604030504040204" pitchFamily="50" charset="-128"/>
                <a:ea typeface="Meiryo UI" panose="020B0604030504040204" pitchFamily="50" charset="-128"/>
              </a:rPr>
              <a:t>■事業形態：</a:t>
            </a:r>
          </a:p>
        </p:txBody>
      </p:sp>
      <p:sp>
        <p:nvSpPr>
          <p:cNvPr id="24" name="テキスト プレースホルダー 37">
            <a:extLst>
              <a:ext uri="{FF2B5EF4-FFF2-40B4-BE49-F238E27FC236}">
                <a16:creationId xmlns:a16="http://schemas.microsoft.com/office/drawing/2014/main" id="{31F24937-C017-44CE-9CF8-846D2BCE722E}"/>
              </a:ext>
            </a:extLst>
          </p:cNvPr>
          <p:cNvSpPr>
            <a:spLocks noGrp="1"/>
          </p:cNvSpPr>
          <p:nvPr>
            <p:ph type="body" sz="quarter" idx="27" hasCustomPrompt="1"/>
          </p:nvPr>
        </p:nvSpPr>
        <p:spPr>
          <a:xfrm>
            <a:off x="1323832" y="5717548"/>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085">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橙色の吹出しに示した選択肢の中から選択して記載</a:t>
            </a:r>
          </a:p>
        </p:txBody>
      </p:sp>
      <p:sp>
        <p:nvSpPr>
          <p:cNvPr id="25" name="テキスト プレースホルダー 37">
            <a:extLst>
              <a:ext uri="{FF2B5EF4-FFF2-40B4-BE49-F238E27FC236}">
                <a16:creationId xmlns:a16="http://schemas.microsoft.com/office/drawing/2014/main" id="{ABBEB580-4D48-42D5-8B77-AE5AFC4BFD24}"/>
              </a:ext>
            </a:extLst>
          </p:cNvPr>
          <p:cNvSpPr>
            <a:spLocks noGrp="1"/>
          </p:cNvSpPr>
          <p:nvPr>
            <p:ph type="body" sz="quarter" idx="28" hasCustomPrompt="1"/>
          </p:nvPr>
        </p:nvSpPr>
        <p:spPr>
          <a:xfrm>
            <a:off x="1323832" y="5976775"/>
            <a:ext cx="4002494" cy="228610"/>
          </a:xfrm>
        </p:spPr>
        <p:txBody>
          <a:bodyPr lIns="0" tIns="0" rIns="0" bIns="0" anchor="ctr">
            <a:normAutofit/>
          </a:bodyPr>
          <a:lstStyle>
            <a:lvl1pPr marL="0" indent="0" algn="l">
              <a:lnSpc>
                <a:spcPct val="120000"/>
              </a:lnSpc>
              <a:spcBef>
                <a:spcPts val="0"/>
              </a:spcBef>
              <a:buFont typeface="Wingdings" panose="05000000000000000000" pitchFamily="2" charset="2"/>
              <a:buNone/>
              <a:defRPr sz="1085">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令和２年度～令和○年度（予定）　と記載</a:t>
            </a:r>
          </a:p>
        </p:txBody>
      </p:sp>
      <p:sp>
        <p:nvSpPr>
          <p:cNvPr id="26" name="テキスト ボックス 25">
            <a:extLst>
              <a:ext uri="{FF2B5EF4-FFF2-40B4-BE49-F238E27FC236}">
                <a16:creationId xmlns:a16="http://schemas.microsoft.com/office/drawing/2014/main" id="{0CA0E264-5881-41CB-8BC4-C831A2A4DFEB}"/>
              </a:ext>
            </a:extLst>
          </p:cNvPr>
          <p:cNvSpPr txBox="1"/>
          <p:nvPr userDrawn="1"/>
        </p:nvSpPr>
        <p:spPr>
          <a:xfrm>
            <a:off x="404195" y="5976775"/>
            <a:ext cx="900561" cy="228610"/>
          </a:xfrm>
          <a:prstGeom prst="rect">
            <a:avLst/>
          </a:prstGeom>
          <a:noFill/>
        </p:spPr>
        <p:txBody>
          <a:bodyPr wrap="none" lIns="0" tIns="0" rIns="0" bIns="0" rtlCol="0" anchor="ctr">
            <a:noAutofit/>
          </a:bodyPr>
          <a:lstStyle/>
          <a:p>
            <a:pPr algn="dist"/>
            <a:r>
              <a:rPr lang="ja-JP" altLang="en-US" sz="1085" dirty="0">
                <a:solidFill>
                  <a:schemeClr val="tx1"/>
                </a:solidFill>
                <a:latin typeface="Meiryo UI" panose="020B0604030504040204" pitchFamily="50" charset="-128"/>
                <a:ea typeface="Meiryo UI" panose="020B0604030504040204" pitchFamily="50" charset="-128"/>
              </a:rPr>
              <a:t>■実施期間：</a:t>
            </a:r>
          </a:p>
        </p:txBody>
      </p:sp>
      <p:cxnSp>
        <p:nvCxnSpPr>
          <p:cNvPr id="27" name="直線コネクタ 26">
            <a:extLst>
              <a:ext uri="{FF2B5EF4-FFF2-40B4-BE49-F238E27FC236}">
                <a16:creationId xmlns:a16="http://schemas.microsoft.com/office/drawing/2014/main" id="{49DD02CD-CB82-437F-852D-57086C0391BD}"/>
              </a:ext>
            </a:extLst>
          </p:cNvPr>
          <p:cNvCxnSpPr>
            <a:cxnSpLocks/>
          </p:cNvCxnSpPr>
          <p:nvPr userDrawn="1"/>
        </p:nvCxnSpPr>
        <p:spPr>
          <a:xfrm flipH="1">
            <a:off x="147475" y="447261"/>
            <a:ext cx="9591361" cy="18811"/>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テキスト プレースホルダー 37">
            <a:extLst>
              <a:ext uri="{FF2B5EF4-FFF2-40B4-BE49-F238E27FC236}">
                <a16:creationId xmlns:a16="http://schemas.microsoft.com/office/drawing/2014/main" id="{8F4CACCF-DF59-40E0-8B22-3CC88D955CF8}"/>
              </a:ext>
            </a:extLst>
          </p:cNvPr>
          <p:cNvSpPr>
            <a:spLocks noGrp="1"/>
          </p:cNvSpPr>
          <p:nvPr>
            <p:ph type="body" sz="quarter" idx="17" hasCustomPrompt="1"/>
          </p:nvPr>
        </p:nvSpPr>
        <p:spPr>
          <a:xfrm>
            <a:off x="147474" y="447261"/>
            <a:ext cx="8938681" cy="293927"/>
          </a:xfrm>
        </p:spPr>
        <p:txBody>
          <a:bodyPr lIns="0" tIns="0" rIns="0" bIns="0" anchor="ctr" anchorCtr="0">
            <a:normAutofit/>
          </a:bodyPr>
          <a:lstStyle>
            <a:lvl1pPr marL="0" indent="0" algn="r">
              <a:lnSpc>
                <a:spcPct val="120000"/>
              </a:lnSpc>
              <a:spcBef>
                <a:spcPts val="0"/>
              </a:spcBef>
              <a:buFont typeface="Arial" panose="020B0604020202020204" pitchFamily="34" charset="0"/>
              <a:buNone/>
              <a:defRPr sz="1085">
                <a:solidFill>
                  <a:schemeClr val="tx1"/>
                </a:solidFill>
                <a:latin typeface="Meiryo UI" panose="020B0604030504040204" pitchFamily="50" charset="-128"/>
                <a:ea typeface="Meiryo UI" panose="020B0604030504040204" pitchFamily="50" charset="-128"/>
              </a:defRPr>
            </a:lvl1pPr>
          </a:lstStyle>
          <a:p>
            <a:pPr lvl="0"/>
            <a:r>
              <a:rPr kumimoji="1" lang="en-US" altLang="ja-JP" dirty="0"/>
              <a:t>【</a:t>
            </a:r>
            <a:r>
              <a:rPr kumimoji="1" lang="ja-JP" altLang="en-US" dirty="0"/>
              <a:t>令和２年度要求額 </a:t>
            </a:r>
            <a:r>
              <a:rPr kumimoji="1" lang="en-US" altLang="ja-JP" dirty="0"/>
              <a:t>0,000</a:t>
            </a:r>
            <a:r>
              <a:rPr kumimoji="1" lang="ja-JP" altLang="en-US" dirty="0"/>
              <a:t>百万円（</a:t>
            </a:r>
            <a:r>
              <a:rPr kumimoji="1" lang="en-US" altLang="ja-JP" dirty="0"/>
              <a:t>0,000</a:t>
            </a:r>
            <a:r>
              <a:rPr kumimoji="1" lang="ja-JP" altLang="en-US" dirty="0"/>
              <a:t>百万円）</a:t>
            </a:r>
            <a:r>
              <a:rPr kumimoji="1" lang="en-US" altLang="ja-JP" dirty="0"/>
              <a:t>】</a:t>
            </a:r>
          </a:p>
        </p:txBody>
      </p:sp>
      <p:cxnSp>
        <p:nvCxnSpPr>
          <p:cNvPr id="30" name="直線コネクタ 29">
            <a:extLst>
              <a:ext uri="{FF2B5EF4-FFF2-40B4-BE49-F238E27FC236}">
                <a16:creationId xmlns:a16="http://schemas.microsoft.com/office/drawing/2014/main" id="{EC97E369-E6B0-4356-818A-927158B52DA6}"/>
              </a:ext>
            </a:extLst>
          </p:cNvPr>
          <p:cNvCxnSpPr/>
          <p:nvPr userDrawn="1"/>
        </p:nvCxnSpPr>
        <p:spPr>
          <a:xfrm>
            <a:off x="150025" y="2432672"/>
            <a:ext cx="5003118"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32" name="テキスト プレースホルダー 37">
            <a:extLst>
              <a:ext uri="{FF2B5EF4-FFF2-40B4-BE49-F238E27FC236}">
                <a16:creationId xmlns:a16="http://schemas.microsoft.com/office/drawing/2014/main" id="{05AEDB54-2F1F-4D55-B5C5-B02A1E6CADAB}"/>
              </a:ext>
            </a:extLst>
          </p:cNvPr>
          <p:cNvSpPr>
            <a:spLocks noGrp="1"/>
          </p:cNvSpPr>
          <p:nvPr>
            <p:ph type="body" sz="quarter" idx="29" hasCustomPrompt="1"/>
          </p:nvPr>
        </p:nvSpPr>
        <p:spPr>
          <a:xfrm>
            <a:off x="5565613" y="2432674"/>
            <a:ext cx="4190362" cy="3755733"/>
          </a:xfrm>
        </p:spPr>
        <p:txBody>
          <a:bodyPr lIns="0" tIns="72000" rIns="0" bIns="0" anchor="t">
            <a:noAutofit/>
          </a:bodyPr>
          <a:lstStyle>
            <a:lvl1pPr marL="0" indent="0" algn="l">
              <a:lnSpc>
                <a:spcPct val="120000"/>
              </a:lnSpc>
              <a:spcBef>
                <a:spcPts val="0"/>
              </a:spcBef>
              <a:buFont typeface="Arial" panose="020B0604020202020204" pitchFamily="34" charset="0"/>
              <a:buNone/>
              <a:defRPr sz="1005">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図・写真等を交えつつ、このスペースに納まるよう記述</a:t>
            </a:r>
          </a:p>
        </p:txBody>
      </p:sp>
      <p:cxnSp>
        <p:nvCxnSpPr>
          <p:cNvPr id="33" name="直線コネクタ 32">
            <a:extLst>
              <a:ext uri="{FF2B5EF4-FFF2-40B4-BE49-F238E27FC236}">
                <a16:creationId xmlns:a16="http://schemas.microsoft.com/office/drawing/2014/main" id="{93ABC200-7A3B-4D6E-9A7A-DD056E784D0D}"/>
              </a:ext>
            </a:extLst>
          </p:cNvPr>
          <p:cNvCxnSpPr/>
          <p:nvPr userDrawn="1"/>
        </p:nvCxnSpPr>
        <p:spPr>
          <a:xfrm>
            <a:off x="5553358" y="2432672"/>
            <a:ext cx="4202619"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9DABB4ED-B7E1-4C29-AC71-063748A973FB}"/>
              </a:ext>
            </a:extLst>
          </p:cNvPr>
          <p:cNvSpPr txBox="1"/>
          <p:nvPr userDrawn="1"/>
        </p:nvSpPr>
        <p:spPr>
          <a:xfrm>
            <a:off x="404194" y="5717548"/>
            <a:ext cx="900561" cy="228610"/>
          </a:xfrm>
          <a:prstGeom prst="rect">
            <a:avLst/>
          </a:prstGeom>
          <a:noFill/>
        </p:spPr>
        <p:txBody>
          <a:bodyPr wrap="none" lIns="0" tIns="0" rIns="0" bIns="0" rtlCol="0" anchor="ctr">
            <a:noAutofit/>
          </a:bodyPr>
          <a:lstStyle/>
          <a:p>
            <a:pPr algn="dist" defTabSz="150226">
              <a:tabLst/>
            </a:pPr>
            <a:r>
              <a:rPr lang="ja-JP" altLang="en-US" sz="1085" dirty="0">
                <a:solidFill>
                  <a:schemeClr val="tx1"/>
                </a:solidFill>
                <a:latin typeface="Meiryo UI" panose="020B0604030504040204" pitchFamily="50" charset="-128"/>
                <a:ea typeface="Meiryo UI" panose="020B0604030504040204" pitchFamily="50" charset="-128"/>
              </a:rPr>
              <a:t>■　　　　　　：</a:t>
            </a:r>
          </a:p>
        </p:txBody>
      </p:sp>
      <p:sp>
        <p:nvSpPr>
          <p:cNvPr id="35" name="テキスト ボックス 34">
            <a:extLst>
              <a:ext uri="{FF2B5EF4-FFF2-40B4-BE49-F238E27FC236}">
                <a16:creationId xmlns:a16="http://schemas.microsoft.com/office/drawing/2014/main" id="{B52C3A3B-D331-4FA9-B49C-4CE55D8902BF}"/>
              </a:ext>
            </a:extLst>
          </p:cNvPr>
          <p:cNvSpPr txBox="1"/>
          <p:nvPr userDrawn="1"/>
        </p:nvSpPr>
        <p:spPr>
          <a:xfrm>
            <a:off x="147475" y="5113933"/>
            <a:ext cx="5188619" cy="261268"/>
          </a:xfrm>
          <a:prstGeom prst="rect">
            <a:avLst/>
          </a:prstGeom>
          <a:noFill/>
        </p:spPr>
        <p:txBody>
          <a:bodyPr wrap="square" lIns="0" tIns="0" bIns="60293" rtlCol="0" anchor="b" anchorCtr="0">
            <a:noAutofit/>
          </a:bodyPr>
          <a:lstStyle/>
          <a:p>
            <a:r>
              <a:rPr lang="en-US" altLang="ja-JP" sz="1266" b="1" dirty="0">
                <a:solidFill>
                  <a:schemeClr val="bg2"/>
                </a:solidFill>
                <a:latin typeface="Meiryo UI" panose="020B0604030504040204" pitchFamily="50" charset="-128"/>
                <a:ea typeface="Meiryo UI" panose="020B0604030504040204" pitchFamily="50" charset="-128"/>
              </a:rPr>
              <a:t>3. </a:t>
            </a:r>
            <a:r>
              <a:rPr lang="ja-JP" altLang="en-US" sz="1266" b="1" dirty="0">
                <a:solidFill>
                  <a:schemeClr val="bg2"/>
                </a:solidFill>
                <a:latin typeface="Meiryo UI" panose="020B0604030504040204" pitchFamily="50" charset="-128"/>
                <a:ea typeface="Meiryo UI" panose="020B0604030504040204" pitchFamily="50" charset="-128"/>
              </a:rPr>
              <a:t>事業スキーム</a:t>
            </a:r>
          </a:p>
        </p:txBody>
      </p:sp>
      <p:cxnSp>
        <p:nvCxnSpPr>
          <p:cNvPr id="36" name="直線コネクタ 35">
            <a:extLst>
              <a:ext uri="{FF2B5EF4-FFF2-40B4-BE49-F238E27FC236}">
                <a16:creationId xmlns:a16="http://schemas.microsoft.com/office/drawing/2014/main" id="{E1BEDD27-520F-4457-AAA7-263233F32CAB}"/>
              </a:ext>
            </a:extLst>
          </p:cNvPr>
          <p:cNvCxnSpPr/>
          <p:nvPr userDrawn="1"/>
        </p:nvCxnSpPr>
        <p:spPr>
          <a:xfrm>
            <a:off x="166204" y="5375201"/>
            <a:ext cx="5169888" cy="0"/>
          </a:xfrm>
          <a:prstGeom prst="line">
            <a:avLst/>
          </a:prstGeom>
          <a:ln w="12700">
            <a:solidFill>
              <a:schemeClr val="bg2"/>
            </a:solidFill>
          </a:ln>
          <a:effectLst/>
        </p:spPr>
        <p:style>
          <a:lnRef idx="1">
            <a:schemeClr val="accent1"/>
          </a:lnRef>
          <a:fillRef idx="0">
            <a:schemeClr val="accent1"/>
          </a:fillRef>
          <a:effectRef idx="0">
            <a:schemeClr val="accent1"/>
          </a:effectRef>
          <a:fontRef idx="minor">
            <a:schemeClr val="tx1"/>
          </a:fontRef>
        </p:style>
      </p:cxnSp>
      <p:pic>
        <p:nvPicPr>
          <p:cNvPr id="37" name="グラフィックス 4">
            <a:extLst>
              <a:ext uri="{FF2B5EF4-FFF2-40B4-BE49-F238E27FC236}">
                <a16:creationId xmlns:a16="http://schemas.microsoft.com/office/drawing/2014/main" id="{716B933F-57EE-4D45-A154-8C5C4C4E1984}"/>
              </a:ext>
            </a:extLst>
          </p:cNvPr>
          <p:cNvPicPr>
            <a:picLocks/>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0025" y="808024"/>
            <a:ext cx="9605950" cy="326585"/>
          </a:xfrm>
          <a:prstGeom prst="rect">
            <a:avLst/>
          </a:prstGeom>
          <a:ln>
            <a:noFill/>
          </a:ln>
        </p:spPr>
      </p:pic>
      <p:sp>
        <p:nvSpPr>
          <p:cNvPr id="38" name="テキスト プレースホルダー 36">
            <a:extLst>
              <a:ext uri="{FF2B5EF4-FFF2-40B4-BE49-F238E27FC236}">
                <a16:creationId xmlns:a16="http://schemas.microsoft.com/office/drawing/2014/main" id="{5A2EDDF3-3029-44F5-ADC4-AAC9B3CDA9BD}"/>
              </a:ext>
            </a:extLst>
          </p:cNvPr>
          <p:cNvSpPr>
            <a:spLocks noGrp="1"/>
          </p:cNvSpPr>
          <p:nvPr>
            <p:ph type="body" sz="quarter" idx="16" hasCustomPrompt="1"/>
          </p:nvPr>
        </p:nvSpPr>
        <p:spPr>
          <a:xfrm>
            <a:off x="150025" y="808024"/>
            <a:ext cx="9588810" cy="326585"/>
          </a:xfrm>
        </p:spPr>
        <p:txBody>
          <a:bodyPr lIns="108000" tIns="36000" rIns="108000" bIns="0" anchor="ctr">
            <a:noAutofit/>
          </a:bodyPr>
          <a:lstStyle>
            <a:lvl1pPr marL="0" indent="0" algn="l">
              <a:buNone/>
              <a:defRPr sz="1172" b="1">
                <a:solidFill>
                  <a:schemeClr val="bg2"/>
                </a:solidFill>
                <a:latin typeface="Meiryo UI" panose="020B0604030504040204" pitchFamily="50" charset="-128"/>
                <a:ea typeface="Meiryo UI" panose="020B0604030504040204" pitchFamily="50" charset="-128"/>
              </a:defRPr>
            </a:lvl1pPr>
          </a:lstStyle>
          <a:p>
            <a:pPr lvl="0"/>
            <a:r>
              <a:rPr kumimoji="1" lang="ja-JP" altLang="en-US" dirty="0"/>
              <a:t>事業のポイントを簡潔に記載</a:t>
            </a:r>
          </a:p>
        </p:txBody>
      </p:sp>
      <p:sp>
        <p:nvSpPr>
          <p:cNvPr id="16" name="テキスト プレースホルダー 36">
            <a:extLst>
              <a:ext uri="{FF2B5EF4-FFF2-40B4-BE49-F238E27FC236}">
                <a16:creationId xmlns:a16="http://schemas.microsoft.com/office/drawing/2014/main" id="{9B97E414-CE64-463C-8703-5E74B265F930}"/>
              </a:ext>
            </a:extLst>
          </p:cNvPr>
          <p:cNvSpPr>
            <a:spLocks noGrp="1"/>
          </p:cNvSpPr>
          <p:nvPr>
            <p:ph type="body" sz="quarter" idx="12" hasCustomPrompt="1"/>
          </p:nvPr>
        </p:nvSpPr>
        <p:spPr>
          <a:xfrm>
            <a:off x="5799094" y="2173436"/>
            <a:ext cx="3935786" cy="261268"/>
          </a:xfrm>
        </p:spPr>
        <p:txBody>
          <a:bodyPr lIns="0" tIns="0" rIns="0" bIns="72000" anchor="b" anchorCtr="0">
            <a:normAutofit/>
          </a:bodyPr>
          <a:lstStyle>
            <a:lvl1pPr marL="0" indent="0" algn="l">
              <a:buNone/>
              <a:defRPr sz="1266" b="1">
                <a:solidFill>
                  <a:schemeClr val="bg2"/>
                </a:solidFill>
                <a:latin typeface="Meiryo UI" panose="020B0604030504040204" pitchFamily="50" charset="-128"/>
                <a:ea typeface="Meiryo UI" panose="020B0604030504040204" pitchFamily="50" charset="-128"/>
                <a:cs typeface="Arial" panose="020B0604020202020204" pitchFamily="34" charset="0"/>
              </a:defRPr>
            </a:lvl1pPr>
          </a:lstStyle>
          <a:p>
            <a:pPr lvl="0"/>
            <a:r>
              <a:rPr kumimoji="1" lang="ja-JP" altLang="en-US" dirty="0"/>
              <a:t>補助対象、支援対象の例、事業イメージ </a:t>
            </a:r>
            <a:r>
              <a:rPr kumimoji="1" lang="en-US" altLang="ja-JP" dirty="0"/>
              <a:t>etc.</a:t>
            </a:r>
            <a:endParaRPr kumimoji="1" lang="ja-JP" altLang="en-US" dirty="0"/>
          </a:p>
        </p:txBody>
      </p:sp>
      <p:sp>
        <p:nvSpPr>
          <p:cNvPr id="39" name="テキスト ボックス 38">
            <a:extLst>
              <a:ext uri="{FF2B5EF4-FFF2-40B4-BE49-F238E27FC236}">
                <a16:creationId xmlns:a16="http://schemas.microsoft.com/office/drawing/2014/main" id="{44AB8DD7-62C0-4DA8-85A3-8FFC2554F26A}"/>
              </a:ext>
            </a:extLst>
          </p:cNvPr>
          <p:cNvSpPr txBox="1"/>
          <p:nvPr userDrawn="1"/>
        </p:nvSpPr>
        <p:spPr>
          <a:xfrm>
            <a:off x="5565614" y="2173436"/>
            <a:ext cx="4169265" cy="261268"/>
          </a:xfrm>
          <a:prstGeom prst="rect">
            <a:avLst/>
          </a:prstGeom>
          <a:noFill/>
        </p:spPr>
        <p:txBody>
          <a:bodyPr wrap="square" lIns="0" tIns="0" bIns="60293" rtlCol="0" anchor="b" anchorCtr="0">
            <a:noAutofit/>
          </a:bodyPr>
          <a:lstStyle/>
          <a:p>
            <a:pPr algn="l"/>
            <a:r>
              <a:rPr lang="en-US" altLang="ja-JP" sz="1266" b="1" dirty="0">
                <a:solidFill>
                  <a:schemeClr val="bg2"/>
                </a:solidFill>
                <a:latin typeface="Meiryo UI" panose="020B0604030504040204" pitchFamily="50" charset="-128"/>
                <a:ea typeface="Meiryo UI" panose="020B0604030504040204" pitchFamily="50" charset="-128"/>
              </a:rPr>
              <a:t>4. </a:t>
            </a:r>
          </a:p>
        </p:txBody>
      </p:sp>
      <p:sp>
        <p:nvSpPr>
          <p:cNvPr id="31" name="テキスト プレースホルダー 37">
            <a:extLst>
              <a:ext uri="{FF2B5EF4-FFF2-40B4-BE49-F238E27FC236}">
                <a16:creationId xmlns:a16="http://schemas.microsoft.com/office/drawing/2014/main" id="{8DAEC8DB-209D-4346-BBA0-580F33B624E7}"/>
              </a:ext>
            </a:extLst>
          </p:cNvPr>
          <p:cNvSpPr>
            <a:spLocks noGrp="1"/>
          </p:cNvSpPr>
          <p:nvPr>
            <p:ph type="body" sz="quarter" idx="30" hasCustomPrompt="1"/>
          </p:nvPr>
        </p:nvSpPr>
        <p:spPr>
          <a:xfrm>
            <a:off x="569264" y="5717548"/>
            <a:ext cx="633728" cy="228610"/>
          </a:xfrm>
        </p:spPr>
        <p:txBody>
          <a:bodyPr lIns="0" tIns="0" rIns="0" bIns="0" anchor="ctr" anchorCtr="0">
            <a:noAutofit/>
          </a:bodyPr>
          <a:lstStyle>
            <a:lvl1pPr marL="0" indent="0" algn="l">
              <a:lnSpc>
                <a:spcPct val="120000"/>
              </a:lnSpc>
              <a:spcBef>
                <a:spcPts val="0"/>
              </a:spcBef>
              <a:buFont typeface="Arial" panose="020B0604020202020204" pitchFamily="34" charset="0"/>
              <a:buNone/>
              <a:defRPr sz="1005">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選　　　 択</a:t>
            </a:r>
            <a:endParaRPr kumimoji="1" lang="en-US" altLang="ja-JP" dirty="0"/>
          </a:p>
        </p:txBody>
      </p:sp>
    </p:spTree>
    <p:extLst>
      <p:ext uri="{BB962C8B-B14F-4D97-AF65-F5344CB8AC3E}">
        <p14:creationId xmlns:p14="http://schemas.microsoft.com/office/powerpoint/2010/main" val="9528322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裏表紙">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4F33A39-73E7-49E0-BF4C-2CE0E2DB7091}"/>
              </a:ext>
            </a:extLst>
          </p:cNvPr>
          <p:cNvSpPr/>
          <p:nvPr userDrawn="1"/>
        </p:nvSpPr>
        <p:spPr>
          <a:xfrm>
            <a:off x="366810" y="359098"/>
            <a:ext cx="9172383" cy="6139807"/>
          </a:xfrm>
          <a:prstGeom prst="roundRect">
            <a:avLst>
              <a:gd name="adj" fmla="val 1501"/>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572" tIns="38286" rIns="76572" bIns="38286" numCol="1" spcCol="0" rtlCol="0" fromWordArt="0" anchor="ctr" anchorCtr="0" forceAA="0" compatLnSpc="1">
            <a:prstTxWarp prst="textNoShape">
              <a:avLst/>
            </a:prstTxWarp>
            <a:noAutofit/>
          </a:bodyPr>
          <a:lstStyle/>
          <a:p>
            <a:pPr algn="ctr"/>
            <a:endParaRPr kumimoji="1" lang="ja-JP" altLang="en-US" sz="1340" dirty="0">
              <a:solidFill>
                <a:schemeClr val="tx1"/>
              </a:solidFill>
            </a:endParaRPr>
          </a:p>
        </p:txBody>
      </p:sp>
      <p:pic>
        <p:nvPicPr>
          <p:cNvPr id="17" name="Picture 2">
            <a:extLst>
              <a:ext uri="{FF2B5EF4-FFF2-40B4-BE49-F238E27FC236}">
                <a16:creationId xmlns:a16="http://schemas.microsoft.com/office/drawing/2014/main" id="{763CBD03-2A6D-45D7-9768-1358FBBD1C8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054892" y="3120326"/>
            <a:ext cx="1796217" cy="61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97063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1_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p:nvGrpSpPr>
        <p:grpSpPr>
          <a:xfrm>
            <a:off x="103693" y="196674"/>
            <a:ext cx="9565554" cy="721514"/>
            <a:chOff x="111919" y="216797"/>
            <a:chExt cx="10324361" cy="795336"/>
          </a:xfrm>
        </p:grpSpPr>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385"/>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p:ph type="title" hasCustomPrompt="1"/>
          </p:nvPr>
        </p:nvSpPr>
        <p:spPr bwMode="white">
          <a:xfrm>
            <a:off x="150024" y="257881"/>
            <a:ext cx="8605363" cy="587854"/>
          </a:xfrm>
          <a:prstGeom prst="rect">
            <a:avLst/>
          </a:prstGeom>
        </p:spPr>
        <p:txBody>
          <a:bodyPr lIns="252000" tIns="36000" rIns="0" bIns="0" anchor="ctr" anchorCtr="0"/>
          <a:lstStyle>
            <a:lvl1pPr algn="l">
              <a:defRPr sz="2345"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p:ph sz="quarter" idx="12" hasCustomPrompt="1"/>
          </p:nvPr>
        </p:nvSpPr>
        <p:spPr>
          <a:xfrm>
            <a:off x="150025" y="1007808"/>
            <a:ext cx="9605952" cy="351617"/>
          </a:xfrm>
          <a:prstGeom prst="rect">
            <a:avLst/>
          </a:prstGeom>
          <a:ln w="19050">
            <a:solidFill>
              <a:schemeClr val="tx2"/>
            </a:solidFill>
          </a:ln>
        </p:spPr>
        <p:txBody>
          <a:bodyPr wrap="square" lIns="180000" tIns="72000" rIns="180000" bIns="72000" anchor="t" anchorCtr="0">
            <a:spAutoFit/>
          </a:bodyPr>
          <a:lstStyle>
            <a:lvl1pPr marL="239297" indent="-239297" algn="l">
              <a:lnSpc>
                <a:spcPct val="100000"/>
              </a:lnSpc>
              <a:spcBef>
                <a:spcPts val="502"/>
              </a:spcBef>
              <a:spcAft>
                <a:spcPts val="0"/>
              </a:spcAft>
              <a:buFont typeface="Wingdings" panose="05000000000000000000" pitchFamily="2" charset="2"/>
              <a:buChar char="n"/>
              <a:defRPr sz="1340" b="0">
                <a:solidFill>
                  <a:schemeClr val="tx1"/>
                </a:solidFill>
                <a:latin typeface="Meiryo UI" panose="020B0604030504040204" pitchFamily="50" charset="-128"/>
                <a:ea typeface="Meiryo UI" panose="020B0604030504040204" pitchFamily="50" charset="-128"/>
              </a:defRPr>
            </a:lvl1pPr>
          </a:lstStyle>
          <a:p>
            <a:pPr lvl="0"/>
            <a:r>
              <a:rPr kumimoji="1" lang="ja-JP" altLang="en-US"/>
              <a:t>リードリードリードリードリードリードリードリードリードリードリードリードリードリードリードリードリードリード</a:t>
            </a:r>
          </a:p>
        </p:txBody>
      </p:sp>
      <p:sp>
        <p:nvSpPr>
          <p:cNvPr id="10" name="テキスト ボックス 9">
            <a:extLst>
              <a:ext uri="{FF2B5EF4-FFF2-40B4-BE49-F238E27FC236}">
                <a16:creationId xmlns:a16="http://schemas.microsoft.com/office/drawing/2014/main" id="{7520773C-E087-4FC7-A90E-8421A85140B2}"/>
              </a:ext>
            </a:extLst>
          </p:cNvPr>
          <p:cNvSpPr txBox="1"/>
          <p:nvPr/>
        </p:nvSpPr>
        <p:spPr>
          <a:xfrm>
            <a:off x="9439042" y="6400783"/>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2010"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340" b="0">
              <a:latin typeface="Arial" panose="020B0604020202020204" pitchFamily="34" charset="0"/>
              <a:ea typeface="メイリオ" panose="020B0604030504040204" pitchFamily="50" charset="-128"/>
              <a:cs typeface="Arial" panose="020B0604020202020204" pitchFamily="34" charset="0"/>
            </a:endParaRPr>
          </a:p>
        </p:txBody>
      </p:sp>
      <p:sp>
        <p:nvSpPr>
          <p:cNvPr id="16" name="テキスト ボックス 15">
            <a:extLst>
              <a:ext uri="{FF2B5EF4-FFF2-40B4-BE49-F238E27FC236}">
                <a16:creationId xmlns:a16="http://schemas.microsoft.com/office/drawing/2014/main" id="{6BB61A0F-B303-4E09-B172-5172D5B76C28}"/>
              </a:ext>
            </a:extLst>
          </p:cNvPr>
          <p:cNvSpPr txBox="1"/>
          <p:nvPr userDrawn="1"/>
        </p:nvSpPr>
        <p:spPr>
          <a:xfrm>
            <a:off x="7349705" y="6538823"/>
            <a:ext cx="1811548" cy="241476"/>
          </a:xfrm>
          <a:prstGeom prst="rect">
            <a:avLst/>
          </a:prstGeom>
          <a:noFill/>
        </p:spPr>
        <p:txBody>
          <a:bodyPr wrap="square" rtlCol="0">
            <a:spAutoFit/>
          </a:bodyPr>
          <a:lstStyle/>
          <a:p>
            <a:r>
              <a:rPr kumimoji="1" lang="ja-JP" altLang="en-US" sz="969" dirty="0">
                <a:solidFill>
                  <a:schemeClr val="bg1">
                    <a:lumMod val="65000"/>
                  </a:schemeClr>
                </a:solidFill>
              </a:rPr>
              <a:t>地域脱炭素ステップアップ講座</a:t>
            </a:r>
          </a:p>
        </p:txBody>
      </p:sp>
    </p:spTree>
    <p:extLst>
      <p:ext uri="{BB962C8B-B14F-4D97-AF65-F5344CB8AC3E}">
        <p14:creationId xmlns:p14="http://schemas.microsoft.com/office/powerpoint/2010/main" val="2822536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4_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3" y="196674"/>
            <a:ext cx="9565554" cy="721514"/>
            <a:chOff x="111919" y="216797"/>
            <a:chExt cx="10324361" cy="795336"/>
          </a:xfrm>
        </p:grpSpPr>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627"/>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5" y="257881"/>
            <a:ext cx="8605363" cy="587854"/>
          </a:xfrm>
          <a:prstGeom prst="rect">
            <a:avLst/>
          </a:prstGeom>
        </p:spPr>
        <p:txBody>
          <a:bodyPr lIns="252000" tIns="36000" rIns="0" bIns="0" anchor="ctr" anchorCtr="0"/>
          <a:lstStyle>
            <a:lvl1pPr algn="l">
              <a:defRPr sz="2296"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10" name="テキスト ボックス 9">
            <a:extLst>
              <a:ext uri="{FF2B5EF4-FFF2-40B4-BE49-F238E27FC236}">
                <a16:creationId xmlns:a16="http://schemas.microsoft.com/office/drawing/2014/main" id="{7520773C-E087-4FC7-A90E-8421A85140B2}"/>
              </a:ext>
            </a:extLst>
          </p:cNvPr>
          <p:cNvSpPr txBox="1"/>
          <p:nvPr userDrawn="1"/>
        </p:nvSpPr>
        <p:spPr>
          <a:xfrm>
            <a:off x="9439042" y="6400784"/>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968"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313" b="0">
              <a:latin typeface="Arial" panose="020B0604020202020204" pitchFamily="34" charset="0"/>
              <a:ea typeface="メイリオ" panose="020B0604030504040204" pitchFamily="50" charset="-128"/>
              <a:cs typeface="Arial" panose="020B0604020202020204" pitchFamily="34" charset="0"/>
            </a:endParaRPr>
          </a:p>
        </p:txBody>
      </p:sp>
      <p:sp>
        <p:nvSpPr>
          <p:cNvPr id="16" name="コンテンツ プレースホルダー 3">
            <a:extLst>
              <a:ext uri="{FF2B5EF4-FFF2-40B4-BE49-F238E27FC236}">
                <a16:creationId xmlns:a16="http://schemas.microsoft.com/office/drawing/2014/main" id="{C1791075-645A-44CE-9A5F-5011B74CA08A}"/>
              </a:ext>
            </a:extLst>
          </p:cNvPr>
          <p:cNvSpPr>
            <a:spLocks noGrp="1"/>
          </p:cNvSpPr>
          <p:nvPr>
            <p:ph sz="quarter" idx="13" hasCustomPrompt="1"/>
          </p:nvPr>
        </p:nvSpPr>
        <p:spPr>
          <a:xfrm>
            <a:off x="150025" y="1007808"/>
            <a:ext cx="9605952" cy="1249661"/>
          </a:xfrm>
          <a:prstGeom prst="rect">
            <a:avLst/>
          </a:prstGeom>
          <a:ln w="19050">
            <a:solidFill>
              <a:schemeClr val="tx2"/>
            </a:solidFill>
          </a:ln>
        </p:spPr>
        <p:txBody>
          <a:bodyPr lIns="180000" tIns="180000" rIns="180000" bIns="144000">
            <a:spAutoFit/>
          </a:bodyPr>
          <a:lstStyle>
            <a:lvl1pPr marL="223892" indent="-223892" algn="l">
              <a:lnSpc>
                <a:spcPct val="100000"/>
              </a:lnSpc>
              <a:spcBef>
                <a:spcPts val="492"/>
              </a:spcBef>
              <a:buFont typeface="Wingdings" panose="05000000000000000000" pitchFamily="2" charset="2"/>
              <a:buChar char="n"/>
              <a:defRPr sz="1639"/>
            </a:lvl1pPr>
            <a:lvl2pPr marL="367079" indent="-143188" algn="l">
              <a:lnSpc>
                <a:spcPct val="100000"/>
              </a:lnSpc>
              <a:spcBef>
                <a:spcPts val="329"/>
              </a:spcBef>
              <a:buFont typeface="Arial" panose="020B0604020202020204" pitchFamily="34" charset="0"/>
              <a:buChar char="•"/>
              <a:defRPr sz="1475"/>
            </a:lvl2pPr>
            <a:lvl3pPr marL="566240" indent="-191350" algn="l">
              <a:lnSpc>
                <a:spcPct val="100000"/>
              </a:lnSpc>
              <a:spcBef>
                <a:spcPts val="163"/>
              </a:spcBef>
              <a:buFont typeface="Wingdings" panose="05000000000000000000" pitchFamily="2" charset="2"/>
              <a:buChar char="ü"/>
              <a:defRPr sz="1313"/>
            </a:lvl3pPr>
            <a:lvl4pPr marL="741969" indent="-177030" algn="l">
              <a:lnSpc>
                <a:spcPct val="100000"/>
              </a:lnSpc>
              <a:spcBef>
                <a:spcPts val="163"/>
              </a:spcBef>
              <a:buFont typeface="Meiryo UI" panose="020B0604030504040204" pitchFamily="50" charset="-128"/>
              <a:buChar char="※"/>
              <a:defRPr sz="984"/>
            </a:lvl4pPr>
            <a:lvl5pPr algn="l">
              <a:defRPr sz="1639"/>
            </a:lvl5pPr>
          </a:lstStyle>
          <a:p>
            <a:pPr lvl="0"/>
            <a:r>
              <a:rPr kumimoji="1" lang="ja-JP" altLang="en-US"/>
              <a:t>リード文（</a:t>
            </a:r>
            <a:r>
              <a:rPr kumimoji="1" lang="en-US" altLang="ja-JP"/>
              <a:t>Tab</a:t>
            </a:r>
            <a:r>
              <a:rPr kumimoji="1" lang="ja-JP" altLang="en-US"/>
              <a:t>キーで行頭文字を第</a:t>
            </a:r>
            <a:r>
              <a:rPr kumimoji="1" lang="en-US" altLang="ja-JP"/>
              <a:t>4</a:t>
            </a:r>
            <a:r>
              <a:rPr kumimoji="1" lang="ja-JP" altLang="en-US"/>
              <a:t>レベルまで選択できます）</a:t>
            </a:r>
          </a:p>
          <a:p>
            <a:pPr lvl="1"/>
            <a:r>
              <a:rPr kumimoji="1" lang="ja-JP" altLang="en-US"/>
              <a:t>第</a:t>
            </a:r>
            <a:r>
              <a:rPr kumimoji="1" lang="en-US" altLang="ja-JP"/>
              <a:t>2</a:t>
            </a:r>
            <a:r>
              <a:rPr kumimoji="1" lang="ja-JP" altLang="en-US"/>
              <a:t>レベル</a:t>
            </a:r>
          </a:p>
          <a:p>
            <a:pPr lvl="2"/>
            <a:r>
              <a:rPr kumimoji="1" lang="ja-JP" altLang="en-US"/>
              <a:t>第</a:t>
            </a:r>
            <a:r>
              <a:rPr kumimoji="1" lang="en-US" altLang="ja-JP"/>
              <a:t>3</a:t>
            </a:r>
            <a:r>
              <a:rPr kumimoji="1" lang="ja-JP" altLang="en-US"/>
              <a:t>レベル</a:t>
            </a:r>
            <a:endParaRPr kumimoji="1" lang="en-US" altLang="ja-JP"/>
          </a:p>
          <a:p>
            <a:pPr lvl="3"/>
            <a:r>
              <a:rPr kumimoji="1" lang="ja-JP" altLang="en-US"/>
              <a:t>第</a:t>
            </a:r>
            <a:r>
              <a:rPr kumimoji="1" lang="en-US" altLang="ja-JP"/>
              <a:t>4</a:t>
            </a:r>
            <a:r>
              <a:rPr kumimoji="1" lang="ja-JP" altLang="en-US"/>
              <a:t>レベル</a:t>
            </a:r>
          </a:p>
        </p:txBody>
      </p:sp>
      <p:sp>
        <p:nvSpPr>
          <p:cNvPr id="17" name="テキスト ボックス 16">
            <a:extLst>
              <a:ext uri="{FF2B5EF4-FFF2-40B4-BE49-F238E27FC236}">
                <a16:creationId xmlns:a16="http://schemas.microsoft.com/office/drawing/2014/main" id="{86006E5F-965C-4D66-B48A-28C127669088}"/>
              </a:ext>
            </a:extLst>
          </p:cNvPr>
          <p:cNvSpPr txBox="1"/>
          <p:nvPr userDrawn="1"/>
        </p:nvSpPr>
        <p:spPr>
          <a:xfrm>
            <a:off x="7349705" y="6538823"/>
            <a:ext cx="1811548" cy="241476"/>
          </a:xfrm>
          <a:prstGeom prst="rect">
            <a:avLst/>
          </a:prstGeom>
          <a:noFill/>
        </p:spPr>
        <p:txBody>
          <a:bodyPr wrap="square" rtlCol="0">
            <a:spAutoFit/>
          </a:bodyPr>
          <a:lstStyle/>
          <a:p>
            <a:r>
              <a:rPr kumimoji="1" lang="ja-JP" altLang="en-US" sz="969" dirty="0">
                <a:solidFill>
                  <a:schemeClr val="bg1">
                    <a:lumMod val="65000"/>
                  </a:schemeClr>
                </a:solidFill>
              </a:rPr>
              <a:t>地域脱炭素ステップアップ講座</a:t>
            </a:r>
          </a:p>
        </p:txBody>
      </p:sp>
    </p:spTree>
    <p:extLst>
      <p:ext uri="{BB962C8B-B14F-4D97-AF65-F5344CB8AC3E}">
        <p14:creationId xmlns:p14="http://schemas.microsoft.com/office/powerpoint/2010/main" val="34878327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6_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6" y="196674"/>
            <a:ext cx="9565554" cy="721514"/>
            <a:chOff x="111919" y="216797"/>
            <a:chExt cx="10324361" cy="795336"/>
          </a:xfrm>
        </p:grpSpPr>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284"/>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5" y="257881"/>
            <a:ext cx="8605363" cy="587854"/>
          </a:xfrm>
          <a:prstGeom prst="rect">
            <a:avLst/>
          </a:prstGeom>
        </p:spPr>
        <p:txBody>
          <a:bodyPr lIns="252000" tIns="36000" rIns="0" bIns="0" anchor="ctr" anchorCtr="0"/>
          <a:lstStyle>
            <a:lvl1pPr algn="l">
              <a:defRPr sz="1894"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userDrawn="1">
            <p:ph sz="quarter" idx="12" hasCustomPrompt="1"/>
          </p:nvPr>
        </p:nvSpPr>
        <p:spPr>
          <a:xfrm>
            <a:off x="150026" y="1007809"/>
            <a:ext cx="9605954" cy="564024"/>
          </a:xfrm>
          <a:prstGeom prst="rect">
            <a:avLst/>
          </a:prstGeom>
          <a:ln w="19050">
            <a:solidFill>
              <a:schemeClr val="tx2"/>
            </a:solidFill>
          </a:ln>
        </p:spPr>
        <p:txBody>
          <a:bodyPr wrap="square" lIns="180000" tIns="180000" rIns="180000" bIns="144000" anchor="t" anchorCtr="0">
            <a:spAutoFit/>
          </a:bodyPr>
          <a:lstStyle>
            <a:lvl1pPr marL="203892" indent="-203892" algn="l">
              <a:lnSpc>
                <a:spcPct val="100000"/>
              </a:lnSpc>
              <a:spcBef>
                <a:spcPts val="428"/>
              </a:spcBef>
              <a:spcAft>
                <a:spcPts val="0"/>
              </a:spcAft>
              <a:buFont typeface="Wingdings" panose="05000000000000000000" pitchFamily="2" charset="2"/>
              <a:buChar char="n"/>
              <a:defRPr sz="1421" b="0">
                <a:solidFill>
                  <a:schemeClr val="tx1"/>
                </a:solidFill>
                <a:latin typeface="Meiryo UI" panose="020B0604030504040204" pitchFamily="50" charset="-128"/>
                <a:ea typeface="Meiryo UI" panose="020B0604030504040204" pitchFamily="50" charset="-128"/>
              </a:defRPr>
            </a:lvl1pPr>
          </a:lstStyle>
          <a:p>
            <a:pPr lvl="0"/>
            <a:r>
              <a:rPr kumimoji="1" lang="ja-JP" altLang="en-US"/>
              <a:t>リードリードリードリードリードリードリードリードリードリードリードリードリードリードリードリードリードリード</a:t>
            </a:r>
          </a:p>
        </p:txBody>
      </p:sp>
      <p:sp>
        <p:nvSpPr>
          <p:cNvPr id="16" name="テキスト ボックス 15">
            <a:extLst>
              <a:ext uri="{FF2B5EF4-FFF2-40B4-BE49-F238E27FC236}">
                <a16:creationId xmlns:a16="http://schemas.microsoft.com/office/drawing/2014/main" id="{8FD50C7F-9ACA-4B30-8C3B-E73A326DFDE0}"/>
              </a:ext>
            </a:extLst>
          </p:cNvPr>
          <p:cNvSpPr txBox="1"/>
          <p:nvPr userDrawn="1"/>
        </p:nvSpPr>
        <p:spPr>
          <a:xfrm>
            <a:off x="9568145" y="6527198"/>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712"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142" b="0">
              <a:latin typeface="Arial" panose="020B0604020202020204" pitchFamily="34" charset="0"/>
              <a:ea typeface="メイリオ" panose="020B0604030504040204" pitchFamily="50" charset="-128"/>
              <a:cs typeface="Arial" panose="020B0604020202020204" pitchFamily="34" charset="0"/>
            </a:endParaRPr>
          </a:p>
        </p:txBody>
      </p:sp>
      <p:sp>
        <p:nvSpPr>
          <p:cNvPr id="10" name="テキスト ボックス 9">
            <a:extLst>
              <a:ext uri="{FF2B5EF4-FFF2-40B4-BE49-F238E27FC236}">
                <a16:creationId xmlns:a16="http://schemas.microsoft.com/office/drawing/2014/main" id="{B8833E07-200F-42B1-85BA-BCEA4EF87CD4}"/>
              </a:ext>
            </a:extLst>
          </p:cNvPr>
          <p:cNvSpPr txBox="1"/>
          <p:nvPr userDrawn="1"/>
        </p:nvSpPr>
        <p:spPr>
          <a:xfrm>
            <a:off x="7349705" y="6538823"/>
            <a:ext cx="1811548" cy="241476"/>
          </a:xfrm>
          <a:prstGeom prst="rect">
            <a:avLst/>
          </a:prstGeom>
          <a:noFill/>
        </p:spPr>
        <p:txBody>
          <a:bodyPr wrap="square" rtlCol="0">
            <a:spAutoFit/>
          </a:bodyPr>
          <a:lstStyle/>
          <a:p>
            <a:r>
              <a:rPr kumimoji="1" lang="ja-JP" altLang="en-US" sz="969" dirty="0">
                <a:solidFill>
                  <a:schemeClr val="bg1">
                    <a:lumMod val="65000"/>
                  </a:schemeClr>
                </a:solidFill>
              </a:rPr>
              <a:t>地域脱炭素ステップアップ講座</a:t>
            </a:r>
          </a:p>
        </p:txBody>
      </p:sp>
    </p:spTree>
    <p:extLst>
      <p:ext uri="{BB962C8B-B14F-4D97-AF65-F5344CB8AC3E}">
        <p14:creationId xmlns:p14="http://schemas.microsoft.com/office/powerpoint/2010/main" val="7416893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71455A-F8DA-4567-ACAA-8DB187418318}" type="datetime1">
              <a:rPr kumimoji="1" lang="ja-JP" altLang="en-US" smtClean="0"/>
              <a:t>2024/4/25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866AAEF-CCB8-487B-8979-431160BD154A}" type="slidenum">
              <a:rPr kumimoji="1" lang="ja-JP" altLang="en-US" smtClean="0"/>
              <a:t>‹#›</a:t>
            </a:fld>
            <a:endParaRPr kumimoji="1" lang="ja-JP" altLang="en-US"/>
          </a:p>
        </p:txBody>
      </p:sp>
    </p:spTree>
    <p:extLst>
      <p:ext uri="{BB962C8B-B14F-4D97-AF65-F5344CB8AC3E}">
        <p14:creationId xmlns:p14="http://schemas.microsoft.com/office/powerpoint/2010/main" val="34129236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目次用スライド">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008499E0-6698-7242-8365-20FF5A758AA5}"/>
              </a:ext>
            </a:extLst>
          </p:cNvPr>
          <p:cNvSpPr txBox="1"/>
          <p:nvPr userDrawn="1"/>
        </p:nvSpPr>
        <p:spPr>
          <a:xfrm>
            <a:off x="1" y="6609926"/>
            <a:ext cx="9906000" cy="205890"/>
          </a:xfrm>
          <a:prstGeom prst="rect">
            <a:avLst/>
          </a:prstGeom>
          <a:noFill/>
        </p:spPr>
        <p:txBody>
          <a:bodyPr wrap="square" rtlCol="0">
            <a:spAutoFit/>
          </a:bodyPr>
          <a:lstStyle/>
          <a:p>
            <a:pPr algn="r"/>
            <a:fld id="{38434F60-59C2-5746-B363-8E311F3EE048}" type="slidenum">
              <a:rPr lang="en-US" altLang="ja-JP" sz="738" b="0" smtClean="0">
                <a:ln w="2540">
                  <a:solidFill>
                    <a:schemeClr val="bg2">
                      <a:lumMod val="75000"/>
                    </a:schemeClr>
                  </a:solidFill>
                </a:ln>
                <a:solidFill>
                  <a:schemeClr val="tx1"/>
                </a:solidFill>
                <a:latin typeface="Meiryo" panose="020B0604030504040204" pitchFamily="34" charset="-128"/>
                <a:ea typeface="Meiryo" panose="020B0604030504040204" pitchFamily="34" charset="-128"/>
              </a:rPr>
              <a:t>‹#›</a:t>
            </a:fld>
            <a:endParaRPr lang="ja-JP" altLang="en-US" sz="738" b="0" dirty="0">
              <a:ln w="2540">
                <a:solidFill>
                  <a:schemeClr val="bg2">
                    <a:lumMod val="75000"/>
                  </a:schemeClr>
                </a:solidFill>
              </a:ln>
              <a:solidFill>
                <a:schemeClr val="tx1"/>
              </a:solidFill>
              <a:latin typeface="Meiryo" panose="020B0604030504040204" pitchFamily="34" charset="-128"/>
              <a:ea typeface="Meiryo" panose="020B0604030504040204" pitchFamily="34" charset="-128"/>
            </a:endParaRPr>
          </a:p>
        </p:txBody>
      </p:sp>
      <p:pic>
        <p:nvPicPr>
          <p:cNvPr id="7" name="Picture 11" descr="ç°å¢ç">
            <a:extLst>
              <a:ext uri="{FF2B5EF4-FFF2-40B4-BE49-F238E27FC236}">
                <a16:creationId xmlns:a16="http://schemas.microsoft.com/office/drawing/2014/main" id="{A36EA33E-F10C-8847-BD79-6A62721F9997}"/>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167314" y="133064"/>
            <a:ext cx="596513" cy="598234"/>
          </a:xfrm>
          <a:prstGeom prst="rect">
            <a:avLst/>
          </a:prstGeom>
          <a:noFill/>
          <a:extLst>
            <a:ext uri="{909E8E84-426E-40DD-AFC4-6F175D3DCCD1}">
              <a14:hiddenFill xmlns:a14="http://schemas.microsoft.com/office/drawing/2010/main">
                <a:solidFill>
                  <a:srgbClr val="FFFFFF"/>
                </a:solidFill>
              </a14:hiddenFill>
            </a:ext>
          </a:extLst>
        </p:spPr>
      </p:pic>
      <p:pic>
        <p:nvPicPr>
          <p:cNvPr id="4" name="グラフィックス 3">
            <a:extLst>
              <a:ext uri="{FF2B5EF4-FFF2-40B4-BE49-F238E27FC236}">
                <a16:creationId xmlns:a16="http://schemas.microsoft.com/office/drawing/2014/main" id="{DFC3FEA0-0269-A340-8AC0-2EE9382B6D7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4259" y="354185"/>
            <a:ext cx="8872196" cy="461267"/>
          </a:xfrm>
          <a:prstGeom prst="rect">
            <a:avLst/>
          </a:prstGeom>
        </p:spPr>
      </p:pic>
      <p:cxnSp>
        <p:nvCxnSpPr>
          <p:cNvPr id="5" name="直線コネクタ 4">
            <a:extLst>
              <a:ext uri="{FF2B5EF4-FFF2-40B4-BE49-F238E27FC236}">
                <a16:creationId xmlns:a16="http://schemas.microsoft.com/office/drawing/2014/main" id="{EBCF4434-9025-3445-AC58-7DECDD0D5A3D}"/>
              </a:ext>
            </a:extLst>
          </p:cNvPr>
          <p:cNvCxnSpPr>
            <a:cxnSpLocks/>
          </p:cNvCxnSpPr>
          <p:nvPr userDrawn="1"/>
        </p:nvCxnSpPr>
        <p:spPr>
          <a:xfrm>
            <a:off x="250002" y="532086"/>
            <a:ext cx="359245" cy="352637"/>
          </a:xfrm>
          <a:prstGeom prst="line">
            <a:avLst/>
          </a:prstGeom>
          <a:ln w="127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F081F0C-555C-6443-8F74-0430630E7B15}"/>
              </a:ext>
            </a:extLst>
          </p:cNvPr>
          <p:cNvCxnSpPr>
            <a:cxnSpLocks/>
          </p:cNvCxnSpPr>
          <p:nvPr userDrawn="1"/>
        </p:nvCxnSpPr>
        <p:spPr>
          <a:xfrm>
            <a:off x="8636744" y="262409"/>
            <a:ext cx="633971" cy="623778"/>
          </a:xfrm>
          <a:prstGeom prst="line">
            <a:avLst/>
          </a:prstGeom>
          <a:ln w="127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8295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予算ポンチ絵">
    <p:spTree>
      <p:nvGrpSpPr>
        <p:cNvPr id="1" name=""/>
        <p:cNvGrpSpPr/>
        <p:nvPr/>
      </p:nvGrpSpPr>
      <p:grpSpPr>
        <a:xfrm>
          <a:off x="0" y="0"/>
          <a:ext cx="0" cy="0"/>
          <a:chOff x="0" y="0"/>
          <a:chExt cx="0" cy="0"/>
        </a:xfrm>
      </p:grpSpPr>
      <p:pic>
        <p:nvPicPr>
          <p:cNvPr id="5" name="グラフィックス 4">
            <a:extLst>
              <a:ext uri="{FF2B5EF4-FFF2-40B4-BE49-F238E27FC236}">
                <a16:creationId xmlns:a16="http://schemas.microsoft.com/office/drawing/2014/main" id="{3BEBEB83-2FD5-5547-BD5B-79C1EFD27926}"/>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258765" y="6403455"/>
            <a:ext cx="9363459" cy="323687"/>
          </a:xfrm>
          <a:prstGeom prst="rect">
            <a:avLst/>
          </a:prstGeom>
        </p:spPr>
      </p:pic>
      <p:sp>
        <p:nvSpPr>
          <p:cNvPr id="6" name="テキスト ボックス 5">
            <a:extLst>
              <a:ext uri="{FF2B5EF4-FFF2-40B4-BE49-F238E27FC236}">
                <a16:creationId xmlns:a16="http://schemas.microsoft.com/office/drawing/2014/main" id="{803EF348-FC06-1848-85F5-04404EE0C18F}"/>
              </a:ext>
            </a:extLst>
          </p:cNvPr>
          <p:cNvSpPr txBox="1"/>
          <p:nvPr userDrawn="1"/>
        </p:nvSpPr>
        <p:spPr>
          <a:xfrm>
            <a:off x="258765" y="6442006"/>
            <a:ext cx="1107921" cy="245324"/>
          </a:xfrm>
          <a:prstGeom prst="rect">
            <a:avLst/>
          </a:prstGeom>
          <a:noFill/>
        </p:spPr>
        <p:txBody>
          <a:bodyPr wrap="square" lIns="97613" rtlCol="0" anchor="ctr">
            <a:spAutoFit/>
          </a:bodyPr>
          <a:lstStyle/>
          <a:p>
            <a:pPr lvl="0"/>
            <a:r>
              <a:rPr lang="ja-JP" altLang="en-US" sz="994" b="1" dirty="0">
                <a:solidFill>
                  <a:prstClr val="white"/>
                </a:solidFill>
                <a:latin typeface="Meiryo" panose="020B0604030504040204" pitchFamily="34" charset="-128"/>
                <a:ea typeface="Meiryo" panose="020B0604030504040204" pitchFamily="34" charset="-128"/>
              </a:rPr>
              <a:t>お問合せ先：</a:t>
            </a:r>
          </a:p>
        </p:txBody>
      </p:sp>
      <p:pic>
        <p:nvPicPr>
          <p:cNvPr id="7" name="Picture 11" descr="ç°å¢ç">
            <a:extLst>
              <a:ext uri="{FF2B5EF4-FFF2-40B4-BE49-F238E27FC236}">
                <a16:creationId xmlns:a16="http://schemas.microsoft.com/office/drawing/2014/main" id="{6109DDF5-F374-FC42-ADF9-8071A9BC06E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992914" y="160984"/>
            <a:ext cx="672372" cy="674311"/>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線コネクタ 12">
            <a:extLst>
              <a:ext uri="{FF2B5EF4-FFF2-40B4-BE49-F238E27FC236}">
                <a16:creationId xmlns:a16="http://schemas.microsoft.com/office/drawing/2014/main" id="{209954DF-ED5F-424C-9D84-753BF11EE07C}"/>
              </a:ext>
            </a:extLst>
          </p:cNvPr>
          <p:cNvCxnSpPr>
            <a:cxnSpLocks/>
          </p:cNvCxnSpPr>
          <p:nvPr userDrawn="1"/>
        </p:nvCxnSpPr>
        <p:spPr>
          <a:xfrm flipH="1">
            <a:off x="288001" y="509307"/>
            <a:ext cx="8688628" cy="9406"/>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テキスト プレースホルダー 36"/>
          <p:cNvSpPr>
            <a:spLocks noGrp="1"/>
          </p:cNvSpPr>
          <p:nvPr>
            <p:ph type="body" sz="quarter" idx="10" hasCustomPrompt="1"/>
          </p:nvPr>
        </p:nvSpPr>
        <p:spPr>
          <a:xfrm>
            <a:off x="287339" y="215903"/>
            <a:ext cx="8689975" cy="282575"/>
          </a:xfrm>
        </p:spPr>
        <p:txBody>
          <a:bodyPr lIns="108000" tIns="72000" rIns="0" bIns="0" anchor="ctr"/>
          <a:lstStyle>
            <a:lvl1pPr marL="0" indent="0">
              <a:buNone/>
              <a:defRPr sz="1627" b="1">
                <a:solidFill>
                  <a:srgbClr val="009C89"/>
                </a:solidFill>
                <a:latin typeface="メイリオ" panose="020B0604030504040204" pitchFamily="50" charset="-128"/>
                <a:ea typeface="メイリオ" panose="020B0604030504040204" pitchFamily="50" charset="-128"/>
              </a:defRPr>
            </a:lvl1pPr>
          </a:lstStyle>
          <a:p>
            <a:pPr lvl="0"/>
            <a:r>
              <a:rPr kumimoji="1" lang="ja-JP" altLang="en-US" dirty="0"/>
              <a:t>事業名を記入（○○省連携事業）</a:t>
            </a:r>
          </a:p>
        </p:txBody>
      </p:sp>
      <p:cxnSp>
        <p:nvCxnSpPr>
          <p:cNvPr id="8" name="直線コネクタ 7"/>
          <p:cNvCxnSpPr/>
          <p:nvPr userDrawn="1"/>
        </p:nvCxnSpPr>
        <p:spPr>
          <a:xfrm flipV="1">
            <a:off x="5673726" y="2529386"/>
            <a:ext cx="3948497" cy="8416"/>
          </a:xfrm>
          <a:prstGeom prst="line">
            <a:avLst/>
          </a:prstGeom>
          <a:ln w="12700">
            <a:solidFill>
              <a:srgbClr val="009C89"/>
            </a:solidFill>
          </a:ln>
          <a:effectLst/>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userDrawn="1"/>
        </p:nvCxnSpPr>
        <p:spPr>
          <a:xfrm flipV="1">
            <a:off x="283781" y="2529388"/>
            <a:ext cx="5064509" cy="15697"/>
          </a:xfrm>
          <a:prstGeom prst="line">
            <a:avLst/>
          </a:prstGeom>
          <a:ln w="12700">
            <a:solidFill>
              <a:srgbClr val="009C89"/>
            </a:solidFill>
          </a:ln>
          <a:effectLst/>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userDrawn="1"/>
        </p:nvSpPr>
        <p:spPr>
          <a:xfrm>
            <a:off x="273052" y="2332997"/>
            <a:ext cx="3948497" cy="194797"/>
          </a:xfrm>
          <a:prstGeom prst="rect">
            <a:avLst/>
          </a:prstGeom>
          <a:noFill/>
        </p:spPr>
        <p:txBody>
          <a:bodyPr wrap="square" lIns="0" tIns="0" bIns="0" rtlCol="0" anchor="b">
            <a:spAutoFit/>
          </a:bodyPr>
          <a:lstStyle/>
          <a:p>
            <a:r>
              <a:rPr kumimoji="1" lang="en-US" altLang="ja-JP" sz="1266" b="1" dirty="0">
                <a:solidFill>
                  <a:srgbClr val="009C89"/>
                </a:solidFill>
                <a:latin typeface="+mj-ea"/>
                <a:ea typeface="+mj-ea"/>
              </a:rPr>
              <a:t>2. </a:t>
            </a:r>
            <a:r>
              <a:rPr kumimoji="1" lang="ja-JP" altLang="en-US" sz="1266" b="1" dirty="0">
                <a:solidFill>
                  <a:srgbClr val="009C89"/>
                </a:solidFill>
              </a:rPr>
              <a:t>事業内容</a:t>
            </a:r>
          </a:p>
        </p:txBody>
      </p:sp>
      <p:cxnSp>
        <p:nvCxnSpPr>
          <p:cNvPr id="33" name="直線コネクタ 32"/>
          <p:cNvCxnSpPr/>
          <p:nvPr userDrawn="1"/>
        </p:nvCxnSpPr>
        <p:spPr>
          <a:xfrm flipV="1">
            <a:off x="283781" y="5462045"/>
            <a:ext cx="5064509" cy="15697"/>
          </a:xfrm>
          <a:prstGeom prst="line">
            <a:avLst/>
          </a:prstGeom>
          <a:ln w="12700">
            <a:solidFill>
              <a:srgbClr val="009C89"/>
            </a:solidFill>
          </a:ln>
          <a:effectLst/>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a:spLocks noGrp="1"/>
          </p:cNvSpPr>
          <p:nvPr>
            <p:ph type="body" sz="quarter" idx="12" hasCustomPrompt="1"/>
          </p:nvPr>
        </p:nvSpPr>
        <p:spPr>
          <a:xfrm>
            <a:off x="5925545" y="2300038"/>
            <a:ext cx="3672000" cy="219920"/>
          </a:xfrm>
        </p:spPr>
        <p:txBody>
          <a:bodyPr lIns="0" tIns="0" bIns="0" anchor="b" anchorCtr="0">
            <a:normAutofit/>
          </a:bodyPr>
          <a:lstStyle>
            <a:lvl1pPr marL="0" indent="0">
              <a:buNone/>
              <a:defRPr sz="1266" b="1">
                <a:solidFill>
                  <a:srgbClr val="009C89"/>
                </a:solidFill>
                <a:latin typeface="+mj-ea"/>
                <a:ea typeface="+mj-ea"/>
                <a:cs typeface="Arial" panose="020B0604020202020204" pitchFamily="34" charset="0"/>
              </a:defRPr>
            </a:lvl1pPr>
          </a:lstStyle>
          <a:p>
            <a:pPr lvl="0"/>
            <a:r>
              <a:rPr kumimoji="1" lang="ja-JP" altLang="en-US" dirty="0"/>
              <a:t>補助対象、支援対象の例、事業イメージ </a:t>
            </a:r>
            <a:r>
              <a:rPr kumimoji="1" lang="en-US" altLang="ja-JP" dirty="0"/>
              <a:t>etc.</a:t>
            </a:r>
            <a:endParaRPr kumimoji="1" lang="ja-JP" altLang="en-US" dirty="0"/>
          </a:p>
        </p:txBody>
      </p:sp>
      <p:sp>
        <p:nvSpPr>
          <p:cNvPr id="36" name="テキスト ボックス 35"/>
          <p:cNvSpPr txBox="1"/>
          <p:nvPr userDrawn="1"/>
        </p:nvSpPr>
        <p:spPr>
          <a:xfrm>
            <a:off x="283780" y="5236778"/>
            <a:ext cx="3948497" cy="240963"/>
          </a:xfrm>
          <a:prstGeom prst="rect">
            <a:avLst/>
          </a:prstGeom>
          <a:noFill/>
        </p:spPr>
        <p:txBody>
          <a:bodyPr wrap="square" lIns="0" bIns="0" rtlCol="0" anchor="b">
            <a:spAutoFit/>
          </a:bodyPr>
          <a:lstStyle/>
          <a:p>
            <a:r>
              <a:rPr kumimoji="1" lang="en-US" altLang="ja-JP" sz="1266" b="1" dirty="0">
                <a:solidFill>
                  <a:srgbClr val="009C89"/>
                </a:solidFill>
                <a:latin typeface="+mj-ea"/>
                <a:ea typeface="+mj-ea"/>
              </a:rPr>
              <a:t>3. </a:t>
            </a:r>
            <a:r>
              <a:rPr kumimoji="1" lang="ja-JP" altLang="en-US" sz="1266" b="1" dirty="0">
                <a:solidFill>
                  <a:srgbClr val="009C89"/>
                </a:solidFill>
              </a:rPr>
              <a:t>事業スキーム</a:t>
            </a:r>
          </a:p>
        </p:txBody>
      </p:sp>
      <p:sp>
        <p:nvSpPr>
          <p:cNvPr id="38" name="テキスト プレースホルダー 37"/>
          <p:cNvSpPr>
            <a:spLocks noGrp="1"/>
          </p:cNvSpPr>
          <p:nvPr>
            <p:ph type="body" sz="quarter" idx="13" hasCustomPrompt="1"/>
          </p:nvPr>
        </p:nvSpPr>
        <p:spPr>
          <a:xfrm>
            <a:off x="1352398" y="5482315"/>
            <a:ext cx="3986519" cy="301438"/>
          </a:xfrm>
        </p:spPr>
        <p:txBody>
          <a:bodyPr lIns="90000" tIns="36000" rIns="90000" bIns="36000" anchor="ctr">
            <a:normAutofit/>
          </a:bodyPr>
          <a:lstStyle>
            <a:lvl1pPr marL="0" indent="0" algn="l">
              <a:lnSpc>
                <a:spcPct val="120000"/>
              </a:lnSpc>
              <a:spcBef>
                <a:spcPts val="0"/>
              </a:spcBef>
              <a:buFont typeface="Wingdings" panose="05000000000000000000" pitchFamily="2" charset="2"/>
              <a:buNone/>
              <a:defRPr sz="1085">
                <a:solidFill>
                  <a:schemeClr val="tx1"/>
                </a:solidFill>
                <a:latin typeface="メイリオ" panose="020B0604030504040204" pitchFamily="50" charset="-128"/>
                <a:ea typeface="メイリオ" panose="020B0604030504040204" pitchFamily="50" charset="-128"/>
              </a:defRPr>
            </a:lvl1pPr>
          </a:lstStyle>
          <a:p>
            <a:pPr lvl="0"/>
            <a:r>
              <a:rPr kumimoji="1" lang="ja-JP" altLang="en-US" dirty="0"/>
              <a:t>赤色の吹出しに示した選択肢の中から選択して記載</a:t>
            </a:r>
            <a:endParaRPr kumimoji="1" lang="en-US" altLang="ja-JP" dirty="0"/>
          </a:p>
        </p:txBody>
      </p:sp>
      <p:sp>
        <p:nvSpPr>
          <p:cNvPr id="39" name="テキスト プレースホルダー 37"/>
          <p:cNvSpPr>
            <a:spLocks noGrp="1"/>
          </p:cNvSpPr>
          <p:nvPr>
            <p:ph type="body" sz="quarter" idx="14" hasCustomPrompt="1"/>
          </p:nvPr>
        </p:nvSpPr>
        <p:spPr>
          <a:xfrm>
            <a:off x="283781" y="2555720"/>
            <a:ext cx="5064509" cy="2576498"/>
          </a:xfrm>
        </p:spPr>
        <p:txBody>
          <a:bodyPr lIns="0" tIns="72000" anchor="t">
            <a:noAutofit/>
          </a:bodyPr>
          <a:lstStyle>
            <a:lvl1pPr marL="0" indent="0">
              <a:lnSpc>
                <a:spcPct val="120000"/>
              </a:lnSpc>
              <a:spcBef>
                <a:spcPts val="0"/>
              </a:spcBef>
              <a:buFont typeface="Arial" panose="020B0604020202020204" pitchFamily="34" charset="0"/>
              <a:buNone/>
              <a:defRPr sz="1085">
                <a:solidFill>
                  <a:schemeClr val="tx1">
                    <a:lumMod val="90000"/>
                    <a:lumOff val="10000"/>
                  </a:schemeClr>
                </a:solidFill>
                <a:latin typeface="メイリオ" panose="020B0604030504040204" pitchFamily="50" charset="-128"/>
                <a:ea typeface="メイリオ" panose="020B0604030504040204" pitchFamily="50" charset="-128"/>
              </a:defRPr>
            </a:lvl1pPr>
          </a:lstStyle>
          <a:p>
            <a:pPr lvl="0"/>
            <a:r>
              <a:rPr kumimoji="1" lang="ja-JP" altLang="en-US" dirty="0"/>
              <a:t>事業内容を説明</a:t>
            </a:r>
            <a:endParaRPr kumimoji="1" lang="en-US" altLang="ja-JP" dirty="0"/>
          </a:p>
        </p:txBody>
      </p:sp>
      <p:pic>
        <p:nvPicPr>
          <p:cNvPr id="41" name="グラフィックス 4">
            <a:extLst>
              <a:ext uri="{FF2B5EF4-FFF2-40B4-BE49-F238E27FC236}">
                <a16:creationId xmlns:a16="http://schemas.microsoft.com/office/drawing/2014/main" id="{3BEBEB83-2FD5-5547-BD5B-79C1EFD27926}"/>
              </a:ext>
            </a:extLst>
          </p:cNvPr>
          <p:cNvPicPr>
            <a:picLocks/>
          </p:cNvPicPr>
          <p:nvPr userDrawn="1"/>
        </p:nvPicPr>
        <p:blipFill>
          <a:blip r:embed="rId2">
            <a:lum bright="70000" contrast="-70000"/>
            <a:extLst>
              <a:ext uri="{96DAC541-7B7A-43D3-8B79-37D633B846F1}">
                <asvg:svgBlip xmlns:asvg="http://schemas.microsoft.com/office/drawing/2016/SVG/main" r:embed="rId3"/>
              </a:ext>
            </a:extLst>
          </a:blip>
          <a:stretch>
            <a:fillRect/>
          </a:stretch>
        </p:blipFill>
        <p:spPr>
          <a:xfrm>
            <a:off x="287337" y="925278"/>
            <a:ext cx="9345613" cy="353861"/>
          </a:xfrm>
          <a:prstGeom prst="rect">
            <a:avLst/>
          </a:prstGeom>
          <a:ln>
            <a:noFill/>
          </a:ln>
        </p:spPr>
      </p:pic>
      <p:sp>
        <p:nvSpPr>
          <p:cNvPr id="44" name="テキスト プレースホルダー 37"/>
          <p:cNvSpPr>
            <a:spLocks noGrp="1"/>
          </p:cNvSpPr>
          <p:nvPr>
            <p:ph type="body" sz="quarter" idx="15" hasCustomPrompt="1"/>
          </p:nvPr>
        </p:nvSpPr>
        <p:spPr>
          <a:xfrm>
            <a:off x="1316653" y="1328050"/>
            <a:ext cx="8302642" cy="716205"/>
          </a:xfrm>
        </p:spPr>
        <p:txBody>
          <a:bodyPr tIns="72000" anchor="t">
            <a:noAutofit/>
          </a:bodyPr>
          <a:lstStyle>
            <a:lvl1pPr marL="206619" indent="-206619">
              <a:lnSpc>
                <a:spcPct val="120000"/>
              </a:lnSpc>
              <a:spcBef>
                <a:spcPts val="0"/>
              </a:spcBef>
              <a:buFont typeface="+mj-ea"/>
              <a:buAutoNum type="circleNumDbPlain"/>
              <a:defRPr sz="1085">
                <a:solidFill>
                  <a:schemeClr val="tx1">
                    <a:lumMod val="90000"/>
                    <a:lumOff val="10000"/>
                  </a:schemeClr>
                </a:solidFill>
                <a:latin typeface="メイリオ" panose="020B0604030504040204" pitchFamily="50" charset="-128"/>
                <a:ea typeface="メイリオ" panose="020B0604030504040204" pitchFamily="50" charset="-128"/>
              </a:defRPr>
            </a:lvl1pPr>
          </a:lstStyle>
          <a:p>
            <a:pPr lvl="0"/>
            <a:r>
              <a:rPr kumimoji="1" lang="ja-JP" altLang="en-US" dirty="0"/>
              <a:t>事業の目的を箇条書きで記載。</a:t>
            </a:r>
            <a:endParaRPr kumimoji="1" lang="en-US" altLang="ja-JP" dirty="0"/>
          </a:p>
          <a:p>
            <a:pPr lvl="0"/>
            <a:r>
              <a:rPr kumimoji="1" lang="ja-JP" altLang="en-US" dirty="0"/>
              <a:t>　</a:t>
            </a:r>
            <a:endParaRPr kumimoji="1" lang="en-US" altLang="ja-JP" dirty="0"/>
          </a:p>
          <a:p>
            <a:pPr lvl="0"/>
            <a:r>
              <a:rPr kumimoji="1" lang="ja-JP" altLang="en-US" dirty="0"/>
              <a:t>　</a:t>
            </a:r>
            <a:endParaRPr kumimoji="1" lang="en-US" altLang="ja-JP" dirty="0"/>
          </a:p>
          <a:p>
            <a:pPr lvl="0"/>
            <a:endParaRPr kumimoji="1" lang="en-US" altLang="ja-JP" dirty="0"/>
          </a:p>
        </p:txBody>
      </p:sp>
      <p:cxnSp>
        <p:nvCxnSpPr>
          <p:cNvPr id="45" name="直線コネクタ 44"/>
          <p:cNvCxnSpPr/>
          <p:nvPr userDrawn="1"/>
        </p:nvCxnSpPr>
        <p:spPr>
          <a:xfrm flipV="1">
            <a:off x="1291856" y="1396252"/>
            <a:ext cx="0" cy="648000"/>
          </a:xfrm>
          <a:prstGeom prst="line">
            <a:avLst/>
          </a:prstGeom>
          <a:ln w="12700">
            <a:solidFill>
              <a:srgbClr val="009C89"/>
            </a:solidFill>
          </a:ln>
          <a:effectLst/>
        </p:spPr>
        <p:style>
          <a:lnRef idx="1">
            <a:schemeClr val="accent1"/>
          </a:lnRef>
          <a:fillRef idx="0">
            <a:schemeClr val="accent1"/>
          </a:fillRef>
          <a:effectRef idx="0">
            <a:schemeClr val="accent1"/>
          </a:effectRef>
          <a:fontRef idx="minor">
            <a:schemeClr val="tx1"/>
          </a:fontRef>
        </p:style>
      </p:cxnSp>
      <p:sp>
        <p:nvSpPr>
          <p:cNvPr id="48" name="テキスト ボックス 47"/>
          <p:cNvSpPr txBox="1"/>
          <p:nvPr userDrawn="1"/>
        </p:nvSpPr>
        <p:spPr>
          <a:xfrm>
            <a:off x="277968" y="1625703"/>
            <a:ext cx="1088718" cy="194797"/>
          </a:xfrm>
          <a:prstGeom prst="rect">
            <a:avLst/>
          </a:prstGeom>
          <a:noFill/>
        </p:spPr>
        <p:txBody>
          <a:bodyPr wrap="square" lIns="0" tIns="0" bIns="0" rtlCol="0" anchor="ctr">
            <a:spAutoFit/>
          </a:bodyPr>
          <a:lstStyle/>
          <a:p>
            <a:pPr algn="l"/>
            <a:r>
              <a:rPr kumimoji="1" lang="en-US" altLang="ja-JP" sz="1266" b="1" dirty="0">
                <a:solidFill>
                  <a:srgbClr val="009C89"/>
                </a:solidFill>
                <a:latin typeface="+mj-ea"/>
                <a:ea typeface="+mj-ea"/>
              </a:rPr>
              <a:t>1. </a:t>
            </a:r>
            <a:r>
              <a:rPr kumimoji="1" lang="ja-JP" altLang="en-US" sz="1266" b="1" dirty="0">
                <a:solidFill>
                  <a:srgbClr val="009C89"/>
                </a:solidFill>
              </a:rPr>
              <a:t>事業目的</a:t>
            </a:r>
          </a:p>
        </p:txBody>
      </p:sp>
      <p:sp>
        <p:nvSpPr>
          <p:cNvPr id="53" name="テキスト プレースホルダー 36"/>
          <p:cNvSpPr>
            <a:spLocks noGrp="1"/>
          </p:cNvSpPr>
          <p:nvPr>
            <p:ph type="body" sz="quarter" idx="16" hasCustomPrompt="1"/>
          </p:nvPr>
        </p:nvSpPr>
        <p:spPr>
          <a:xfrm>
            <a:off x="287338" y="960922"/>
            <a:ext cx="9288000" cy="282575"/>
          </a:xfrm>
        </p:spPr>
        <p:txBody>
          <a:bodyPr lIns="108000" tIns="72000" bIns="0" anchor="t">
            <a:noAutofit/>
          </a:bodyPr>
          <a:lstStyle>
            <a:lvl1pPr marL="0" indent="0">
              <a:buNone/>
              <a:defRPr sz="1266" b="1">
                <a:solidFill>
                  <a:srgbClr val="007A6B"/>
                </a:solidFill>
                <a:latin typeface="メイリオ" panose="020B0604030504040204" pitchFamily="50" charset="-128"/>
                <a:ea typeface="メイリオ" panose="020B0604030504040204" pitchFamily="50" charset="-128"/>
              </a:defRPr>
            </a:lvl1pPr>
          </a:lstStyle>
          <a:p>
            <a:pPr lvl="0"/>
            <a:r>
              <a:rPr kumimoji="1" lang="ja-JP" altLang="en-US" dirty="0"/>
              <a:t>事業のポイントを簡潔に記載</a:t>
            </a:r>
          </a:p>
        </p:txBody>
      </p:sp>
      <p:sp>
        <p:nvSpPr>
          <p:cNvPr id="55" name="テキスト プレースホルダー 37"/>
          <p:cNvSpPr>
            <a:spLocks noGrp="1"/>
          </p:cNvSpPr>
          <p:nvPr>
            <p:ph type="body" sz="quarter" idx="17" hasCustomPrompt="1"/>
          </p:nvPr>
        </p:nvSpPr>
        <p:spPr>
          <a:xfrm>
            <a:off x="357090" y="557489"/>
            <a:ext cx="8620224" cy="297913"/>
          </a:xfrm>
        </p:spPr>
        <p:txBody>
          <a:bodyPr tIns="72000" anchor="t">
            <a:normAutofit/>
          </a:bodyPr>
          <a:lstStyle>
            <a:lvl1pPr marL="0" indent="0" algn="r">
              <a:lnSpc>
                <a:spcPct val="120000"/>
              </a:lnSpc>
              <a:spcBef>
                <a:spcPts val="0"/>
              </a:spcBef>
              <a:buFont typeface="Arial" panose="020B0604020202020204" pitchFamily="34" charset="0"/>
              <a:buNone/>
              <a:defRPr sz="1085">
                <a:solidFill>
                  <a:schemeClr val="tx1">
                    <a:lumMod val="90000"/>
                    <a:lumOff val="10000"/>
                  </a:schemeClr>
                </a:solidFill>
                <a:latin typeface="メイリオ" panose="020B0604030504040204" pitchFamily="50" charset="-128"/>
                <a:ea typeface="メイリオ" panose="020B0604030504040204" pitchFamily="50" charset="-128"/>
              </a:defRPr>
            </a:lvl1pPr>
          </a:lstStyle>
          <a:p>
            <a:pPr lvl="0"/>
            <a:r>
              <a:rPr kumimoji="1" lang="en-US" altLang="ja-JP" dirty="0"/>
              <a:t>【</a:t>
            </a:r>
            <a:r>
              <a:rPr kumimoji="1" lang="ja-JP" altLang="en-US" dirty="0"/>
              <a:t>令和２年度要求額 </a:t>
            </a:r>
            <a:r>
              <a:rPr kumimoji="1" lang="en-US" altLang="ja-JP" dirty="0"/>
              <a:t>0,000</a:t>
            </a:r>
            <a:r>
              <a:rPr kumimoji="1" lang="ja-JP" altLang="en-US" dirty="0"/>
              <a:t>百万円（</a:t>
            </a:r>
            <a:r>
              <a:rPr kumimoji="1" lang="en-US" altLang="ja-JP" dirty="0"/>
              <a:t>0,000</a:t>
            </a:r>
            <a:r>
              <a:rPr kumimoji="1" lang="ja-JP" altLang="en-US" dirty="0"/>
              <a:t>百万円）</a:t>
            </a:r>
            <a:r>
              <a:rPr kumimoji="1" lang="en-US" altLang="ja-JP" dirty="0"/>
              <a:t>】</a:t>
            </a:r>
          </a:p>
        </p:txBody>
      </p:sp>
      <p:sp>
        <p:nvSpPr>
          <p:cNvPr id="57" name="テキスト プレースホルダー 37"/>
          <p:cNvSpPr>
            <a:spLocks noGrp="1"/>
          </p:cNvSpPr>
          <p:nvPr>
            <p:ph type="body" sz="quarter" idx="18" hasCustomPrompt="1"/>
          </p:nvPr>
        </p:nvSpPr>
        <p:spPr>
          <a:xfrm>
            <a:off x="5683046" y="2555723"/>
            <a:ext cx="3949905" cy="3613123"/>
          </a:xfrm>
        </p:spPr>
        <p:txBody>
          <a:bodyPr lIns="0" tIns="72000" anchor="t">
            <a:noAutofit/>
          </a:bodyPr>
          <a:lstStyle>
            <a:lvl1pPr marL="0" indent="0">
              <a:lnSpc>
                <a:spcPct val="120000"/>
              </a:lnSpc>
              <a:spcBef>
                <a:spcPts val="0"/>
              </a:spcBef>
              <a:buFont typeface="Arial" panose="020B0604020202020204" pitchFamily="34" charset="0"/>
              <a:buNone/>
              <a:defRPr sz="1085">
                <a:solidFill>
                  <a:schemeClr val="tx1">
                    <a:lumMod val="90000"/>
                    <a:lumOff val="10000"/>
                  </a:schemeClr>
                </a:solidFill>
                <a:latin typeface="メイリオ" panose="020B0604030504040204" pitchFamily="50" charset="-128"/>
                <a:ea typeface="メイリオ" panose="020B0604030504040204" pitchFamily="50" charset="-128"/>
              </a:defRPr>
            </a:lvl1pPr>
          </a:lstStyle>
          <a:p>
            <a:pPr lvl="0"/>
            <a:r>
              <a:rPr kumimoji="1" lang="ja-JP" altLang="en-US" dirty="0"/>
              <a:t>図・写真等を交えつつ、このスペースに納まるよう記述</a:t>
            </a:r>
            <a:endParaRPr kumimoji="1" lang="en-US" altLang="ja-JP" dirty="0"/>
          </a:p>
        </p:txBody>
      </p:sp>
      <p:sp>
        <p:nvSpPr>
          <p:cNvPr id="46" name="テキスト プレースホルダー 37"/>
          <p:cNvSpPr>
            <a:spLocks noGrp="1"/>
          </p:cNvSpPr>
          <p:nvPr>
            <p:ph type="body" sz="quarter" idx="20" hasCustomPrompt="1"/>
          </p:nvPr>
        </p:nvSpPr>
        <p:spPr>
          <a:xfrm>
            <a:off x="1352397" y="5793830"/>
            <a:ext cx="3986518" cy="280263"/>
          </a:xfrm>
        </p:spPr>
        <p:txBody>
          <a:bodyPr lIns="90000" tIns="36000" rIns="90000" bIns="36000" anchor="ctr">
            <a:normAutofit/>
          </a:bodyPr>
          <a:lstStyle>
            <a:lvl1pPr marL="0" marR="0" indent="0" algn="l" defTabSz="826481" rtl="0" eaLnBrk="1" fontAlgn="auto" latinLnBrk="0" hangingPunct="1">
              <a:lnSpc>
                <a:spcPct val="120000"/>
              </a:lnSpc>
              <a:spcBef>
                <a:spcPts val="0"/>
              </a:spcBef>
              <a:spcAft>
                <a:spcPts val="0"/>
              </a:spcAft>
              <a:buClrTx/>
              <a:buSzTx/>
              <a:buFont typeface="Wingdings" panose="05000000000000000000" pitchFamily="2" charset="2"/>
              <a:buNone/>
              <a:tabLst/>
              <a:defRPr sz="1085">
                <a:solidFill>
                  <a:schemeClr val="tx1"/>
                </a:solidFill>
                <a:latin typeface="メイリオ" panose="020B0604030504040204" pitchFamily="50" charset="-128"/>
                <a:ea typeface="メイリオ" panose="020B0604030504040204" pitchFamily="50" charset="-128"/>
              </a:defRPr>
            </a:lvl1pPr>
          </a:lstStyle>
          <a:p>
            <a:pPr marL="0" marR="0" lvl="0" indent="0" algn="l" defTabSz="826481" rtl="0" eaLnBrk="1" fontAlgn="auto" latinLnBrk="0" hangingPunct="1">
              <a:lnSpc>
                <a:spcPct val="120000"/>
              </a:lnSpc>
              <a:spcBef>
                <a:spcPts val="0"/>
              </a:spcBef>
              <a:spcAft>
                <a:spcPts val="0"/>
              </a:spcAft>
              <a:buClrTx/>
              <a:buSzTx/>
              <a:buFont typeface="Wingdings" panose="05000000000000000000" pitchFamily="2" charset="2"/>
              <a:buNone/>
              <a:tabLst/>
              <a:defRPr/>
            </a:pPr>
            <a:r>
              <a:rPr kumimoji="1" lang="ja-JP" altLang="en-US" dirty="0"/>
              <a:t>橙色の吹出しに示した選択肢の中から選択して記載</a:t>
            </a:r>
            <a:endParaRPr kumimoji="1" lang="en-US" altLang="ja-JP" dirty="0"/>
          </a:p>
        </p:txBody>
      </p:sp>
      <p:sp>
        <p:nvSpPr>
          <p:cNvPr id="47" name="テキスト プレースホルダー 37"/>
          <p:cNvSpPr>
            <a:spLocks noGrp="1"/>
          </p:cNvSpPr>
          <p:nvPr>
            <p:ph type="body" sz="quarter" idx="21" hasCustomPrompt="1"/>
          </p:nvPr>
        </p:nvSpPr>
        <p:spPr>
          <a:xfrm>
            <a:off x="1352397" y="6084165"/>
            <a:ext cx="3987654" cy="280940"/>
          </a:xfrm>
        </p:spPr>
        <p:txBody>
          <a:bodyPr lIns="90000" tIns="36000" rIns="90000" bIns="36000" anchor="ctr">
            <a:normAutofit/>
          </a:bodyPr>
          <a:lstStyle>
            <a:lvl1pPr marL="0" indent="0" algn="l">
              <a:lnSpc>
                <a:spcPct val="120000"/>
              </a:lnSpc>
              <a:spcBef>
                <a:spcPts val="0"/>
              </a:spcBef>
              <a:buFont typeface="Wingdings" panose="05000000000000000000" pitchFamily="2" charset="2"/>
              <a:buNone/>
              <a:defRPr sz="1085">
                <a:solidFill>
                  <a:schemeClr val="tx1"/>
                </a:solidFill>
                <a:latin typeface="メイリオ" panose="020B0604030504040204" pitchFamily="50" charset="-128"/>
                <a:ea typeface="メイリオ" panose="020B0604030504040204" pitchFamily="50" charset="-128"/>
              </a:defRPr>
            </a:lvl1pPr>
          </a:lstStyle>
          <a:p>
            <a:pPr lvl="0"/>
            <a:r>
              <a:rPr kumimoji="1" lang="ja-JP" altLang="en-US" dirty="0"/>
              <a:t>令和２年度～令和○年度（予定）　と記載</a:t>
            </a:r>
          </a:p>
        </p:txBody>
      </p:sp>
      <p:sp>
        <p:nvSpPr>
          <p:cNvPr id="18" name="テキスト ボックス 17"/>
          <p:cNvSpPr txBox="1"/>
          <p:nvPr userDrawn="1"/>
        </p:nvSpPr>
        <p:spPr>
          <a:xfrm>
            <a:off x="273051" y="6086138"/>
            <a:ext cx="1082905" cy="238155"/>
          </a:xfrm>
          <a:prstGeom prst="rect">
            <a:avLst/>
          </a:prstGeom>
          <a:noFill/>
        </p:spPr>
        <p:txBody>
          <a:bodyPr wrap="square" lIns="81344" tIns="32538" rIns="81344" bIns="32538" rtlCol="0">
            <a:spAutoFit/>
          </a:bodyPr>
          <a:lstStyle/>
          <a:p>
            <a:r>
              <a:rPr kumimoji="1" lang="ja-JP" altLang="en-US" sz="1085" dirty="0"/>
              <a:t>■実施期間</a:t>
            </a:r>
          </a:p>
        </p:txBody>
      </p:sp>
      <p:sp>
        <p:nvSpPr>
          <p:cNvPr id="50" name="テキスト ボックス 49"/>
          <p:cNvSpPr txBox="1"/>
          <p:nvPr userDrawn="1"/>
        </p:nvSpPr>
        <p:spPr>
          <a:xfrm>
            <a:off x="273051" y="5553716"/>
            <a:ext cx="1043603" cy="238155"/>
          </a:xfrm>
          <a:prstGeom prst="rect">
            <a:avLst/>
          </a:prstGeom>
          <a:noFill/>
        </p:spPr>
        <p:txBody>
          <a:bodyPr wrap="square" lIns="81344" tIns="32538" rIns="81344" bIns="32538" rtlCol="0" anchor="ctr">
            <a:spAutoFit/>
          </a:bodyPr>
          <a:lstStyle/>
          <a:p>
            <a:r>
              <a:rPr kumimoji="1" lang="ja-JP" altLang="en-US" sz="1085" dirty="0"/>
              <a:t>■事業形態</a:t>
            </a:r>
          </a:p>
        </p:txBody>
      </p:sp>
      <p:sp>
        <p:nvSpPr>
          <p:cNvPr id="56" name="テキスト プレースホルダー 37"/>
          <p:cNvSpPr>
            <a:spLocks noGrp="1"/>
          </p:cNvSpPr>
          <p:nvPr>
            <p:ph type="body" sz="quarter" idx="22" hasCustomPrompt="1"/>
          </p:nvPr>
        </p:nvSpPr>
        <p:spPr>
          <a:xfrm>
            <a:off x="1208777" y="6408533"/>
            <a:ext cx="8333519" cy="291046"/>
          </a:xfrm>
        </p:spPr>
        <p:txBody>
          <a:bodyPr tIns="72000" anchor="ctr">
            <a:normAutofit/>
          </a:bodyPr>
          <a:lstStyle>
            <a:lvl1pPr marL="0" indent="0" algn="l">
              <a:lnSpc>
                <a:spcPct val="120000"/>
              </a:lnSpc>
              <a:spcBef>
                <a:spcPts val="0"/>
              </a:spcBef>
              <a:buFont typeface="Arial" panose="020B0604020202020204" pitchFamily="34" charset="0"/>
              <a:buNone/>
              <a:defRPr sz="1085" b="1">
                <a:solidFill>
                  <a:schemeClr val="bg1"/>
                </a:solidFill>
                <a:latin typeface="メイリオ" panose="020B0604030504040204" pitchFamily="50" charset="-128"/>
                <a:ea typeface="メイリオ" panose="020B0604030504040204" pitchFamily="50" charset="-128"/>
              </a:defRPr>
            </a:lvl1pPr>
          </a:lstStyle>
          <a:p>
            <a:pPr lvl="0"/>
            <a:r>
              <a:rPr kumimoji="1" lang="ja-JP" altLang="en-US" dirty="0"/>
              <a:t>問合せ先を記載</a:t>
            </a:r>
            <a:endParaRPr kumimoji="1" lang="en-US" altLang="ja-JP" dirty="0"/>
          </a:p>
        </p:txBody>
      </p:sp>
      <p:sp>
        <p:nvSpPr>
          <p:cNvPr id="65" name="テキスト プレースホルダー 37"/>
          <p:cNvSpPr>
            <a:spLocks noGrp="1"/>
          </p:cNvSpPr>
          <p:nvPr>
            <p:ph type="body" sz="quarter" idx="23" hasCustomPrompt="1"/>
          </p:nvPr>
        </p:nvSpPr>
        <p:spPr>
          <a:xfrm>
            <a:off x="273049" y="5786213"/>
            <a:ext cx="1069974" cy="295816"/>
          </a:xfrm>
        </p:spPr>
        <p:txBody>
          <a:bodyPr tIns="36000" bIns="36000" anchor="ctr">
            <a:normAutofit/>
          </a:bodyPr>
          <a:lstStyle>
            <a:lvl1pPr marL="0" indent="0">
              <a:lnSpc>
                <a:spcPct val="120000"/>
              </a:lnSpc>
              <a:spcBef>
                <a:spcPts val="0"/>
              </a:spcBef>
              <a:buFont typeface="Arial" panose="020B0604020202020204" pitchFamily="34" charset="0"/>
              <a:buNone/>
              <a:defRPr sz="1085">
                <a:solidFill>
                  <a:schemeClr val="tx1">
                    <a:lumMod val="90000"/>
                    <a:lumOff val="10000"/>
                  </a:schemeClr>
                </a:solidFill>
                <a:latin typeface="メイリオ" panose="020B0604030504040204" pitchFamily="50" charset="-128"/>
                <a:ea typeface="メイリオ" panose="020B0604030504040204" pitchFamily="50" charset="-128"/>
              </a:defRPr>
            </a:lvl1pPr>
          </a:lstStyle>
          <a:p>
            <a:pPr lvl="0"/>
            <a:r>
              <a:rPr kumimoji="1" lang="ja-JP" altLang="en-US" dirty="0"/>
              <a:t>■選択</a:t>
            </a:r>
            <a:endParaRPr kumimoji="1" lang="en-US" altLang="ja-JP" dirty="0"/>
          </a:p>
        </p:txBody>
      </p:sp>
      <p:sp>
        <p:nvSpPr>
          <p:cNvPr id="49" name="テキスト ボックス 48"/>
          <p:cNvSpPr txBox="1"/>
          <p:nvPr userDrawn="1"/>
        </p:nvSpPr>
        <p:spPr>
          <a:xfrm>
            <a:off x="5684453" y="2332086"/>
            <a:ext cx="648000" cy="194797"/>
          </a:xfrm>
          <a:prstGeom prst="rect">
            <a:avLst/>
          </a:prstGeom>
          <a:noFill/>
        </p:spPr>
        <p:txBody>
          <a:bodyPr wrap="square" lIns="0" tIns="0" bIns="0" rtlCol="0" anchor="b">
            <a:spAutoFit/>
          </a:bodyPr>
          <a:lstStyle/>
          <a:p>
            <a:r>
              <a:rPr kumimoji="1" lang="en-US" altLang="ja-JP" sz="1266" b="1" dirty="0">
                <a:solidFill>
                  <a:srgbClr val="009C89"/>
                </a:solidFill>
                <a:latin typeface="+mj-ea"/>
                <a:ea typeface="+mj-ea"/>
              </a:rPr>
              <a:t>4. </a:t>
            </a:r>
            <a:endParaRPr kumimoji="1" lang="ja-JP" altLang="en-US" sz="1266" b="1" dirty="0">
              <a:solidFill>
                <a:srgbClr val="009C89"/>
              </a:solidFill>
            </a:endParaRPr>
          </a:p>
        </p:txBody>
      </p:sp>
      <p:sp>
        <p:nvSpPr>
          <p:cNvPr id="2" name="テキスト ボックス 1">
            <a:extLst>
              <a:ext uri="{FF2B5EF4-FFF2-40B4-BE49-F238E27FC236}">
                <a16:creationId xmlns:a16="http://schemas.microsoft.com/office/drawing/2014/main" id="{B4EE56EC-1AD0-A634-C474-7557EF1656B0}"/>
              </a:ext>
            </a:extLst>
          </p:cNvPr>
          <p:cNvSpPr txBox="1"/>
          <p:nvPr userDrawn="1"/>
        </p:nvSpPr>
        <p:spPr>
          <a:xfrm>
            <a:off x="9634242" y="6550146"/>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172"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507"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009290671"/>
      </p:ext>
    </p:extLst>
  </p:cSld>
  <p:clrMapOvr>
    <a:masterClrMapping/>
  </p:clrMapOvr>
  <p:extLst>
    <p:ext uri="{DCECCB84-F9BA-43D5-87BE-67443E8EF086}">
      <p15:sldGuideLst xmlns:p15="http://schemas.microsoft.com/office/powerpoint/2012/main">
        <p15:guide id="1" orient="horz" pos="1960">
          <p15:clr>
            <a:srgbClr val="FBAE40"/>
          </p15:clr>
        </p15:guide>
        <p15:guide id="2" pos="2891">
          <p15:clr>
            <a:srgbClr val="FBAE40"/>
          </p15:clr>
        </p15:guide>
        <p15:guide id="3" pos="159">
          <p15:clr>
            <a:srgbClr val="FBAE40"/>
          </p15:clr>
        </p15:guide>
        <p15:guide id="4" pos="5622">
          <p15:clr>
            <a:srgbClr val="FBAE40"/>
          </p15:clr>
        </p15:guide>
        <p15:guide id="5" pos="3121">
          <p15:clr>
            <a:srgbClr val="FBAE40"/>
          </p15:clr>
        </p15:guide>
        <p15:guide id="6" pos="3311">
          <p15:clr>
            <a:srgbClr val="FBAE40"/>
          </p15:clr>
        </p15:guide>
        <p15:guide id="7" orient="horz" pos="108">
          <p15:clr>
            <a:srgbClr val="FBAE40"/>
          </p15:clr>
        </p15:guide>
        <p15:guide id="8" orient="horz" pos="381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p:nvGrpSpPr>
        <p:grpSpPr>
          <a:xfrm>
            <a:off x="103693" y="196674"/>
            <a:ext cx="9565554" cy="721514"/>
            <a:chOff x="111919" y="216797"/>
            <a:chExt cx="10324361" cy="795336"/>
          </a:xfrm>
        </p:grpSpPr>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500"/>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p:ph type="title" hasCustomPrompt="1"/>
          </p:nvPr>
        </p:nvSpPr>
        <p:spPr bwMode="white">
          <a:xfrm>
            <a:off x="150024" y="257881"/>
            <a:ext cx="8605363" cy="587854"/>
          </a:xfrm>
          <a:prstGeom prst="rect">
            <a:avLst/>
          </a:prstGeom>
        </p:spPr>
        <p:txBody>
          <a:bodyPr lIns="252000" tIns="36000" rIns="0" bIns="0" anchor="ctr" anchorCtr="0"/>
          <a:lstStyle>
            <a:lvl1pPr algn="l">
              <a:defRPr sz="2540"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p:ph sz="quarter" idx="12" hasCustomPrompt="1"/>
          </p:nvPr>
        </p:nvSpPr>
        <p:spPr>
          <a:xfrm>
            <a:off x="150024" y="1007806"/>
            <a:ext cx="9605952" cy="368865"/>
          </a:xfrm>
          <a:prstGeom prst="rect">
            <a:avLst/>
          </a:prstGeom>
          <a:ln w="19050">
            <a:solidFill>
              <a:schemeClr val="tx2"/>
            </a:solidFill>
          </a:ln>
        </p:spPr>
        <p:txBody>
          <a:bodyPr wrap="square" lIns="180000" tIns="72000" rIns="180000" bIns="72000" anchor="t" anchorCtr="0">
            <a:spAutoFit/>
          </a:bodyPr>
          <a:lstStyle>
            <a:lvl1pPr marL="259232" indent="-259232" algn="l">
              <a:lnSpc>
                <a:spcPct val="100000"/>
              </a:lnSpc>
              <a:spcBef>
                <a:spcPts val="544"/>
              </a:spcBef>
              <a:spcAft>
                <a:spcPts val="0"/>
              </a:spcAft>
              <a:buFont typeface="Wingdings" panose="05000000000000000000" pitchFamily="2" charset="2"/>
              <a:buChar char="n"/>
              <a:defRPr sz="1452" b="0">
                <a:solidFill>
                  <a:schemeClr val="tx1"/>
                </a:solidFill>
                <a:latin typeface="Meiryo UI" panose="020B0604030504040204" pitchFamily="50" charset="-128"/>
                <a:ea typeface="Meiryo UI" panose="020B0604030504040204" pitchFamily="50" charset="-128"/>
              </a:defRPr>
            </a:lvl1pPr>
          </a:lstStyle>
          <a:p>
            <a:pPr lvl="0"/>
            <a:r>
              <a:rPr kumimoji="1" lang="ja-JP" altLang="en-US"/>
              <a:t>リードリードリードリードリードリードリードリードリードリードリードリードリードリードリードリードリードリード</a:t>
            </a:r>
          </a:p>
        </p:txBody>
      </p:sp>
      <p:sp>
        <p:nvSpPr>
          <p:cNvPr id="10" name="テキスト ボックス 9">
            <a:extLst>
              <a:ext uri="{FF2B5EF4-FFF2-40B4-BE49-F238E27FC236}">
                <a16:creationId xmlns:a16="http://schemas.microsoft.com/office/drawing/2014/main" id="{7520773C-E087-4FC7-A90E-8421A85140B2}"/>
              </a:ext>
            </a:extLst>
          </p:cNvPr>
          <p:cNvSpPr txBox="1"/>
          <p:nvPr/>
        </p:nvSpPr>
        <p:spPr>
          <a:xfrm>
            <a:off x="9439042" y="6400781"/>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2177"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452" b="0">
              <a:latin typeface="Arial" panose="020B0604020202020204" pitchFamily="34" charset="0"/>
              <a:ea typeface="メイリオ" panose="020B0604030504040204" pitchFamily="50" charset="-128"/>
              <a:cs typeface="Arial" panose="020B0604020202020204" pitchFamily="34" charset="0"/>
            </a:endParaRPr>
          </a:p>
        </p:txBody>
      </p:sp>
      <p:sp>
        <p:nvSpPr>
          <p:cNvPr id="16" name="テキスト ボックス 15">
            <a:extLst>
              <a:ext uri="{FF2B5EF4-FFF2-40B4-BE49-F238E27FC236}">
                <a16:creationId xmlns:a16="http://schemas.microsoft.com/office/drawing/2014/main" id="{6BB61A0F-B303-4E09-B172-5172D5B76C28}"/>
              </a:ext>
            </a:extLst>
          </p:cNvPr>
          <p:cNvSpPr txBox="1"/>
          <p:nvPr userDrawn="1"/>
        </p:nvSpPr>
        <p:spPr>
          <a:xfrm>
            <a:off x="7349705" y="6538823"/>
            <a:ext cx="1811548" cy="253916"/>
          </a:xfrm>
          <a:prstGeom prst="rect">
            <a:avLst/>
          </a:prstGeom>
          <a:noFill/>
        </p:spPr>
        <p:txBody>
          <a:bodyPr wrap="square" rtlCol="0">
            <a:spAutoFit/>
          </a:bodyPr>
          <a:lstStyle/>
          <a:p>
            <a:r>
              <a:rPr kumimoji="1" lang="ja-JP" altLang="en-US" sz="1050" dirty="0">
                <a:solidFill>
                  <a:schemeClr val="bg1">
                    <a:lumMod val="65000"/>
                  </a:schemeClr>
                </a:solidFill>
              </a:rPr>
              <a:t>地域脱炭素ステップアップ講座</a:t>
            </a:r>
          </a:p>
        </p:txBody>
      </p:sp>
    </p:spTree>
    <p:extLst>
      <p:ext uri="{BB962C8B-B14F-4D97-AF65-F5344CB8AC3E}">
        <p14:creationId xmlns:p14="http://schemas.microsoft.com/office/powerpoint/2010/main" val="16843068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6_通常">
    <p:spTree>
      <p:nvGrpSpPr>
        <p:cNvPr id="1" name=""/>
        <p:cNvGrpSpPr/>
        <p:nvPr/>
      </p:nvGrpSpPr>
      <p:grpSpPr>
        <a:xfrm>
          <a:off x="0" y="0"/>
          <a:ext cx="0" cy="0"/>
          <a:chOff x="0" y="0"/>
          <a:chExt cx="0" cy="0"/>
        </a:xfrm>
      </p:grpSpPr>
      <p:sp>
        <p:nvSpPr>
          <p:cNvPr id="20" name="テキスト ボックス 19">
            <a:extLst>
              <a:ext uri="{FF2B5EF4-FFF2-40B4-BE49-F238E27FC236}">
                <a16:creationId xmlns:a16="http://schemas.microsoft.com/office/drawing/2014/main" id="{8FD50C7F-9ACA-4B30-8C3B-E73A326DFDE0}"/>
              </a:ext>
            </a:extLst>
          </p:cNvPr>
          <p:cNvSpPr txBox="1"/>
          <p:nvPr userDrawn="1"/>
        </p:nvSpPr>
        <p:spPr>
          <a:xfrm>
            <a:off x="9439042" y="6400784"/>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968"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313" b="0" dirty="0">
              <a:latin typeface="Arial" panose="020B0604020202020204" pitchFamily="34" charset="0"/>
              <a:ea typeface="メイリオ" panose="020B0604030504040204" pitchFamily="50" charset="-128"/>
              <a:cs typeface="Arial" panose="020B0604020202020204" pitchFamily="34" charset="0"/>
            </a:endParaRPr>
          </a:p>
        </p:txBody>
      </p:sp>
      <p:grpSp>
        <p:nvGrpSpPr>
          <p:cNvPr id="10" name="グループ化 9">
            <a:extLst>
              <a:ext uri="{FF2B5EF4-FFF2-40B4-BE49-F238E27FC236}">
                <a16:creationId xmlns:a16="http://schemas.microsoft.com/office/drawing/2014/main" id="{1F201BEF-8B2F-354C-3984-87CE8F348EE8}"/>
              </a:ext>
            </a:extLst>
          </p:cNvPr>
          <p:cNvGrpSpPr/>
          <p:nvPr userDrawn="1"/>
        </p:nvGrpSpPr>
        <p:grpSpPr>
          <a:xfrm>
            <a:off x="103695" y="196674"/>
            <a:ext cx="9657896" cy="721514"/>
            <a:chOff x="111919" y="216797"/>
            <a:chExt cx="10424028" cy="795336"/>
          </a:xfrm>
        </p:grpSpPr>
        <p:pic>
          <p:nvPicPr>
            <p:cNvPr id="11" name="Picture 11" descr="ç°å¢ç">
              <a:extLst>
                <a:ext uri="{FF2B5EF4-FFF2-40B4-BE49-F238E27FC236}">
                  <a16:creationId xmlns:a16="http://schemas.microsoft.com/office/drawing/2014/main" id="{C5F234AE-741A-8230-EEC8-E18BB4A6BD8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3">
              <a:extLst>
                <a:ext uri="{FF2B5EF4-FFF2-40B4-BE49-F238E27FC236}">
                  <a16:creationId xmlns:a16="http://schemas.microsoft.com/office/drawing/2014/main" id="{D87F3612-CD50-A64F-3F95-D1E26C6F2D17}"/>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rgbClr val="00584E"/>
            </a:solidFill>
            <a:ln>
              <a:noFill/>
            </a:ln>
          </p:spPr>
          <p:txBody>
            <a:bodyPr vert="horz" wrap="square" lIns="0" tIns="0" rIns="0" bIns="0" numCol="1" anchor="t" anchorCtr="0" compatLnSpc="1">
              <a:prstTxWarp prst="textNoShape">
                <a:avLst/>
              </a:prstTxWarp>
            </a:bodyPr>
            <a:lstStyle/>
            <a:p>
              <a:pPr marL="0" marR="0" lvl="0" indent="0" defTabSz="765752" eaLnBrk="1" fontAlgn="auto" latinLnBrk="0" hangingPunct="1">
                <a:lnSpc>
                  <a:spcPct val="100000"/>
                </a:lnSpc>
                <a:spcBef>
                  <a:spcPts val="0"/>
                </a:spcBef>
                <a:spcAft>
                  <a:spcPts val="0"/>
                </a:spcAft>
                <a:buClrTx/>
                <a:buSzTx/>
                <a:buFontTx/>
                <a:buNone/>
                <a:tabLst/>
                <a:defRPr/>
              </a:pPr>
              <a:endParaRPr kumimoji="0" lang="ja-JP" altLang="en-US" sz="2178" b="0" i="0" u="none" strike="noStrike" kern="0" cap="none" spc="0" normalizeH="0" baseline="0" noProof="0">
                <a:ln>
                  <a:noFill/>
                </a:ln>
                <a:solidFill>
                  <a:prstClr val="black"/>
                </a:solidFill>
                <a:effectLst/>
                <a:uLnTx/>
                <a:uFillTx/>
                <a:latin typeface="Meiryo UI"/>
              </a:endParaRPr>
            </a:p>
          </p:txBody>
        </p:sp>
        <p:cxnSp>
          <p:nvCxnSpPr>
            <p:cNvPr id="13" name="直線コネクタ 12">
              <a:extLst>
                <a:ext uri="{FF2B5EF4-FFF2-40B4-BE49-F238E27FC236}">
                  <a16:creationId xmlns:a16="http://schemas.microsoft.com/office/drawing/2014/main" id="{98D94218-F180-AC90-F2C8-22698E4BAD35}"/>
                </a:ext>
              </a:extLst>
            </p:cNvPr>
            <p:cNvCxnSpPr>
              <a:cxnSpLocks/>
            </p:cNvCxnSpPr>
            <p:nvPr userDrawn="1"/>
          </p:nvCxnSpPr>
          <p:spPr>
            <a:xfrm>
              <a:off x="9408319" y="216797"/>
              <a:ext cx="786701" cy="778669"/>
            </a:xfrm>
            <a:prstGeom prst="line">
              <a:avLst/>
            </a:prstGeom>
            <a:noFill/>
            <a:ln w="12700" cap="flat" cmpd="sng" algn="ctr">
              <a:solidFill>
                <a:sysClr val="windowText" lastClr="000000"/>
              </a:solidFill>
              <a:prstDash val="solid"/>
              <a:miter lim="800000"/>
            </a:ln>
            <a:effectLst/>
          </p:spPr>
        </p:cxnSp>
        <p:cxnSp>
          <p:nvCxnSpPr>
            <p:cNvPr id="14" name="直線コネクタ 13">
              <a:extLst>
                <a:ext uri="{FF2B5EF4-FFF2-40B4-BE49-F238E27FC236}">
                  <a16:creationId xmlns:a16="http://schemas.microsoft.com/office/drawing/2014/main" id="{293B99F1-B9F1-479C-B6B8-7EDED94D793A}"/>
                </a:ext>
              </a:extLst>
            </p:cNvPr>
            <p:cNvCxnSpPr>
              <a:cxnSpLocks/>
            </p:cNvCxnSpPr>
            <p:nvPr userDrawn="1"/>
          </p:nvCxnSpPr>
          <p:spPr>
            <a:xfrm>
              <a:off x="111919" y="681139"/>
              <a:ext cx="345281" cy="330994"/>
            </a:xfrm>
            <a:prstGeom prst="line">
              <a:avLst/>
            </a:prstGeom>
            <a:noFill/>
            <a:ln w="12700" cap="flat" cmpd="sng" algn="ctr">
              <a:solidFill>
                <a:sysClr val="windowText" lastClr="000000"/>
              </a:solidFill>
              <a:prstDash val="solid"/>
              <a:miter lim="800000"/>
            </a:ln>
            <a:effectLst/>
          </p:spPr>
        </p:cxnSp>
      </p:grpSp>
      <p:sp>
        <p:nvSpPr>
          <p:cNvPr id="21" name="タイトル 1">
            <a:extLst>
              <a:ext uri="{FF2B5EF4-FFF2-40B4-BE49-F238E27FC236}">
                <a16:creationId xmlns:a16="http://schemas.microsoft.com/office/drawing/2014/main" id="{49B81F10-5E25-CBE2-BDF8-DAEEF052DF54}"/>
              </a:ext>
            </a:extLst>
          </p:cNvPr>
          <p:cNvSpPr txBox="1">
            <a:spLocks/>
          </p:cNvSpPr>
          <p:nvPr userDrawn="1"/>
        </p:nvSpPr>
        <p:spPr bwMode="white">
          <a:xfrm>
            <a:off x="150025" y="257881"/>
            <a:ext cx="8605363" cy="587854"/>
          </a:xfrm>
          <a:prstGeom prst="rect">
            <a:avLst/>
          </a:prstGeom>
        </p:spPr>
        <p:txBody>
          <a:bodyPr lIns="211025" tIns="30147" rIns="0" bIns="0" anchor="ctr" anchorCtr="0"/>
          <a:lstStyle>
            <a:lvl1pPr algn="l" defTabSz="914400" rtl="0" eaLnBrk="1" latinLnBrk="0" hangingPunct="1">
              <a:lnSpc>
                <a:spcPct val="90000"/>
              </a:lnSpc>
              <a:spcBef>
                <a:spcPct val="0"/>
              </a:spcBef>
              <a:buNone/>
              <a:defRPr kumimoji="1" sz="2600" b="1" kern="1200">
                <a:solidFill>
                  <a:schemeClr val="bg1"/>
                </a:solidFill>
                <a:latin typeface="Meiryo UI" panose="020B0604030504040204" pitchFamily="50" charset="-128"/>
                <a:ea typeface="Meiryo UI" panose="020B0604030504040204" pitchFamily="50" charset="-128"/>
                <a:cs typeface="+mj-cs"/>
              </a:defRPr>
            </a:lvl1pPr>
          </a:lstStyle>
          <a:p>
            <a:pPr marL="0" marR="0" lvl="0" indent="0" algn="l" defTabSz="765752" rtl="0" eaLnBrk="1" fontAlgn="auto" latinLnBrk="0" hangingPunct="1">
              <a:lnSpc>
                <a:spcPct val="90000"/>
              </a:lnSpc>
              <a:spcBef>
                <a:spcPct val="0"/>
              </a:spcBef>
              <a:spcAft>
                <a:spcPts val="0"/>
              </a:spcAft>
              <a:buClrTx/>
              <a:buSzTx/>
              <a:buFontTx/>
              <a:buNone/>
              <a:tabLst/>
              <a:defRPr/>
            </a:pPr>
            <a:endParaRPr kumimoji="1" lang="ja-JP" altLang="en-US" sz="2178" b="1" i="0" u="none" strike="noStrike" kern="1200" cap="none" spc="0" normalizeH="0" baseline="0" noProof="0" dirty="0">
              <a:ln>
                <a:noFill/>
              </a:ln>
              <a:solidFill>
                <a:sysClr val="window" lastClr="FFFFFF"/>
              </a:solidFill>
              <a:effectLst/>
              <a:uLnTx/>
              <a:uFillTx/>
              <a:latin typeface="Meiryo UI" panose="020B0604030504040204" pitchFamily="50" charset="-128"/>
              <a:ea typeface="Meiryo UI" panose="020B0604030504040204" pitchFamily="50" charset="-128"/>
              <a:cs typeface="+mj-cs"/>
            </a:endParaRPr>
          </a:p>
        </p:txBody>
      </p:sp>
    </p:spTree>
    <p:extLst>
      <p:ext uri="{BB962C8B-B14F-4D97-AF65-F5344CB8AC3E}">
        <p14:creationId xmlns:p14="http://schemas.microsoft.com/office/powerpoint/2010/main" val="4085778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4_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5" y="196674"/>
            <a:ext cx="9565555" cy="721514"/>
            <a:chOff x="111919" y="216797"/>
            <a:chExt cx="10324361" cy="795336"/>
          </a:xfrm>
        </p:grpSpPr>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899"/>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4" y="257881"/>
            <a:ext cx="8605363" cy="587854"/>
          </a:xfrm>
          <a:prstGeom prst="rect">
            <a:avLst/>
          </a:prstGeom>
        </p:spPr>
        <p:txBody>
          <a:bodyPr lIns="252000" tIns="36000" rIns="0" bIns="0" anchor="ctr" anchorCtr="0"/>
          <a:lstStyle>
            <a:lvl1pPr algn="l">
              <a:defRPr sz="1399"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10" name="テキスト ボックス 9">
            <a:extLst>
              <a:ext uri="{FF2B5EF4-FFF2-40B4-BE49-F238E27FC236}">
                <a16:creationId xmlns:a16="http://schemas.microsoft.com/office/drawing/2014/main" id="{7520773C-E087-4FC7-A90E-8421A85140B2}"/>
              </a:ext>
            </a:extLst>
          </p:cNvPr>
          <p:cNvSpPr txBox="1"/>
          <p:nvPr userDrawn="1"/>
        </p:nvSpPr>
        <p:spPr>
          <a:xfrm>
            <a:off x="9439042" y="6400783"/>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199"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799" b="0" dirty="0">
              <a:latin typeface="Arial" panose="020B0604020202020204" pitchFamily="34" charset="0"/>
              <a:ea typeface="メイリオ" panose="020B0604030504040204" pitchFamily="50" charset="-128"/>
              <a:cs typeface="Arial" panose="020B0604020202020204" pitchFamily="34" charset="0"/>
            </a:endParaRPr>
          </a:p>
        </p:txBody>
      </p:sp>
      <p:sp>
        <p:nvSpPr>
          <p:cNvPr id="16" name="コンテンツ プレースホルダー 3">
            <a:extLst>
              <a:ext uri="{FF2B5EF4-FFF2-40B4-BE49-F238E27FC236}">
                <a16:creationId xmlns:a16="http://schemas.microsoft.com/office/drawing/2014/main" id="{C1791075-645A-44CE-9A5F-5011B74CA08A}"/>
              </a:ext>
            </a:extLst>
          </p:cNvPr>
          <p:cNvSpPr>
            <a:spLocks noGrp="1"/>
          </p:cNvSpPr>
          <p:nvPr>
            <p:ph sz="quarter" idx="13" hasCustomPrompt="1"/>
          </p:nvPr>
        </p:nvSpPr>
        <p:spPr>
          <a:xfrm>
            <a:off x="150027" y="1007811"/>
            <a:ext cx="9605952" cy="885907"/>
          </a:xfrm>
          <a:prstGeom prst="rect">
            <a:avLst/>
          </a:prstGeom>
          <a:ln w="19050">
            <a:solidFill>
              <a:schemeClr val="tx2"/>
            </a:solidFill>
          </a:ln>
        </p:spPr>
        <p:txBody>
          <a:bodyPr lIns="180000" tIns="180000" rIns="180000" bIns="144000">
            <a:spAutoFit/>
          </a:bodyPr>
          <a:lstStyle>
            <a:lvl1pPr marL="136407" indent="-136407" algn="l">
              <a:lnSpc>
                <a:spcPct val="100000"/>
              </a:lnSpc>
              <a:spcBef>
                <a:spcPts val="300"/>
              </a:spcBef>
              <a:buFont typeface="Wingdings" panose="05000000000000000000" pitchFamily="2" charset="2"/>
              <a:buChar char="n"/>
              <a:defRPr sz="999"/>
            </a:lvl1pPr>
            <a:lvl2pPr marL="223644" indent="-87238" algn="l">
              <a:lnSpc>
                <a:spcPct val="100000"/>
              </a:lnSpc>
              <a:spcBef>
                <a:spcPts val="200"/>
              </a:spcBef>
              <a:buFont typeface="Arial" panose="020B0604020202020204" pitchFamily="34" charset="0"/>
              <a:buChar char="•"/>
              <a:defRPr sz="899"/>
            </a:lvl2pPr>
            <a:lvl3pPr marL="344984" indent="-116581" algn="l">
              <a:lnSpc>
                <a:spcPct val="100000"/>
              </a:lnSpc>
              <a:spcBef>
                <a:spcPts val="100"/>
              </a:spcBef>
              <a:buFont typeface="Wingdings" panose="05000000000000000000" pitchFamily="2" charset="2"/>
              <a:buChar char="ü"/>
              <a:defRPr sz="799"/>
            </a:lvl3pPr>
            <a:lvl4pPr marL="452048" indent="-107857" algn="l">
              <a:lnSpc>
                <a:spcPct val="100000"/>
              </a:lnSpc>
              <a:spcBef>
                <a:spcPts val="100"/>
              </a:spcBef>
              <a:buFont typeface="Meiryo UI" panose="020B0604030504040204" pitchFamily="50" charset="-128"/>
              <a:buChar char="※"/>
              <a:defRPr sz="600"/>
            </a:lvl4pPr>
            <a:lvl5pPr algn="l">
              <a:defRPr sz="999"/>
            </a:lvl5pPr>
          </a:lstStyle>
          <a:p>
            <a:pPr lvl="0"/>
            <a:r>
              <a:rPr kumimoji="1" lang="ja-JP" altLang="en-US" dirty="0"/>
              <a:t>リード文（</a:t>
            </a:r>
            <a:r>
              <a:rPr kumimoji="1" lang="en-US" altLang="ja-JP" dirty="0"/>
              <a:t>Tab</a:t>
            </a:r>
            <a:r>
              <a:rPr kumimoji="1" lang="ja-JP" altLang="en-US" dirty="0"/>
              <a:t>キーで行頭文字を第</a:t>
            </a:r>
            <a:r>
              <a:rPr kumimoji="1" lang="en-US" altLang="ja-JP" dirty="0"/>
              <a:t>4</a:t>
            </a:r>
            <a:r>
              <a:rPr kumimoji="1" lang="ja-JP" altLang="en-US" dirty="0"/>
              <a:t>レベルまで選択できます）</a:t>
            </a:r>
          </a:p>
          <a:p>
            <a:pPr lvl="1"/>
            <a:r>
              <a:rPr kumimoji="1" lang="ja-JP" altLang="en-US" dirty="0"/>
              <a:t>第</a:t>
            </a:r>
            <a:r>
              <a:rPr kumimoji="1" lang="en-US" altLang="ja-JP" dirty="0"/>
              <a:t>2</a:t>
            </a:r>
            <a:r>
              <a:rPr kumimoji="1" lang="ja-JP" altLang="en-US" dirty="0"/>
              <a:t>レベル</a:t>
            </a:r>
          </a:p>
          <a:p>
            <a:pPr lvl="2"/>
            <a:r>
              <a:rPr kumimoji="1" lang="ja-JP" altLang="en-US" dirty="0"/>
              <a:t>第</a:t>
            </a:r>
            <a:r>
              <a:rPr kumimoji="1" lang="en-US" altLang="ja-JP" dirty="0"/>
              <a:t>3</a:t>
            </a:r>
            <a:r>
              <a:rPr kumimoji="1" lang="ja-JP" altLang="en-US" dirty="0"/>
              <a:t>レベル</a:t>
            </a:r>
            <a:endParaRPr kumimoji="1" lang="en-US" altLang="ja-JP" dirty="0"/>
          </a:p>
          <a:p>
            <a:pPr lvl="3"/>
            <a:r>
              <a:rPr kumimoji="1" lang="ja-JP" altLang="en-US" dirty="0"/>
              <a:t>第</a:t>
            </a:r>
            <a:r>
              <a:rPr kumimoji="1" lang="en-US" altLang="ja-JP" dirty="0"/>
              <a:t>4</a:t>
            </a:r>
            <a:r>
              <a:rPr kumimoji="1" lang="ja-JP" altLang="en-US" dirty="0"/>
              <a:t>レベル</a:t>
            </a:r>
          </a:p>
        </p:txBody>
      </p:sp>
      <p:pic>
        <p:nvPicPr>
          <p:cNvPr id="18" name="Picture 11" descr="ç°å¢ç">
            <a:extLst>
              <a:ext uri="{FF2B5EF4-FFF2-40B4-BE49-F238E27FC236}">
                <a16:creationId xmlns:a16="http://schemas.microsoft.com/office/drawing/2014/main" id="{4DD819AC-A446-46A2-9201-D9B1AB528E08}"/>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97908" y="179107"/>
            <a:ext cx="495626" cy="588946"/>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A4E7ABE8-0A28-4664-AC94-780002C641D5}"/>
              </a:ext>
            </a:extLst>
          </p:cNvPr>
          <p:cNvSpPr txBox="1"/>
          <p:nvPr userDrawn="1"/>
        </p:nvSpPr>
        <p:spPr>
          <a:xfrm>
            <a:off x="7349705" y="6538823"/>
            <a:ext cx="1811548" cy="241476"/>
          </a:xfrm>
          <a:prstGeom prst="rect">
            <a:avLst/>
          </a:prstGeom>
          <a:noFill/>
        </p:spPr>
        <p:txBody>
          <a:bodyPr wrap="square" rtlCol="0">
            <a:spAutoFit/>
          </a:bodyPr>
          <a:lstStyle/>
          <a:p>
            <a:r>
              <a:rPr kumimoji="1" lang="ja-JP" altLang="en-US" sz="969" dirty="0">
                <a:solidFill>
                  <a:schemeClr val="bg1">
                    <a:lumMod val="65000"/>
                  </a:schemeClr>
                </a:solidFill>
              </a:rPr>
              <a:t>地域脱炭素ステップアップ講座</a:t>
            </a:r>
          </a:p>
        </p:txBody>
      </p:sp>
    </p:spTree>
    <p:extLst>
      <p:ext uri="{BB962C8B-B14F-4D97-AF65-F5344CB8AC3E}">
        <p14:creationId xmlns:p14="http://schemas.microsoft.com/office/powerpoint/2010/main" val="23621528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8_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5" y="196674"/>
            <a:ext cx="9657896" cy="721514"/>
            <a:chOff x="111919" y="216797"/>
            <a:chExt cx="10424028" cy="795336"/>
          </a:xfrm>
        </p:grpSpPr>
        <p:pic>
          <p:nvPicPr>
            <p:cNvPr id="12" name="Picture 11" descr="ç°å¢ç">
              <a:extLst>
                <a:ext uri="{FF2B5EF4-FFF2-40B4-BE49-F238E27FC236}">
                  <a16:creationId xmlns:a16="http://schemas.microsoft.com/office/drawing/2014/main" id="{07D0D304-6149-4CE8-9131-6501AD8C4DB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257"/>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7" y="257881"/>
            <a:ext cx="8605363" cy="587854"/>
          </a:xfrm>
          <a:prstGeom prst="rect">
            <a:avLst/>
          </a:prstGeom>
        </p:spPr>
        <p:txBody>
          <a:bodyPr lIns="252000" tIns="36000" rIns="0" bIns="0" anchor="ctr" anchorCtr="0"/>
          <a:lstStyle>
            <a:lvl1pPr algn="l">
              <a:defRPr sz="1957"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userDrawn="1">
            <p:ph sz="quarter" idx="12" hasCustomPrompt="1"/>
          </p:nvPr>
        </p:nvSpPr>
        <p:spPr>
          <a:xfrm>
            <a:off x="150026" y="1007811"/>
            <a:ext cx="9605952" cy="560177"/>
          </a:xfrm>
          <a:prstGeom prst="rect">
            <a:avLst/>
          </a:prstGeom>
          <a:ln w="19050">
            <a:solidFill>
              <a:schemeClr val="tx2"/>
            </a:solidFill>
          </a:ln>
        </p:spPr>
        <p:txBody>
          <a:bodyPr wrap="square" lIns="180000" tIns="180000" rIns="180000" bIns="144000" anchor="t" anchorCtr="0">
            <a:spAutoFit/>
          </a:bodyPr>
          <a:lstStyle>
            <a:lvl1pPr marL="199639" indent="-199639" algn="l">
              <a:lnSpc>
                <a:spcPct val="100000"/>
              </a:lnSpc>
              <a:spcBef>
                <a:spcPts val="420"/>
              </a:spcBef>
              <a:spcAft>
                <a:spcPts val="0"/>
              </a:spcAft>
              <a:buFont typeface="Wingdings" panose="05000000000000000000" pitchFamily="2" charset="2"/>
              <a:buChar char="n"/>
              <a:defRPr sz="1398"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リードリードリードリードリードリードリードリードリードリードリードリードリードリードリードリードリードリード</a:t>
            </a:r>
          </a:p>
        </p:txBody>
      </p:sp>
      <p:sp>
        <p:nvSpPr>
          <p:cNvPr id="3" name="テキスト ボックス 2">
            <a:extLst>
              <a:ext uri="{FF2B5EF4-FFF2-40B4-BE49-F238E27FC236}">
                <a16:creationId xmlns:a16="http://schemas.microsoft.com/office/drawing/2014/main" id="{D76A5EB0-6678-9F29-DBE1-FD8FB265EF94}"/>
              </a:ext>
            </a:extLst>
          </p:cNvPr>
          <p:cNvSpPr txBox="1"/>
          <p:nvPr userDrawn="1"/>
        </p:nvSpPr>
        <p:spPr>
          <a:xfrm>
            <a:off x="9589207" y="6436830"/>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105"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421" b="0" dirty="0">
              <a:latin typeface="Arial" panose="020B0604020202020204" pitchFamily="34" charset="0"/>
              <a:ea typeface="メイリオ" panose="020B0604030504040204" pitchFamily="50" charset="-128"/>
              <a:cs typeface="Arial" panose="020B0604020202020204" pitchFamily="34" charset="0"/>
            </a:endParaRPr>
          </a:p>
        </p:txBody>
      </p:sp>
      <p:sp>
        <p:nvSpPr>
          <p:cNvPr id="10" name="テキスト ボックス 9">
            <a:extLst>
              <a:ext uri="{FF2B5EF4-FFF2-40B4-BE49-F238E27FC236}">
                <a16:creationId xmlns:a16="http://schemas.microsoft.com/office/drawing/2014/main" id="{1BAD3503-F2F5-414B-8095-7341D4328160}"/>
              </a:ext>
            </a:extLst>
          </p:cNvPr>
          <p:cNvSpPr txBox="1"/>
          <p:nvPr userDrawn="1"/>
        </p:nvSpPr>
        <p:spPr>
          <a:xfrm>
            <a:off x="7349705" y="6538823"/>
            <a:ext cx="1811548" cy="241476"/>
          </a:xfrm>
          <a:prstGeom prst="rect">
            <a:avLst/>
          </a:prstGeom>
          <a:noFill/>
        </p:spPr>
        <p:txBody>
          <a:bodyPr wrap="square" rtlCol="0">
            <a:spAutoFit/>
          </a:bodyPr>
          <a:lstStyle/>
          <a:p>
            <a:r>
              <a:rPr kumimoji="1" lang="ja-JP" altLang="en-US" sz="969" dirty="0">
                <a:solidFill>
                  <a:schemeClr val="bg1">
                    <a:lumMod val="65000"/>
                  </a:schemeClr>
                </a:solidFill>
              </a:rPr>
              <a:t>地域脱炭素ステップアップ講座</a:t>
            </a:r>
          </a:p>
        </p:txBody>
      </p:sp>
    </p:spTree>
    <p:extLst>
      <p:ext uri="{BB962C8B-B14F-4D97-AF65-F5344CB8AC3E}">
        <p14:creationId xmlns:p14="http://schemas.microsoft.com/office/powerpoint/2010/main" val="6316404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4FAFCF8-FB06-4F6C-8EAE-E00425F97E04}" type="datetime1">
              <a:rPr kumimoji="1" lang="ja-JP" altLang="en-US" smtClean="0"/>
              <a:t>2024/4/25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7" name="テキスト ボックス 6">
            <a:extLst>
              <a:ext uri="{FF2B5EF4-FFF2-40B4-BE49-F238E27FC236}">
                <a16:creationId xmlns:a16="http://schemas.microsoft.com/office/drawing/2014/main" id="{70191918-266C-253F-EA24-8CF0F7D0E41E}"/>
              </a:ext>
            </a:extLst>
          </p:cNvPr>
          <p:cNvSpPr txBox="1"/>
          <p:nvPr userDrawn="1"/>
        </p:nvSpPr>
        <p:spPr>
          <a:xfrm>
            <a:off x="9589207" y="6436830"/>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105"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421"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759585144"/>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1_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6" y="196674"/>
            <a:ext cx="9657896" cy="721514"/>
            <a:chOff x="111919" y="216797"/>
            <a:chExt cx="10424028" cy="795336"/>
          </a:xfrm>
        </p:grpSpPr>
        <p:pic>
          <p:nvPicPr>
            <p:cNvPr id="12" name="Picture 11" descr="ç°å¢ç">
              <a:extLst>
                <a:ext uri="{FF2B5EF4-FFF2-40B4-BE49-F238E27FC236}">
                  <a16:creationId xmlns:a16="http://schemas.microsoft.com/office/drawing/2014/main" id="{07D0D304-6149-4CE8-9131-6501AD8C4DBA}"/>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210"/>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5" y="257881"/>
            <a:ext cx="8605363" cy="587854"/>
          </a:xfrm>
          <a:prstGeom prst="rect">
            <a:avLst/>
          </a:prstGeom>
        </p:spPr>
        <p:txBody>
          <a:bodyPr lIns="252000" tIns="36000" rIns="0" bIns="0" anchor="ctr" anchorCtr="0"/>
          <a:lstStyle>
            <a:lvl1pPr algn="l">
              <a:defRPr sz="1785"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userDrawn="1">
            <p:ph sz="quarter" idx="12" hasCustomPrompt="1"/>
          </p:nvPr>
        </p:nvSpPr>
        <p:spPr>
          <a:xfrm>
            <a:off x="150027" y="1007810"/>
            <a:ext cx="9605954" cy="550302"/>
          </a:xfrm>
          <a:prstGeom prst="rect">
            <a:avLst/>
          </a:prstGeom>
          <a:ln w="19050">
            <a:solidFill>
              <a:schemeClr val="tx2"/>
            </a:solidFill>
          </a:ln>
        </p:spPr>
        <p:txBody>
          <a:bodyPr wrap="square" lIns="180000" tIns="180000" rIns="180000" bIns="144000" anchor="t" anchorCtr="0">
            <a:spAutoFit/>
          </a:bodyPr>
          <a:lstStyle>
            <a:lvl1pPr marL="192205" indent="-192205" algn="l">
              <a:lnSpc>
                <a:spcPct val="100000"/>
              </a:lnSpc>
              <a:spcBef>
                <a:spcPts val="403"/>
              </a:spcBef>
              <a:spcAft>
                <a:spcPts val="0"/>
              </a:spcAft>
              <a:buFont typeface="Wingdings" panose="05000000000000000000" pitchFamily="2" charset="2"/>
              <a:buChar char="n"/>
              <a:defRPr sz="1338"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リードリードリードリードリードリードリードリードリードリードリードリードリードリードリードリードリードリード</a:t>
            </a:r>
          </a:p>
        </p:txBody>
      </p:sp>
      <p:sp>
        <p:nvSpPr>
          <p:cNvPr id="16" name="テキスト ボックス 15">
            <a:extLst>
              <a:ext uri="{FF2B5EF4-FFF2-40B4-BE49-F238E27FC236}">
                <a16:creationId xmlns:a16="http://schemas.microsoft.com/office/drawing/2014/main" id="{8FD50C7F-9ACA-4B30-8C3B-E73A326DFDE0}"/>
              </a:ext>
            </a:extLst>
          </p:cNvPr>
          <p:cNvSpPr txBox="1"/>
          <p:nvPr userDrawn="1"/>
        </p:nvSpPr>
        <p:spPr>
          <a:xfrm>
            <a:off x="9568145" y="6527199"/>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615"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076"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2715926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内容説明用スライド_タイトルのみ">
    <p:spTree>
      <p:nvGrpSpPr>
        <p:cNvPr id="1" name=""/>
        <p:cNvGrpSpPr/>
        <p:nvPr/>
      </p:nvGrpSpPr>
      <p:grpSpPr>
        <a:xfrm>
          <a:off x="0" y="0"/>
          <a:ext cx="0" cy="0"/>
          <a:chOff x="0" y="0"/>
          <a:chExt cx="0" cy="0"/>
        </a:xfrm>
      </p:grpSpPr>
      <p:sp>
        <p:nvSpPr>
          <p:cNvPr id="25" name="タイトル 97">
            <a:extLst>
              <a:ext uri="{FF2B5EF4-FFF2-40B4-BE49-F238E27FC236}">
                <a16:creationId xmlns:a16="http://schemas.microsoft.com/office/drawing/2014/main" id="{72170A6F-3936-4E64-8D54-81889E100275}"/>
              </a:ext>
            </a:extLst>
          </p:cNvPr>
          <p:cNvSpPr>
            <a:spLocks noGrp="1"/>
          </p:cNvSpPr>
          <p:nvPr userDrawn="1">
            <p:ph type="title" hasCustomPrompt="1"/>
          </p:nvPr>
        </p:nvSpPr>
        <p:spPr>
          <a:xfrm>
            <a:off x="287215" y="419806"/>
            <a:ext cx="8271821" cy="587854"/>
          </a:xfrm>
          <a:prstGeom prst="rect">
            <a:avLst/>
          </a:prstGeom>
        </p:spPr>
        <p:txBody>
          <a:bodyPr lIns="252000" tIns="36000" rIns="0" bIns="0" anchor="ctr" anchorCtr="0"/>
          <a:lstStyle>
            <a:lvl1pPr>
              <a:defRPr sz="2119"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grpSp>
        <p:nvGrpSpPr>
          <p:cNvPr id="8" name="グループ化 7">
            <a:extLst>
              <a:ext uri="{FF2B5EF4-FFF2-40B4-BE49-F238E27FC236}">
                <a16:creationId xmlns:a16="http://schemas.microsoft.com/office/drawing/2014/main" id="{02D5BCB6-054C-1C95-65D1-95F4BFEDD892}"/>
              </a:ext>
            </a:extLst>
          </p:cNvPr>
          <p:cNvGrpSpPr/>
          <p:nvPr userDrawn="1"/>
        </p:nvGrpSpPr>
        <p:grpSpPr>
          <a:xfrm>
            <a:off x="103694" y="196674"/>
            <a:ext cx="9657896" cy="721514"/>
            <a:chOff x="111919" y="216797"/>
            <a:chExt cx="10424028" cy="795336"/>
          </a:xfrm>
        </p:grpSpPr>
        <p:pic>
          <p:nvPicPr>
            <p:cNvPr id="9" name="Picture 11" descr="ç°å¢ç">
              <a:extLst>
                <a:ext uri="{FF2B5EF4-FFF2-40B4-BE49-F238E27FC236}">
                  <a16:creationId xmlns:a16="http://schemas.microsoft.com/office/drawing/2014/main" id="{4B7EE0A4-D06A-B766-AAA0-081FAC5EF64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13">
              <a:extLst>
                <a:ext uri="{FF2B5EF4-FFF2-40B4-BE49-F238E27FC236}">
                  <a16:creationId xmlns:a16="http://schemas.microsoft.com/office/drawing/2014/main" id="{368674C2-88B7-FBC8-098C-E3D68A8A73C1}"/>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rgbClr val="00584E"/>
            </a:solidFill>
            <a:ln>
              <a:noFill/>
            </a:ln>
          </p:spPr>
          <p:txBody>
            <a:bodyPr vert="horz" wrap="square" lIns="0" tIns="0" rIns="0" bIns="0" numCol="1" anchor="t" anchorCtr="0" compatLnSpc="1">
              <a:prstTxWarp prst="textNoShape">
                <a:avLst/>
              </a:prstTxWarp>
            </a:bodyPr>
            <a:lstStyle/>
            <a:p>
              <a:pPr marL="0" marR="0" lvl="0" indent="0" defTabSz="765752" eaLnBrk="1" fontAlgn="auto" latinLnBrk="0" hangingPunct="1">
                <a:lnSpc>
                  <a:spcPct val="100000"/>
                </a:lnSpc>
                <a:spcBef>
                  <a:spcPts val="0"/>
                </a:spcBef>
                <a:spcAft>
                  <a:spcPts val="0"/>
                </a:spcAft>
                <a:buClrTx/>
                <a:buSzTx/>
                <a:buFontTx/>
                <a:buNone/>
                <a:tabLst/>
                <a:defRPr/>
              </a:pPr>
              <a:endParaRPr kumimoji="0" lang="ja-JP" altLang="en-US" sz="1507" b="0" i="0" u="none" strike="noStrike" kern="0" cap="none" spc="0" normalizeH="0" baseline="0" noProof="0">
                <a:ln>
                  <a:noFill/>
                </a:ln>
                <a:solidFill>
                  <a:prstClr val="black"/>
                </a:solidFill>
                <a:effectLst/>
                <a:uLnTx/>
                <a:uFillTx/>
                <a:latin typeface="Meiryo UI"/>
              </a:endParaRPr>
            </a:p>
          </p:txBody>
        </p:sp>
        <p:cxnSp>
          <p:nvCxnSpPr>
            <p:cNvPr id="11" name="直線コネクタ 10">
              <a:extLst>
                <a:ext uri="{FF2B5EF4-FFF2-40B4-BE49-F238E27FC236}">
                  <a16:creationId xmlns:a16="http://schemas.microsoft.com/office/drawing/2014/main" id="{0C9C98FF-038E-6751-233A-5A31BE80B989}"/>
                </a:ext>
              </a:extLst>
            </p:cNvPr>
            <p:cNvCxnSpPr>
              <a:cxnSpLocks/>
            </p:cNvCxnSpPr>
            <p:nvPr userDrawn="1"/>
          </p:nvCxnSpPr>
          <p:spPr>
            <a:xfrm>
              <a:off x="9408319" y="216797"/>
              <a:ext cx="786701" cy="778669"/>
            </a:xfrm>
            <a:prstGeom prst="line">
              <a:avLst/>
            </a:prstGeom>
            <a:noFill/>
            <a:ln w="12700" cap="flat" cmpd="sng" algn="ctr">
              <a:solidFill>
                <a:sysClr val="windowText" lastClr="000000"/>
              </a:solidFill>
              <a:prstDash val="solid"/>
              <a:miter lim="800000"/>
            </a:ln>
            <a:effectLst/>
          </p:spPr>
        </p:cxnSp>
        <p:cxnSp>
          <p:nvCxnSpPr>
            <p:cNvPr id="12" name="直線コネクタ 11">
              <a:extLst>
                <a:ext uri="{FF2B5EF4-FFF2-40B4-BE49-F238E27FC236}">
                  <a16:creationId xmlns:a16="http://schemas.microsoft.com/office/drawing/2014/main" id="{34BE4015-4C1E-416F-1402-8E51BCCC95D7}"/>
                </a:ext>
              </a:extLst>
            </p:cNvPr>
            <p:cNvCxnSpPr>
              <a:cxnSpLocks/>
            </p:cNvCxnSpPr>
            <p:nvPr userDrawn="1"/>
          </p:nvCxnSpPr>
          <p:spPr>
            <a:xfrm>
              <a:off x="111919" y="681139"/>
              <a:ext cx="345281" cy="330994"/>
            </a:xfrm>
            <a:prstGeom prst="line">
              <a:avLst/>
            </a:prstGeom>
            <a:noFill/>
            <a:ln w="12700" cap="flat" cmpd="sng" algn="ctr">
              <a:solidFill>
                <a:sysClr val="windowText" lastClr="000000"/>
              </a:solidFill>
              <a:prstDash val="solid"/>
              <a:miter lim="800000"/>
            </a:ln>
            <a:effectLst/>
          </p:spPr>
        </p:cxnSp>
      </p:grpSp>
      <p:sp>
        <p:nvSpPr>
          <p:cNvPr id="13" name="テキスト ボックス 12">
            <a:extLst>
              <a:ext uri="{FF2B5EF4-FFF2-40B4-BE49-F238E27FC236}">
                <a16:creationId xmlns:a16="http://schemas.microsoft.com/office/drawing/2014/main" id="{1726EEBE-2972-8B5F-2321-1C0560CFBEAB}"/>
              </a:ext>
            </a:extLst>
          </p:cNvPr>
          <p:cNvSpPr txBox="1"/>
          <p:nvPr userDrawn="1"/>
        </p:nvSpPr>
        <p:spPr>
          <a:xfrm>
            <a:off x="9568145" y="6527198"/>
            <a:ext cx="333541" cy="326585"/>
          </a:xfrm>
          <a:prstGeom prst="rect">
            <a:avLst/>
          </a:prstGeom>
          <a:noFill/>
        </p:spPr>
        <p:txBody>
          <a:bodyPr wrap="none" lIns="0" tIns="0" rIns="0" bIns="0" rtlCol="0" anchor="b" anchorCtr="0">
            <a:noAutofit/>
          </a:bodyPr>
          <a:lstStyle/>
          <a:p>
            <a:pPr algn="ctr"/>
            <a:fld id="{9C1B02FA-3B43-4965-97B5-C29D405C4738}" type="slidenum">
              <a:rPr lang="ja-JP" altLang="en-US" sz="1712" smtClean="0">
                <a:solidFill>
                  <a:prstClr val="black"/>
                </a:solidFill>
                <a:ea typeface="メイリオ" panose="020B0604030504040204" pitchFamily="50" charset="-128"/>
                <a:cs typeface="Arial" panose="020B0604020202020204" pitchFamily="34" charset="0"/>
              </a:rPr>
              <a:pPr algn="ctr"/>
              <a:t>‹#›</a:t>
            </a:fld>
            <a:endParaRPr lang="ja-JP" altLang="en-US" sz="1142"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5230378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2_通常">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4" y="196674"/>
            <a:ext cx="9657896" cy="721514"/>
            <a:chOff x="111919" y="216797"/>
            <a:chExt cx="10424028" cy="795336"/>
          </a:xfrm>
        </p:grpSpPr>
        <p:pic>
          <p:nvPicPr>
            <p:cNvPr id="12" name="Picture 11" descr="ç°å¢ç">
              <a:extLst>
                <a:ext uri="{FF2B5EF4-FFF2-40B4-BE49-F238E27FC236}">
                  <a16:creationId xmlns:a16="http://schemas.microsoft.com/office/drawing/2014/main" id="{07D0D304-6149-4CE8-9131-6501AD8C4DB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56006" y="300775"/>
              <a:ext cx="579941" cy="559908"/>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445"/>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7" y="257881"/>
            <a:ext cx="8605363" cy="587854"/>
          </a:xfrm>
          <a:prstGeom prst="rect">
            <a:avLst/>
          </a:prstGeom>
        </p:spPr>
        <p:txBody>
          <a:bodyPr lIns="252000" tIns="36000" rIns="0" bIns="0" anchor="ctr" anchorCtr="0"/>
          <a:lstStyle>
            <a:lvl1pPr algn="l">
              <a:defRPr sz="2248" b="1">
                <a:solidFill>
                  <a:schemeClr val="bg1"/>
                </a:solidFill>
                <a:latin typeface="Meiryo UI" panose="020B0604030504040204" pitchFamily="50" charset="-128"/>
                <a:ea typeface="Meiryo UI" panose="020B0604030504040204" pitchFamily="50" charset="-128"/>
              </a:defRPr>
            </a:lvl1pPr>
          </a:lstStyle>
          <a:p>
            <a:r>
              <a:rPr kumimoji="1" lang="ja-JP" altLang="en-US" dirty="0"/>
              <a:t>ページタイトル</a:t>
            </a:r>
          </a:p>
        </p:txBody>
      </p:sp>
      <p:sp>
        <p:nvSpPr>
          <p:cNvPr id="28" name="コンテンツ プレースホルダー 3">
            <a:extLst>
              <a:ext uri="{FF2B5EF4-FFF2-40B4-BE49-F238E27FC236}">
                <a16:creationId xmlns:a16="http://schemas.microsoft.com/office/drawing/2014/main" id="{217043BF-6B11-4540-B78A-D1AECDE4B04F}"/>
              </a:ext>
            </a:extLst>
          </p:cNvPr>
          <p:cNvSpPr>
            <a:spLocks noGrp="1"/>
          </p:cNvSpPr>
          <p:nvPr userDrawn="1">
            <p:ph sz="quarter" idx="12" hasCustomPrompt="1"/>
          </p:nvPr>
        </p:nvSpPr>
        <p:spPr>
          <a:xfrm>
            <a:off x="150025" y="1007811"/>
            <a:ext cx="9605952" cy="594801"/>
          </a:xfrm>
          <a:prstGeom prst="rect">
            <a:avLst/>
          </a:prstGeom>
          <a:ln w="19050">
            <a:solidFill>
              <a:schemeClr val="tx2"/>
            </a:solidFill>
          </a:ln>
        </p:spPr>
        <p:txBody>
          <a:bodyPr wrap="square" lIns="180000" tIns="180000" rIns="180000" bIns="144000" anchor="t" anchorCtr="0">
            <a:spAutoFit/>
          </a:bodyPr>
          <a:lstStyle>
            <a:lvl1pPr marL="229418" indent="-229418" algn="l">
              <a:lnSpc>
                <a:spcPct val="100000"/>
              </a:lnSpc>
              <a:spcBef>
                <a:spcPts val="482"/>
              </a:spcBef>
              <a:spcAft>
                <a:spcPts val="0"/>
              </a:spcAft>
              <a:buFont typeface="Wingdings" panose="05000000000000000000" pitchFamily="2" charset="2"/>
              <a:buChar char="n"/>
              <a:defRPr sz="1605" b="0">
                <a:solidFill>
                  <a:schemeClr val="tx1"/>
                </a:solidFill>
                <a:latin typeface="Meiryo UI" panose="020B0604030504040204" pitchFamily="50" charset="-128"/>
                <a:ea typeface="Meiryo UI" panose="020B0604030504040204" pitchFamily="50" charset="-128"/>
              </a:defRPr>
            </a:lvl1pPr>
          </a:lstStyle>
          <a:p>
            <a:pPr lvl="0"/>
            <a:r>
              <a:rPr kumimoji="1" lang="ja-JP" altLang="en-US" dirty="0"/>
              <a:t>リードリードリードリードリードリードリードリードリードリードリードリードリードリードリードリードリードリード</a:t>
            </a:r>
          </a:p>
        </p:txBody>
      </p:sp>
      <p:sp>
        <p:nvSpPr>
          <p:cNvPr id="10" name="テキスト ボックス 9">
            <a:extLst>
              <a:ext uri="{FF2B5EF4-FFF2-40B4-BE49-F238E27FC236}">
                <a16:creationId xmlns:a16="http://schemas.microsoft.com/office/drawing/2014/main" id="{7520773C-E087-4FC7-A90E-8421A85140B2}"/>
              </a:ext>
            </a:extLst>
          </p:cNvPr>
          <p:cNvSpPr txBox="1"/>
          <p:nvPr userDrawn="1"/>
        </p:nvSpPr>
        <p:spPr>
          <a:xfrm>
            <a:off x="9488340" y="6531419"/>
            <a:ext cx="333541" cy="326585"/>
          </a:xfrm>
          <a:prstGeom prst="rect">
            <a:avLst/>
          </a:prstGeom>
          <a:noFill/>
        </p:spPr>
        <p:txBody>
          <a:bodyPr wrap="none" lIns="0" tIns="0" rIns="0" bIns="0" rtlCol="0" anchor="b" anchorCtr="0">
            <a:noAutofit/>
          </a:bodyPr>
          <a:lstStyle/>
          <a:p>
            <a:pPr algn="ctr"/>
            <a:endParaRPr kumimoji="1" lang="ja-JP" altLang="en-US" sz="1286" b="0" dirty="0">
              <a:latin typeface="Arial" panose="020B0604020202020204" pitchFamily="34" charset="0"/>
              <a:ea typeface="メイリオ" panose="020B0604030504040204" pitchFamily="50" charset="-128"/>
              <a:cs typeface="Arial" panose="020B0604020202020204" pitchFamily="34" charset="0"/>
            </a:endParaRPr>
          </a:p>
        </p:txBody>
      </p:sp>
      <p:sp>
        <p:nvSpPr>
          <p:cNvPr id="16" name="テキスト ボックス 15">
            <a:extLst>
              <a:ext uri="{FF2B5EF4-FFF2-40B4-BE49-F238E27FC236}">
                <a16:creationId xmlns:a16="http://schemas.microsoft.com/office/drawing/2014/main" id="{A1F37308-5471-1128-9A29-023B590BB653}"/>
              </a:ext>
            </a:extLst>
          </p:cNvPr>
          <p:cNvSpPr txBox="1"/>
          <p:nvPr userDrawn="1"/>
        </p:nvSpPr>
        <p:spPr>
          <a:xfrm>
            <a:off x="9616592" y="6550147"/>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148"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475" b="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6813114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通常（リードなし）">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84E94A25-457B-4C69-BCBB-B6E75CF3EAE9}"/>
              </a:ext>
            </a:extLst>
          </p:cNvPr>
          <p:cNvGrpSpPr/>
          <p:nvPr userDrawn="1"/>
        </p:nvGrpSpPr>
        <p:grpSpPr>
          <a:xfrm>
            <a:off x="103696" y="196674"/>
            <a:ext cx="9565554" cy="721514"/>
            <a:chOff x="111919" y="216797"/>
            <a:chExt cx="10324361" cy="795336"/>
          </a:xfrm>
        </p:grpSpPr>
        <p:sp>
          <p:nvSpPr>
            <p:cNvPr id="13" name="Freeform 13">
              <a:extLst>
                <a:ext uri="{FF2B5EF4-FFF2-40B4-BE49-F238E27FC236}">
                  <a16:creationId xmlns:a16="http://schemas.microsoft.com/office/drawing/2014/main" id="{9C11AADA-214E-4AA2-A50B-CB0C5BCCD0BD}"/>
                </a:ext>
              </a:extLst>
            </p:cNvPr>
            <p:cNvSpPr>
              <a:spLocks/>
            </p:cNvSpPr>
            <p:nvPr userDrawn="1"/>
          </p:nvSpPr>
          <p:spPr bwMode="auto">
            <a:xfrm>
              <a:off x="161925" y="284266"/>
              <a:ext cx="10274355" cy="648000"/>
            </a:xfrm>
            <a:custGeom>
              <a:avLst/>
              <a:gdLst>
                <a:gd name="T0" fmla="*/ 38 w 1868"/>
                <a:gd name="T1" fmla="*/ 118 h 118"/>
                <a:gd name="T2" fmla="*/ 48 w 1868"/>
                <a:gd name="T3" fmla="*/ 118 h 118"/>
                <a:gd name="T4" fmla="*/ 155 w 1868"/>
                <a:gd name="T5" fmla="*/ 118 h 118"/>
                <a:gd name="T6" fmla="*/ 1811 w 1868"/>
                <a:gd name="T7" fmla="*/ 118 h 118"/>
                <a:gd name="T8" fmla="*/ 1694 w 1868"/>
                <a:gd name="T9" fmla="*/ 0 h 118"/>
                <a:gd name="T10" fmla="*/ 12 w 1868"/>
                <a:gd name="T11" fmla="*/ 0 h 118"/>
                <a:gd name="T12" fmla="*/ 12 w 1868"/>
                <a:gd name="T13" fmla="*/ 0 h 118"/>
                <a:gd name="T14" fmla="*/ 3 w 1868"/>
                <a:gd name="T15" fmla="*/ 3 h 118"/>
                <a:gd name="T16" fmla="*/ 0 w 1868"/>
                <a:gd name="T17" fmla="*/ 9 h 118"/>
                <a:gd name="T18" fmla="*/ 0 w 1868"/>
                <a:gd name="T19" fmla="*/ 82 h 118"/>
                <a:gd name="T20" fmla="*/ 38 w 1868"/>
                <a:gd name="T21" fmla="*/ 118 h 118"/>
                <a:gd name="T22" fmla="*/ 38 w 1868"/>
                <a:gd name="T2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8" h="118">
                  <a:moveTo>
                    <a:pt x="38" y="118"/>
                  </a:moveTo>
                  <a:cubicBezTo>
                    <a:pt x="48" y="118"/>
                    <a:pt x="48" y="118"/>
                    <a:pt x="48" y="118"/>
                  </a:cubicBezTo>
                  <a:cubicBezTo>
                    <a:pt x="155" y="118"/>
                    <a:pt x="155" y="118"/>
                    <a:pt x="155" y="118"/>
                  </a:cubicBezTo>
                  <a:cubicBezTo>
                    <a:pt x="1868" y="118"/>
                    <a:pt x="1811" y="118"/>
                    <a:pt x="1811" y="118"/>
                  </a:cubicBezTo>
                  <a:cubicBezTo>
                    <a:pt x="1694" y="0"/>
                    <a:pt x="1694" y="0"/>
                    <a:pt x="1694" y="0"/>
                  </a:cubicBezTo>
                  <a:cubicBezTo>
                    <a:pt x="12" y="0"/>
                    <a:pt x="12" y="0"/>
                    <a:pt x="12" y="0"/>
                  </a:cubicBezTo>
                  <a:cubicBezTo>
                    <a:pt x="12" y="0"/>
                    <a:pt x="12" y="0"/>
                    <a:pt x="12" y="0"/>
                  </a:cubicBezTo>
                  <a:cubicBezTo>
                    <a:pt x="8" y="0"/>
                    <a:pt x="5" y="2"/>
                    <a:pt x="3" y="3"/>
                  </a:cubicBezTo>
                  <a:cubicBezTo>
                    <a:pt x="0" y="9"/>
                    <a:pt x="0" y="9"/>
                    <a:pt x="0" y="9"/>
                  </a:cubicBezTo>
                  <a:cubicBezTo>
                    <a:pt x="0" y="82"/>
                    <a:pt x="0" y="82"/>
                    <a:pt x="0" y="82"/>
                  </a:cubicBezTo>
                  <a:cubicBezTo>
                    <a:pt x="38" y="118"/>
                    <a:pt x="38" y="118"/>
                    <a:pt x="38" y="118"/>
                  </a:cubicBezTo>
                  <a:cubicBezTo>
                    <a:pt x="38" y="118"/>
                    <a:pt x="38" y="118"/>
                    <a:pt x="38" y="118"/>
                  </a:cubicBezTo>
                  <a:close/>
                </a:path>
              </a:pathLst>
            </a:custGeom>
            <a:solidFill>
              <a:schemeClr val="bg2"/>
            </a:solidFill>
            <a:ln>
              <a:noFill/>
            </a:ln>
          </p:spPr>
          <p:txBody>
            <a:bodyPr vert="horz" wrap="square" lIns="0" tIns="0" rIns="0" bIns="0" numCol="1" anchor="t" anchorCtr="0" compatLnSpc="1">
              <a:prstTxWarp prst="textNoShape">
                <a:avLst/>
              </a:prstTxWarp>
            </a:bodyPr>
            <a:lstStyle/>
            <a:p>
              <a:endParaRPr lang="ja-JP" altLang="en-US" sz="1284"/>
            </a:p>
          </p:txBody>
        </p:sp>
        <p:cxnSp>
          <p:nvCxnSpPr>
            <p:cNvPr id="14" name="直線コネクタ 13">
              <a:extLst>
                <a:ext uri="{FF2B5EF4-FFF2-40B4-BE49-F238E27FC236}">
                  <a16:creationId xmlns:a16="http://schemas.microsoft.com/office/drawing/2014/main" id="{C3EA7B83-0BC5-41C6-B977-EBF87258066E}"/>
                </a:ext>
              </a:extLst>
            </p:cNvPr>
            <p:cNvCxnSpPr>
              <a:cxnSpLocks/>
            </p:cNvCxnSpPr>
            <p:nvPr userDrawn="1"/>
          </p:nvCxnSpPr>
          <p:spPr>
            <a:xfrm>
              <a:off x="9408319" y="216797"/>
              <a:ext cx="786701" cy="778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CF51C44-4554-4691-96EB-AB4829C3282E}"/>
                </a:ext>
              </a:extLst>
            </p:cNvPr>
            <p:cNvCxnSpPr>
              <a:cxnSpLocks/>
            </p:cNvCxnSpPr>
            <p:nvPr userDrawn="1"/>
          </p:nvCxnSpPr>
          <p:spPr>
            <a:xfrm>
              <a:off x="111919" y="681139"/>
              <a:ext cx="345281" cy="3309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タイトル 1">
            <a:extLst>
              <a:ext uri="{FF2B5EF4-FFF2-40B4-BE49-F238E27FC236}">
                <a16:creationId xmlns:a16="http://schemas.microsoft.com/office/drawing/2014/main" id="{353FE00A-A374-4293-8C01-F22FC8857B61}"/>
              </a:ext>
            </a:extLst>
          </p:cNvPr>
          <p:cNvSpPr>
            <a:spLocks noGrp="1"/>
          </p:cNvSpPr>
          <p:nvPr userDrawn="1">
            <p:ph type="title" hasCustomPrompt="1"/>
          </p:nvPr>
        </p:nvSpPr>
        <p:spPr bwMode="white">
          <a:xfrm>
            <a:off x="150025" y="257881"/>
            <a:ext cx="8605363" cy="587854"/>
          </a:xfrm>
          <a:prstGeom prst="rect">
            <a:avLst/>
          </a:prstGeom>
        </p:spPr>
        <p:txBody>
          <a:bodyPr lIns="252000" tIns="36000" rIns="0" bIns="0" anchor="ctr" anchorCtr="0"/>
          <a:lstStyle>
            <a:lvl1pPr algn="l">
              <a:defRPr sz="1894" b="1">
                <a:solidFill>
                  <a:schemeClr val="bg1"/>
                </a:solidFill>
                <a:latin typeface="Meiryo UI" panose="020B0604030504040204" pitchFamily="50" charset="-128"/>
                <a:ea typeface="Meiryo UI" panose="020B0604030504040204" pitchFamily="50" charset="-128"/>
              </a:defRPr>
            </a:lvl1pPr>
          </a:lstStyle>
          <a:p>
            <a:r>
              <a:rPr kumimoji="1" lang="ja-JP" altLang="en-US"/>
              <a:t>ページタイトル</a:t>
            </a:r>
          </a:p>
        </p:txBody>
      </p:sp>
      <p:sp>
        <p:nvSpPr>
          <p:cNvPr id="16" name="テキスト ボックス 15">
            <a:extLst>
              <a:ext uri="{FF2B5EF4-FFF2-40B4-BE49-F238E27FC236}">
                <a16:creationId xmlns:a16="http://schemas.microsoft.com/office/drawing/2014/main" id="{8FD50C7F-9ACA-4B30-8C3B-E73A326DFDE0}"/>
              </a:ext>
            </a:extLst>
          </p:cNvPr>
          <p:cNvSpPr txBox="1"/>
          <p:nvPr userDrawn="1"/>
        </p:nvSpPr>
        <p:spPr>
          <a:xfrm>
            <a:off x="9568145" y="6527198"/>
            <a:ext cx="333541" cy="326585"/>
          </a:xfrm>
          <a:prstGeom prst="rect">
            <a:avLst/>
          </a:prstGeom>
          <a:noFill/>
        </p:spPr>
        <p:txBody>
          <a:bodyPr wrap="none" lIns="0" tIns="0" rIns="0" bIns="0" rtlCol="0" anchor="b" anchorCtr="0">
            <a:noAutofit/>
          </a:bodyPr>
          <a:lstStyle/>
          <a:p>
            <a:pPr algn="ctr"/>
            <a:fld id="{9C1B02FA-3B43-4965-97B5-C29D405C4738}" type="slidenum">
              <a:rPr kumimoji="1" lang="ja-JP" altLang="en-US" sz="1712" b="0" smtClean="0">
                <a:latin typeface="Arial" panose="020B0604020202020204" pitchFamily="34" charset="0"/>
                <a:ea typeface="メイリオ" panose="020B0604030504040204" pitchFamily="50" charset="-128"/>
                <a:cs typeface="Arial" panose="020B0604020202020204" pitchFamily="34" charset="0"/>
              </a:rPr>
              <a:pPr algn="ctr"/>
              <a:t>‹#›</a:t>
            </a:fld>
            <a:endParaRPr kumimoji="1" lang="ja-JP" altLang="en-US" sz="1142" b="0">
              <a:latin typeface="Arial" panose="020B0604020202020204" pitchFamily="34" charset="0"/>
              <a:ea typeface="メイリオ" panose="020B0604030504040204" pitchFamily="50" charset="-128"/>
              <a:cs typeface="Arial" panose="020B0604020202020204" pitchFamily="34" charset="0"/>
            </a:endParaRPr>
          </a:p>
        </p:txBody>
      </p:sp>
      <p:sp>
        <p:nvSpPr>
          <p:cNvPr id="9" name="テキスト ボックス 8">
            <a:extLst>
              <a:ext uri="{FF2B5EF4-FFF2-40B4-BE49-F238E27FC236}">
                <a16:creationId xmlns:a16="http://schemas.microsoft.com/office/drawing/2014/main" id="{F62478D7-6C68-49D9-B508-19C2E955C784}"/>
              </a:ext>
            </a:extLst>
          </p:cNvPr>
          <p:cNvSpPr txBox="1"/>
          <p:nvPr userDrawn="1"/>
        </p:nvSpPr>
        <p:spPr>
          <a:xfrm>
            <a:off x="7349705" y="6538823"/>
            <a:ext cx="1811548" cy="241476"/>
          </a:xfrm>
          <a:prstGeom prst="rect">
            <a:avLst/>
          </a:prstGeom>
          <a:noFill/>
        </p:spPr>
        <p:txBody>
          <a:bodyPr wrap="square" rtlCol="0">
            <a:spAutoFit/>
          </a:bodyPr>
          <a:lstStyle/>
          <a:p>
            <a:r>
              <a:rPr kumimoji="1" lang="ja-JP" altLang="en-US" sz="969" dirty="0">
                <a:solidFill>
                  <a:schemeClr val="bg1">
                    <a:lumMod val="65000"/>
                  </a:schemeClr>
                </a:solidFill>
              </a:rPr>
              <a:t>地域脱炭素ステップアップ講座</a:t>
            </a:r>
          </a:p>
        </p:txBody>
      </p:sp>
    </p:spTree>
    <p:extLst>
      <p:ext uri="{BB962C8B-B14F-4D97-AF65-F5344CB8AC3E}">
        <p14:creationId xmlns:p14="http://schemas.microsoft.com/office/powerpoint/2010/main" val="3649583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theme" Target="../theme/theme4.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theme" Target="../theme/theme5.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3A91721A-3382-431C-8B68-27C1CFB9E62E}"/>
              </a:ext>
            </a:extLst>
          </p:cNvPr>
          <p:cNvGrpSpPr/>
          <p:nvPr userDrawn="1"/>
        </p:nvGrpSpPr>
        <p:grpSpPr>
          <a:xfrm>
            <a:off x="149883" y="945837"/>
            <a:ext cx="9606235" cy="5749427"/>
            <a:chOff x="177800" y="1042608"/>
            <a:chExt cx="10368269" cy="6337679"/>
          </a:xfrm>
        </p:grpSpPr>
        <p:grpSp>
          <p:nvGrpSpPr>
            <p:cNvPr id="3" name="グループ化 2">
              <a:extLst>
                <a:ext uri="{FF2B5EF4-FFF2-40B4-BE49-F238E27FC236}">
                  <a16:creationId xmlns:a16="http://schemas.microsoft.com/office/drawing/2014/main" id="{4BFD48F3-14B9-49AE-A1D1-DE5151258DCE}"/>
                </a:ext>
              </a:extLst>
            </p:cNvPr>
            <p:cNvGrpSpPr/>
            <p:nvPr userDrawn="1"/>
          </p:nvGrpSpPr>
          <p:grpSpPr>
            <a:xfrm>
              <a:off x="178075" y="1044950"/>
              <a:ext cx="10367994" cy="6335337"/>
              <a:chOff x="178074" y="1044950"/>
              <a:chExt cx="10656433" cy="6335337"/>
            </a:xfrm>
          </p:grpSpPr>
          <p:sp>
            <p:nvSpPr>
              <p:cNvPr id="78" name="Line 4">
                <a:extLst>
                  <a:ext uri="{FF2B5EF4-FFF2-40B4-BE49-F238E27FC236}">
                    <a16:creationId xmlns:a16="http://schemas.microsoft.com/office/drawing/2014/main" id="{D826A6A1-E7E4-43E8-8468-E8C860C51E10}"/>
                  </a:ext>
                </a:extLst>
              </p:cNvPr>
              <p:cNvSpPr>
                <a:spLocks noChangeShapeType="1"/>
              </p:cNvSpPr>
              <p:nvPr userDrawn="1"/>
            </p:nvSpPr>
            <p:spPr bwMode="auto">
              <a:xfrm>
                <a:off x="178074" y="7092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79" name="Line 4">
                <a:extLst>
                  <a:ext uri="{FF2B5EF4-FFF2-40B4-BE49-F238E27FC236}">
                    <a16:creationId xmlns:a16="http://schemas.microsoft.com/office/drawing/2014/main" id="{57F0DA1D-52D9-4F60-AFF6-8877566167A1}"/>
                  </a:ext>
                </a:extLst>
              </p:cNvPr>
              <p:cNvSpPr>
                <a:spLocks noChangeShapeType="1"/>
              </p:cNvSpPr>
              <p:nvPr userDrawn="1"/>
            </p:nvSpPr>
            <p:spPr bwMode="auto">
              <a:xfrm>
                <a:off x="178074" y="7236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80" name="Line 4">
                <a:extLst>
                  <a:ext uri="{FF2B5EF4-FFF2-40B4-BE49-F238E27FC236}">
                    <a16:creationId xmlns:a16="http://schemas.microsoft.com/office/drawing/2014/main" id="{9E980EDF-B6AB-4B0C-A980-495536119834}"/>
                  </a:ext>
                </a:extLst>
              </p:cNvPr>
              <p:cNvSpPr>
                <a:spLocks noChangeShapeType="1"/>
              </p:cNvSpPr>
              <p:nvPr userDrawn="1"/>
            </p:nvSpPr>
            <p:spPr bwMode="auto">
              <a:xfrm>
                <a:off x="178074" y="66615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81" name="Line 5">
                <a:extLst>
                  <a:ext uri="{FF2B5EF4-FFF2-40B4-BE49-F238E27FC236}">
                    <a16:creationId xmlns:a16="http://schemas.microsoft.com/office/drawing/2014/main" id="{36E35AEA-8BC5-4852-9481-7958B3061CC9}"/>
                  </a:ext>
                </a:extLst>
              </p:cNvPr>
              <p:cNvSpPr>
                <a:spLocks noChangeShapeType="1"/>
              </p:cNvSpPr>
              <p:nvPr userDrawn="1"/>
            </p:nvSpPr>
            <p:spPr bwMode="auto">
              <a:xfrm>
                <a:off x="178074" y="65170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82" name="Line 6">
                <a:extLst>
                  <a:ext uri="{FF2B5EF4-FFF2-40B4-BE49-F238E27FC236}">
                    <a16:creationId xmlns:a16="http://schemas.microsoft.com/office/drawing/2014/main" id="{89C1479F-6CF5-403F-951E-D6CB9755730F}"/>
                  </a:ext>
                </a:extLst>
              </p:cNvPr>
              <p:cNvSpPr>
                <a:spLocks noChangeShapeType="1"/>
              </p:cNvSpPr>
              <p:nvPr userDrawn="1"/>
            </p:nvSpPr>
            <p:spPr bwMode="auto">
              <a:xfrm>
                <a:off x="178074" y="63726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83" name="Line 7">
                <a:extLst>
                  <a:ext uri="{FF2B5EF4-FFF2-40B4-BE49-F238E27FC236}">
                    <a16:creationId xmlns:a16="http://schemas.microsoft.com/office/drawing/2014/main" id="{7E684421-FA46-4F76-8DF3-44167123B394}"/>
                  </a:ext>
                </a:extLst>
              </p:cNvPr>
              <p:cNvSpPr>
                <a:spLocks noChangeShapeType="1"/>
              </p:cNvSpPr>
              <p:nvPr userDrawn="1"/>
            </p:nvSpPr>
            <p:spPr bwMode="auto">
              <a:xfrm>
                <a:off x="178074" y="62281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84" name="Line 8">
                <a:extLst>
                  <a:ext uri="{FF2B5EF4-FFF2-40B4-BE49-F238E27FC236}">
                    <a16:creationId xmlns:a16="http://schemas.microsoft.com/office/drawing/2014/main" id="{6ECE2685-095C-45C9-838A-65818D759485}"/>
                  </a:ext>
                </a:extLst>
              </p:cNvPr>
              <p:cNvSpPr>
                <a:spLocks noChangeShapeType="1"/>
              </p:cNvSpPr>
              <p:nvPr userDrawn="1"/>
            </p:nvSpPr>
            <p:spPr bwMode="auto">
              <a:xfrm>
                <a:off x="178074" y="60852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85" name="Line 9">
                <a:extLst>
                  <a:ext uri="{FF2B5EF4-FFF2-40B4-BE49-F238E27FC236}">
                    <a16:creationId xmlns:a16="http://schemas.microsoft.com/office/drawing/2014/main" id="{600ED12E-8037-4439-94BD-A834CF658819}"/>
                  </a:ext>
                </a:extLst>
              </p:cNvPr>
              <p:cNvSpPr>
                <a:spLocks noChangeShapeType="1"/>
              </p:cNvSpPr>
              <p:nvPr userDrawn="1"/>
            </p:nvSpPr>
            <p:spPr bwMode="auto">
              <a:xfrm>
                <a:off x="178074" y="59408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86" name="Line 10">
                <a:extLst>
                  <a:ext uri="{FF2B5EF4-FFF2-40B4-BE49-F238E27FC236}">
                    <a16:creationId xmlns:a16="http://schemas.microsoft.com/office/drawing/2014/main" id="{C50928EE-EDF1-4552-888F-3CCE27F96CEE}"/>
                  </a:ext>
                </a:extLst>
              </p:cNvPr>
              <p:cNvSpPr>
                <a:spLocks noChangeShapeType="1"/>
              </p:cNvSpPr>
              <p:nvPr userDrawn="1"/>
            </p:nvSpPr>
            <p:spPr bwMode="auto">
              <a:xfrm>
                <a:off x="178074" y="57963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87" name="Line 11">
                <a:extLst>
                  <a:ext uri="{FF2B5EF4-FFF2-40B4-BE49-F238E27FC236}">
                    <a16:creationId xmlns:a16="http://schemas.microsoft.com/office/drawing/2014/main" id="{75B9DE1C-6ADC-4B10-B04B-57C8C991F37E}"/>
                  </a:ext>
                </a:extLst>
              </p:cNvPr>
              <p:cNvSpPr>
                <a:spLocks noChangeShapeType="1"/>
              </p:cNvSpPr>
              <p:nvPr userDrawn="1"/>
            </p:nvSpPr>
            <p:spPr bwMode="auto">
              <a:xfrm>
                <a:off x="178074" y="56534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88" name="Line 12">
                <a:extLst>
                  <a:ext uri="{FF2B5EF4-FFF2-40B4-BE49-F238E27FC236}">
                    <a16:creationId xmlns:a16="http://schemas.microsoft.com/office/drawing/2014/main" id="{A23F7616-6766-47AB-B3EF-0B5FD415EF09}"/>
                  </a:ext>
                </a:extLst>
              </p:cNvPr>
              <p:cNvSpPr>
                <a:spLocks noChangeShapeType="1"/>
              </p:cNvSpPr>
              <p:nvPr userDrawn="1"/>
            </p:nvSpPr>
            <p:spPr bwMode="auto">
              <a:xfrm>
                <a:off x="178074" y="55090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89" name="Line 13">
                <a:extLst>
                  <a:ext uri="{FF2B5EF4-FFF2-40B4-BE49-F238E27FC236}">
                    <a16:creationId xmlns:a16="http://schemas.microsoft.com/office/drawing/2014/main" id="{021D185C-1AAE-429B-8621-1099C040362C}"/>
                  </a:ext>
                </a:extLst>
              </p:cNvPr>
              <p:cNvSpPr>
                <a:spLocks noChangeShapeType="1"/>
              </p:cNvSpPr>
              <p:nvPr userDrawn="1"/>
            </p:nvSpPr>
            <p:spPr bwMode="auto">
              <a:xfrm>
                <a:off x="178074" y="53645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90" name="Line 14">
                <a:extLst>
                  <a:ext uri="{FF2B5EF4-FFF2-40B4-BE49-F238E27FC236}">
                    <a16:creationId xmlns:a16="http://schemas.microsoft.com/office/drawing/2014/main" id="{09703D58-1DDF-4B6E-BE8C-D9DB7B26F446}"/>
                  </a:ext>
                </a:extLst>
              </p:cNvPr>
              <p:cNvSpPr>
                <a:spLocks noChangeShapeType="1"/>
              </p:cNvSpPr>
              <p:nvPr userDrawn="1"/>
            </p:nvSpPr>
            <p:spPr bwMode="auto">
              <a:xfrm>
                <a:off x="178074" y="5220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91" name="Line 15">
                <a:extLst>
                  <a:ext uri="{FF2B5EF4-FFF2-40B4-BE49-F238E27FC236}">
                    <a16:creationId xmlns:a16="http://schemas.microsoft.com/office/drawing/2014/main" id="{0A99046C-7D76-490A-88DE-41D62CAAB2D3}"/>
                  </a:ext>
                </a:extLst>
              </p:cNvPr>
              <p:cNvSpPr>
                <a:spLocks noChangeShapeType="1"/>
              </p:cNvSpPr>
              <p:nvPr userDrawn="1"/>
            </p:nvSpPr>
            <p:spPr bwMode="auto">
              <a:xfrm>
                <a:off x="178074" y="50772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92" name="Line 16">
                <a:extLst>
                  <a:ext uri="{FF2B5EF4-FFF2-40B4-BE49-F238E27FC236}">
                    <a16:creationId xmlns:a16="http://schemas.microsoft.com/office/drawing/2014/main" id="{59BBACC5-635F-4604-B162-146A153A24BB}"/>
                  </a:ext>
                </a:extLst>
              </p:cNvPr>
              <p:cNvSpPr>
                <a:spLocks noChangeShapeType="1"/>
              </p:cNvSpPr>
              <p:nvPr userDrawn="1"/>
            </p:nvSpPr>
            <p:spPr bwMode="auto">
              <a:xfrm>
                <a:off x="178074" y="49327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93" name="Line 17">
                <a:extLst>
                  <a:ext uri="{FF2B5EF4-FFF2-40B4-BE49-F238E27FC236}">
                    <a16:creationId xmlns:a16="http://schemas.microsoft.com/office/drawing/2014/main" id="{9FB4A3F6-32A1-4976-8A08-D1DAD172D3A1}"/>
                  </a:ext>
                </a:extLst>
              </p:cNvPr>
              <p:cNvSpPr>
                <a:spLocks noChangeShapeType="1"/>
              </p:cNvSpPr>
              <p:nvPr userDrawn="1"/>
            </p:nvSpPr>
            <p:spPr bwMode="auto">
              <a:xfrm>
                <a:off x="178074" y="47882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94" name="Line 18">
                <a:extLst>
                  <a:ext uri="{FF2B5EF4-FFF2-40B4-BE49-F238E27FC236}">
                    <a16:creationId xmlns:a16="http://schemas.microsoft.com/office/drawing/2014/main" id="{908F9892-CF7B-484A-A087-A99993AE4574}"/>
                  </a:ext>
                </a:extLst>
              </p:cNvPr>
              <p:cNvSpPr>
                <a:spLocks noChangeShapeType="1"/>
              </p:cNvSpPr>
              <p:nvPr userDrawn="1"/>
            </p:nvSpPr>
            <p:spPr bwMode="auto">
              <a:xfrm>
                <a:off x="178074" y="4643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95" name="Line 19">
                <a:extLst>
                  <a:ext uri="{FF2B5EF4-FFF2-40B4-BE49-F238E27FC236}">
                    <a16:creationId xmlns:a16="http://schemas.microsoft.com/office/drawing/2014/main" id="{8870D894-1D46-4193-A356-3B3B47BC911F}"/>
                  </a:ext>
                </a:extLst>
              </p:cNvPr>
              <p:cNvSpPr>
                <a:spLocks noChangeShapeType="1"/>
              </p:cNvSpPr>
              <p:nvPr userDrawn="1"/>
            </p:nvSpPr>
            <p:spPr bwMode="auto">
              <a:xfrm>
                <a:off x="178074" y="45009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96" name="Line 20">
                <a:extLst>
                  <a:ext uri="{FF2B5EF4-FFF2-40B4-BE49-F238E27FC236}">
                    <a16:creationId xmlns:a16="http://schemas.microsoft.com/office/drawing/2014/main" id="{E62FE32C-C1AA-4D40-946C-A2C857DF1D2C}"/>
                  </a:ext>
                </a:extLst>
              </p:cNvPr>
              <p:cNvSpPr>
                <a:spLocks noChangeShapeType="1"/>
              </p:cNvSpPr>
              <p:nvPr userDrawn="1"/>
            </p:nvSpPr>
            <p:spPr bwMode="auto">
              <a:xfrm>
                <a:off x="178074" y="43564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97" name="Line 21">
                <a:extLst>
                  <a:ext uri="{FF2B5EF4-FFF2-40B4-BE49-F238E27FC236}">
                    <a16:creationId xmlns:a16="http://schemas.microsoft.com/office/drawing/2014/main" id="{A41DF6BE-EF66-4E04-9235-822F95384006}"/>
                  </a:ext>
                </a:extLst>
              </p:cNvPr>
              <p:cNvSpPr>
                <a:spLocks noChangeShapeType="1"/>
              </p:cNvSpPr>
              <p:nvPr userDrawn="1"/>
            </p:nvSpPr>
            <p:spPr bwMode="auto">
              <a:xfrm>
                <a:off x="178074" y="42120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98" name="Line 22">
                <a:extLst>
                  <a:ext uri="{FF2B5EF4-FFF2-40B4-BE49-F238E27FC236}">
                    <a16:creationId xmlns:a16="http://schemas.microsoft.com/office/drawing/2014/main" id="{04515879-DFE5-4F8A-B76C-705440CA75BA}"/>
                  </a:ext>
                </a:extLst>
              </p:cNvPr>
              <p:cNvSpPr>
                <a:spLocks noChangeShapeType="1"/>
              </p:cNvSpPr>
              <p:nvPr userDrawn="1"/>
            </p:nvSpPr>
            <p:spPr bwMode="auto">
              <a:xfrm>
                <a:off x="178074" y="39246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99" name="Line 23">
                <a:extLst>
                  <a:ext uri="{FF2B5EF4-FFF2-40B4-BE49-F238E27FC236}">
                    <a16:creationId xmlns:a16="http://schemas.microsoft.com/office/drawing/2014/main" id="{0952AF1D-8248-4B31-B111-ACD4257CBB02}"/>
                  </a:ext>
                </a:extLst>
              </p:cNvPr>
              <p:cNvSpPr>
                <a:spLocks noChangeShapeType="1"/>
              </p:cNvSpPr>
              <p:nvPr userDrawn="1"/>
            </p:nvSpPr>
            <p:spPr bwMode="auto">
              <a:xfrm>
                <a:off x="178074" y="37802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00" name="Line 24">
                <a:extLst>
                  <a:ext uri="{FF2B5EF4-FFF2-40B4-BE49-F238E27FC236}">
                    <a16:creationId xmlns:a16="http://schemas.microsoft.com/office/drawing/2014/main" id="{5DF19807-4FC9-4DCA-8DBB-DA4B436820F2}"/>
                  </a:ext>
                </a:extLst>
              </p:cNvPr>
              <p:cNvSpPr>
                <a:spLocks noChangeShapeType="1"/>
              </p:cNvSpPr>
              <p:nvPr userDrawn="1"/>
            </p:nvSpPr>
            <p:spPr bwMode="auto">
              <a:xfrm>
                <a:off x="178074" y="3635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01" name="Line 25">
                <a:extLst>
                  <a:ext uri="{FF2B5EF4-FFF2-40B4-BE49-F238E27FC236}">
                    <a16:creationId xmlns:a16="http://schemas.microsoft.com/office/drawing/2014/main" id="{3B491BFB-F3D6-4AE7-A3AB-529175A1FC52}"/>
                  </a:ext>
                </a:extLst>
              </p:cNvPr>
              <p:cNvSpPr>
                <a:spLocks noChangeShapeType="1"/>
              </p:cNvSpPr>
              <p:nvPr userDrawn="1"/>
            </p:nvSpPr>
            <p:spPr bwMode="auto">
              <a:xfrm>
                <a:off x="178074" y="34928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02" name="Line 26">
                <a:extLst>
                  <a:ext uri="{FF2B5EF4-FFF2-40B4-BE49-F238E27FC236}">
                    <a16:creationId xmlns:a16="http://schemas.microsoft.com/office/drawing/2014/main" id="{F13ED150-3A1D-42A7-9E86-E99A6B5238F8}"/>
                  </a:ext>
                </a:extLst>
              </p:cNvPr>
              <p:cNvSpPr>
                <a:spLocks noChangeShapeType="1"/>
              </p:cNvSpPr>
              <p:nvPr userDrawn="1"/>
            </p:nvSpPr>
            <p:spPr bwMode="auto">
              <a:xfrm>
                <a:off x="178074" y="33484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03" name="Line 27">
                <a:extLst>
                  <a:ext uri="{FF2B5EF4-FFF2-40B4-BE49-F238E27FC236}">
                    <a16:creationId xmlns:a16="http://schemas.microsoft.com/office/drawing/2014/main" id="{EC8E0ABF-A65A-4B61-8B39-1DB126D7CE48}"/>
                  </a:ext>
                </a:extLst>
              </p:cNvPr>
              <p:cNvSpPr>
                <a:spLocks noChangeShapeType="1"/>
              </p:cNvSpPr>
              <p:nvPr userDrawn="1"/>
            </p:nvSpPr>
            <p:spPr bwMode="auto">
              <a:xfrm>
                <a:off x="178074" y="32039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04" name="Line 28">
                <a:extLst>
                  <a:ext uri="{FF2B5EF4-FFF2-40B4-BE49-F238E27FC236}">
                    <a16:creationId xmlns:a16="http://schemas.microsoft.com/office/drawing/2014/main" id="{5B0E93A0-803C-43D4-922B-174A4DD30EAF}"/>
                  </a:ext>
                </a:extLst>
              </p:cNvPr>
              <p:cNvSpPr>
                <a:spLocks noChangeShapeType="1"/>
              </p:cNvSpPr>
              <p:nvPr userDrawn="1"/>
            </p:nvSpPr>
            <p:spPr bwMode="auto">
              <a:xfrm>
                <a:off x="178074" y="3061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05" name="Line 29">
                <a:extLst>
                  <a:ext uri="{FF2B5EF4-FFF2-40B4-BE49-F238E27FC236}">
                    <a16:creationId xmlns:a16="http://schemas.microsoft.com/office/drawing/2014/main" id="{D3F014D9-1393-4D00-9A6D-9E0E19D15C5C}"/>
                  </a:ext>
                </a:extLst>
              </p:cNvPr>
              <p:cNvSpPr>
                <a:spLocks noChangeShapeType="1"/>
              </p:cNvSpPr>
              <p:nvPr userDrawn="1"/>
            </p:nvSpPr>
            <p:spPr bwMode="auto">
              <a:xfrm>
                <a:off x="178074" y="29166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06" name="Line 30">
                <a:extLst>
                  <a:ext uri="{FF2B5EF4-FFF2-40B4-BE49-F238E27FC236}">
                    <a16:creationId xmlns:a16="http://schemas.microsoft.com/office/drawing/2014/main" id="{414030D1-E2E5-4E55-8024-2D453BC4802C}"/>
                  </a:ext>
                </a:extLst>
              </p:cNvPr>
              <p:cNvSpPr>
                <a:spLocks noChangeShapeType="1"/>
              </p:cNvSpPr>
              <p:nvPr userDrawn="1"/>
            </p:nvSpPr>
            <p:spPr bwMode="auto">
              <a:xfrm>
                <a:off x="178074" y="27721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07" name="Line 31">
                <a:extLst>
                  <a:ext uri="{FF2B5EF4-FFF2-40B4-BE49-F238E27FC236}">
                    <a16:creationId xmlns:a16="http://schemas.microsoft.com/office/drawing/2014/main" id="{FDB3FA4B-DE95-483C-A755-22E878FB2E2B}"/>
                  </a:ext>
                </a:extLst>
              </p:cNvPr>
              <p:cNvSpPr>
                <a:spLocks noChangeShapeType="1"/>
              </p:cNvSpPr>
              <p:nvPr userDrawn="1"/>
            </p:nvSpPr>
            <p:spPr bwMode="auto">
              <a:xfrm>
                <a:off x="178074" y="26276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08" name="Line 32">
                <a:extLst>
                  <a:ext uri="{FF2B5EF4-FFF2-40B4-BE49-F238E27FC236}">
                    <a16:creationId xmlns:a16="http://schemas.microsoft.com/office/drawing/2014/main" id="{35206945-08AE-4534-AE16-F2B17244D230}"/>
                  </a:ext>
                </a:extLst>
              </p:cNvPr>
              <p:cNvSpPr>
                <a:spLocks noChangeShapeType="1"/>
              </p:cNvSpPr>
              <p:nvPr userDrawn="1"/>
            </p:nvSpPr>
            <p:spPr bwMode="auto">
              <a:xfrm>
                <a:off x="178074" y="2484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09" name="Line 33">
                <a:extLst>
                  <a:ext uri="{FF2B5EF4-FFF2-40B4-BE49-F238E27FC236}">
                    <a16:creationId xmlns:a16="http://schemas.microsoft.com/office/drawing/2014/main" id="{27C86116-2335-4015-8AAC-D3331F924635}"/>
                  </a:ext>
                </a:extLst>
              </p:cNvPr>
              <p:cNvSpPr>
                <a:spLocks noChangeShapeType="1"/>
              </p:cNvSpPr>
              <p:nvPr userDrawn="1"/>
            </p:nvSpPr>
            <p:spPr bwMode="auto">
              <a:xfrm>
                <a:off x="178074" y="23403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10" name="Line 34">
                <a:extLst>
                  <a:ext uri="{FF2B5EF4-FFF2-40B4-BE49-F238E27FC236}">
                    <a16:creationId xmlns:a16="http://schemas.microsoft.com/office/drawing/2014/main" id="{3BF6F914-6E1F-4EB0-8F80-051002B517C6}"/>
                  </a:ext>
                </a:extLst>
              </p:cNvPr>
              <p:cNvSpPr>
                <a:spLocks noChangeShapeType="1"/>
              </p:cNvSpPr>
              <p:nvPr userDrawn="1"/>
            </p:nvSpPr>
            <p:spPr bwMode="auto">
              <a:xfrm>
                <a:off x="178074" y="21958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11" name="Line 35">
                <a:extLst>
                  <a:ext uri="{FF2B5EF4-FFF2-40B4-BE49-F238E27FC236}">
                    <a16:creationId xmlns:a16="http://schemas.microsoft.com/office/drawing/2014/main" id="{04D2FA21-70F9-4DA5-A0FC-C0E92E3FE52E}"/>
                  </a:ext>
                </a:extLst>
              </p:cNvPr>
              <p:cNvSpPr>
                <a:spLocks noChangeShapeType="1"/>
              </p:cNvSpPr>
              <p:nvPr userDrawn="1"/>
            </p:nvSpPr>
            <p:spPr bwMode="auto">
              <a:xfrm>
                <a:off x="178074" y="20514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12" name="Line 36">
                <a:extLst>
                  <a:ext uri="{FF2B5EF4-FFF2-40B4-BE49-F238E27FC236}">
                    <a16:creationId xmlns:a16="http://schemas.microsoft.com/office/drawing/2014/main" id="{F58D4FB5-90F3-4530-8AF9-1A1ED0B03627}"/>
                  </a:ext>
                </a:extLst>
              </p:cNvPr>
              <p:cNvSpPr>
                <a:spLocks noChangeShapeType="1"/>
              </p:cNvSpPr>
              <p:nvPr userDrawn="1"/>
            </p:nvSpPr>
            <p:spPr bwMode="auto">
              <a:xfrm>
                <a:off x="178074" y="19085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13" name="Line 37">
                <a:extLst>
                  <a:ext uri="{FF2B5EF4-FFF2-40B4-BE49-F238E27FC236}">
                    <a16:creationId xmlns:a16="http://schemas.microsoft.com/office/drawing/2014/main" id="{46EF435C-533B-4F36-A45C-DED4C9DA1769}"/>
                  </a:ext>
                </a:extLst>
              </p:cNvPr>
              <p:cNvSpPr>
                <a:spLocks noChangeShapeType="1"/>
              </p:cNvSpPr>
              <p:nvPr userDrawn="1"/>
            </p:nvSpPr>
            <p:spPr bwMode="auto">
              <a:xfrm>
                <a:off x="178074" y="17640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14" name="Line 38">
                <a:extLst>
                  <a:ext uri="{FF2B5EF4-FFF2-40B4-BE49-F238E27FC236}">
                    <a16:creationId xmlns:a16="http://schemas.microsoft.com/office/drawing/2014/main" id="{7260D7FA-0243-4149-92F2-9A2E3D3D639A}"/>
                  </a:ext>
                </a:extLst>
              </p:cNvPr>
              <p:cNvSpPr>
                <a:spLocks noChangeShapeType="1"/>
              </p:cNvSpPr>
              <p:nvPr userDrawn="1"/>
            </p:nvSpPr>
            <p:spPr bwMode="auto">
              <a:xfrm>
                <a:off x="178074" y="16196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15" name="Line 39">
                <a:extLst>
                  <a:ext uri="{FF2B5EF4-FFF2-40B4-BE49-F238E27FC236}">
                    <a16:creationId xmlns:a16="http://schemas.microsoft.com/office/drawing/2014/main" id="{E17B36A0-958F-443F-9FD7-D5530C92BC70}"/>
                  </a:ext>
                </a:extLst>
              </p:cNvPr>
              <p:cNvSpPr>
                <a:spLocks noChangeShapeType="1"/>
              </p:cNvSpPr>
              <p:nvPr userDrawn="1"/>
            </p:nvSpPr>
            <p:spPr bwMode="auto">
              <a:xfrm>
                <a:off x="178074" y="1476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16" name="Line 102">
                <a:extLst>
                  <a:ext uri="{FF2B5EF4-FFF2-40B4-BE49-F238E27FC236}">
                    <a16:creationId xmlns:a16="http://schemas.microsoft.com/office/drawing/2014/main" id="{351063C8-67B1-4656-BE04-74F237AAE0DC}"/>
                  </a:ext>
                </a:extLst>
              </p:cNvPr>
              <p:cNvSpPr>
                <a:spLocks noChangeShapeType="1"/>
              </p:cNvSpPr>
              <p:nvPr userDrawn="1"/>
            </p:nvSpPr>
            <p:spPr bwMode="auto">
              <a:xfrm>
                <a:off x="178074" y="4069139"/>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17" name="Line 4">
                <a:extLst>
                  <a:ext uri="{FF2B5EF4-FFF2-40B4-BE49-F238E27FC236}">
                    <a16:creationId xmlns:a16="http://schemas.microsoft.com/office/drawing/2014/main" id="{A46FAAE6-29DC-4506-AD6F-E0CFB6E0E485}"/>
                  </a:ext>
                </a:extLst>
              </p:cNvPr>
              <p:cNvSpPr>
                <a:spLocks noChangeShapeType="1"/>
              </p:cNvSpPr>
              <p:nvPr userDrawn="1"/>
            </p:nvSpPr>
            <p:spPr bwMode="auto">
              <a:xfrm>
                <a:off x="178074" y="6804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18" name="Line 4">
                <a:extLst>
                  <a:ext uri="{FF2B5EF4-FFF2-40B4-BE49-F238E27FC236}">
                    <a16:creationId xmlns:a16="http://schemas.microsoft.com/office/drawing/2014/main" id="{BDB1BE34-748E-475F-92C8-62D418402AEE}"/>
                  </a:ext>
                </a:extLst>
              </p:cNvPr>
              <p:cNvSpPr>
                <a:spLocks noChangeShapeType="1"/>
              </p:cNvSpPr>
              <p:nvPr userDrawn="1"/>
            </p:nvSpPr>
            <p:spPr bwMode="auto">
              <a:xfrm>
                <a:off x="178074" y="6948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19" name="Line 39">
                <a:extLst>
                  <a:ext uri="{FF2B5EF4-FFF2-40B4-BE49-F238E27FC236}">
                    <a16:creationId xmlns:a16="http://schemas.microsoft.com/office/drawing/2014/main" id="{B8FC7F79-F5A5-4158-8740-748E3241FF8F}"/>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20" name="Line 4">
                <a:extLst>
                  <a:ext uri="{FF2B5EF4-FFF2-40B4-BE49-F238E27FC236}">
                    <a16:creationId xmlns:a16="http://schemas.microsoft.com/office/drawing/2014/main" id="{04F44B2B-BA78-4509-9C32-74EDCFF90D98}"/>
                  </a:ext>
                </a:extLst>
              </p:cNvPr>
              <p:cNvSpPr>
                <a:spLocks noChangeShapeType="1"/>
              </p:cNvSpPr>
              <p:nvPr userDrawn="1"/>
            </p:nvSpPr>
            <p:spPr bwMode="auto">
              <a:xfrm>
                <a:off x="178074" y="738028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21" name="Line 34">
                <a:extLst>
                  <a:ext uri="{FF2B5EF4-FFF2-40B4-BE49-F238E27FC236}">
                    <a16:creationId xmlns:a16="http://schemas.microsoft.com/office/drawing/2014/main" id="{5E5B63E7-A874-41DF-80CD-384ECF0D0ECD}"/>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22" name="Line 35">
                <a:extLst>
                  <a:ext uri="{FF2B5EF4-FFF2-40B4-BE49-F238E27FC236}">
                    <a16:creationId xmlns:a16="http://schemas.microsoft.com/office/drawing/2014/main" id="{09956D0B-D2BD-494C-9E10-AC5791E6B997}"/>
                  </a:ext>
                </a:extLst>
              </p:cNvPr>
              <p:cNvSpPr>
                <a:spLocks noChangeShapeType="1"/>
              </p:cNvSpPr>
              <p:nvPr userDrawn="1"/>
            </p:nvSpPr>
            <p:spPr bwMode="auto">
              <a:xfrm>
                <a:off x="178074" y="118782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23" name="Line 36">
                <a:extLst>
                  <a:ext uri="{FF2B5EF4-FFF2-40B4-BE49-F238E27FC236}">
                    <a16:creationId xmlns:a16="http://schemas.microsoft.com/office/drawing/2014/main" id="{FDCF63A4-9AE6-42F3-B831-26054F80B908}"/>
                  </a:ext>
                </a:extLst>
              </p:cNvPr>
              <p:cNvSpPr>
                <a:spLocks noChangeShapeType="1"/>
              </p:cNvSpPr>
              <p:nvPr userDrawn="1"/>
            </p:nvSpPr>
            <p:spPr bwMode="auto">
              <a:xfrm>
                <a:off x="178074" y="104495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grpSp>
        <p:grpSp>
          <p:nvGrpSpPr>
            <p:cNvPr id="4" name="グループ化 3">
              <a:extLst>
                <a:ext uri="{FF2B5EF4-FFF2-40B4-BE49-F238E27FC236}">
                  <a16:creationId xmlns:a16="http://schemas.microsoft.com/office/drawing/2014/main" id="{7563BD28-1209-42D1-9D77-592742544D69}"/>
                </a:ext>
              </a:extLst>
            </p:cNvPr>
            <p:cNvGrpSpPr/>
            <p:nvPr userDrawn="1"/>
          </p:nvGrpSpPr>
          <p:grpSpPr>
            <a:xfrm>
              <a:off x="177800" y="1042608"/>
              <a:ext cx="10368268" cy="6337679"/>
              <a:chOff x="177800" y="613150"/>
              <a:chExt cx="10368268" cy="6767138"/>
            </a:xfrm>
          </p:grpSpPr>
          <p:sp>
            <p:nvSpPr>
              <p:cNvPr id="5" name="Line 41">
                <a:extLst>
                  <a:ext uri="{FF2B5EF4-FFF2-40B4-BE49-F238E27FC236}">
                    <a16:creationId xmlns:a16="http://schemas.microsoft.com/office/drawing/2014/main" id="{B3C22C89-D315-4DE2-A2CE-1772E3524552}"/>
                  </a:ext>
                </a:extLst>
              </p:cNvPr>
              <p:cNvSpPr>
                <a:spLocks noChangeShapeType="1"/>
              </p:cNvSpPr>
              <p:nvPr userDrawn="1"/>
            </p:nvSpPr>
            <p:spPr bwMode="auto">
              <a:xfrm>
                <a:off x="132972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6" name="Line 42">
                <a:extLst>
                  <a:ext uri="{FF2B5EF4-FFF2-40B4-BE49-F238E27FC236}">
                    <a16:creationId xmlns:a16="http://schemas.microsoft.com/office/drawing/2014/main" id="{B6B37B61-127F-43BC-8980-FDDC4E2D4884}"/>
                  </a:ext>
                </a:extLst>
              </p:cNvPr>
              <p:cNvSpPr>
                <a:spLocks noChangeShapeType="1"/>
              </p:cNvSpPr>
              <p:nvPr userDrawn="1"/>
            </p:nvSpPr>
            <p:spPr bwMode="auto">
              <a:xfrm>
                <a:off x="147371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7" name="Line 43">
                <a:extLst>
                  <a:ext uri="{FF2B5EF4-FFF2-40B4-BE49-F238E27FC236}">
                    <a16:creationId xmlns:a16="http://schemas.microsoft.com/office/drawing/2014/main" id="{814E20DB-764C-424E-81E2-70243941EA7A}"/>
                  </a:ext>
                </a:extLst>
              </p:cNvPr>
              <p:cNvSpPr>
                <a:spLocks noChangeShapeType="1"/>
              </p:cNvSpPr>
              <p:nvPr userDrawn="1"/>
            </p:nvSpPr>
            <p:spPr bwMode="auto">
              <a:xfrm>
                <a:off x="161771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8" name="Line 44">
                <a:extLst>
                  <a:ext uri="{FF2B5EF4-FFF2-40B4-BE49-F238E27FC236}">
                    <a16:creationId xmlns:a16="http://schemas.microsoft.com/office/drawing/2014/main" id="{FCABC8BD-5A98-49C6-B473-81F079E35153}"/>
                  </a:ext>
                </a:extLst>
              </p:cNvPr>
              <p:cNvSpPr>
                <a:spLocks noChangeShapeType="1"/>
              </p:cNvSpPr>
              <p:nvPr userDrawn="1"/>
            </p:nvSpPr>
            <p:spPr bwMode="auto">
              <a:xfrm>
                <a:off x="176170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9" name="Line 45">
                <a:extLst>
                  <a:ext uri="{FF2B5EF4-FFF2-40B4-BE49-F238E27FC236}">
                    <a16:creationId xmlns:a16="http://schemas.microsoft.com/office/drawing/2014/main" id="{1A60A482-CAE7-4B32-B147-65B54D505B66}"/>
                  </a:ext>
                </a:extLst>
              </p:cNvPr>
              <p:cNvSpPr>
                <a:spLocks noChangeShapeType="1"/>
              </p:cNvSpPr>
              <p:nvPr userDrawn="1"/>
            </p:nvSpPr>
            <p:spPr bwMode="auto">
              <a:xfrm>
                <a:off x="190569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0" name="Line 46">
                <a:extLst>
                  <a:ext uri="{FF2B5EF4-FFF2-40B4-BE49-F238E27FC236}">
                    <a16:creationId xmlns:a16="http://schemas.microsoft.com/office/drawing/2014/main" id="{EFDE9D29-C267-4456-BF4C-3E31CC996007}"/>
                  </a:ext>
                </a:extLst>
              </p:cNvPr>
              <p:cNvSpPr>
                <a:spLocks noChangeShapeType="1"/>
              </p:cNvSpPr>
              <p:nvPr userDrawn="1"/>
            </p:nvSpPr>
            <p:spPr bwMode="auto">
              <a:xfrm>
                <a:off x="204968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1" name="Line 47">
                <a:extLst>
                  <a:ext uri="{FF2B5EF4-FFF2-40B4-BE49-F238E27FC236}">
                    <a16:creationId xmlns:a16="http://schemas.microsoft.com/office/drawing/2014/main" id="{491A06B6-733C-4C7D-A019-438D4782E29D}"/>
                  </a:ext>
                </a:extLst>
              </p:cNvPr>
              <p:cNvSpPr>
                <a:spLocks noChangeShapeType="1"/>
              </p:cNvSpPr>
              <p:nvPr userDrawn="1"/>
            </p:nvSpPr>
            <p:spPr bwMode="auto">
              <a:xfrm>
                <a:off x="219367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2" name="Line 48">
                <a:extLst>
                  <a:ext uri="{FF2B5EF4-FFF2-40B4-BE49-F238E27FC236}">
                    <a16:creationId xmlns:a16="http://schemas.microsoft.com/office/drawing/2014/main" id="{1A2FF589-8AE7-4B04-A3CF-707EC50F0E4D}"/>
                  </a:ext>
                </a:extLst>
              </p:cNvPr>
              <p:cNvSpPr>
                <a:spLocks noChangeShapeType="1"/>
              </p:cNvSpPr>
              <p:nvPr userDrawn="1"/>
            </p:nvSpPr>
            <p:spPr bwMode="auto">
              <a:xfrm>
                <a:off x="233766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3" name="Line 49">
                <a:extLst>
                  <a:ext uri="{FF2B5EF4-FFF2-40B4-BE49-F238E27FC236}">
                    <a16:creationId xmlns:a16="http://schemas.microsoft.com/office/drawing/2014/main" id="{220BD835-09F7-42BC-8A59-760F67C3BA30}"/>
                  </a:ext>
                </a:extLst>
              </p:cNvPr>
              <p:cNvSpPr>
                <a:spLocks noChangeShapeType="1"/>
              </p:cNvSpPr>
              <p:nvPr userDrawn="1"/>
            </p:nvSpPr>
            <p:spPr bwMode="auto">
              <a:xfrm>
                <a:off x="248165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4" name="Line 50">
                <a:extLst>
                  <a:ext uri="{FF2B5EF4-FFF2-40B4-BE49-F238E27FC236}">
                    <a16:creationId xmlns:a16="http://schemas.microsoft.com/office/drawing/2014/main" id="{80C9531A-D351-4FB0-810D-0B60B9AE5DA3}"/>
                  </a:ext>
                </a:extLst>
              </p:cNvPr>
              <p:cNvSpPr>
                <a:spLocks noChangeShapeType="1"/>
              </p:cNvSpPr>
              <p:nvPr userDrawn="1"/>
            </p:nvSpPr>
            <p:spPr bwMode="auto">
              <a:xfrm>
                <a:off x="262564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5" name="Line 51">
                <a:extLst>
                  <a:ext uri="{FF2B5EF4-FFF2-40B4-BE49-F238E27FC236}">
                    <a16:creationId xmlns:a16="http://schemas.microsoft.com/office/drawing/2014/main" id="{B8E8462B-F715-42E6-9C65-36FFE4337D4E}"/>
                  </a:ext>
                </a:extLst>
              </p:cNvPr>
              <p:cNvSpPr>
                <a:spLocks noChangeShapeType="1"/>
              </p:cNvSpPr>
              <p:nvPr userDrawn="1"/>
            </p:nvSpPr>
            <p:spPr bwMode="auto">
              <a:xfrm>
                <a:off x="276963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6" name="Line 52">
                <a:extLst>
                  <a:ext uri="{FF2B5EF4-FFF2-40B4-BE49-F238E27FC236}">
                    <a16:creationId xmlns:a16="http://schemas.microsoft.com/office/drawing/2014/main" id="{D8F1D8BF-9549-4DB4-8539-54E7306FE4B2}"/>
                  </a:ext>
                </a:extLst>
              </p:cNvPr>
              <p:cNvSpPr>
                <a:spLocks noChangeShapeType="1"/>
              </p:cNvSpPr>
              <p:nvPr userDrawn="1"/>
            </p:nvSpPr>
            <p:spPr bwMode="auto">
              <a:xfrm>
                <a:off x="291362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7" name="Line 53">
                <a:extLst>
                  <a:ext uri="{FF2B5EF4-FFF2-40B4-BE49-F238E27FC236}">
                    <a16:creationId xmlns:a16="http://schemas.microsoft.com/office/drawing/2014/main" id="{21A8334C-E16F-4C67-A640-48814127DE18}"/>
                  </a:ext>
                </a:extLst>
              </p:cNvPr>
              <p:cNvSpPr>
                <a:spLocks noChangeShapeType="1"/>
              </p:cNvSpPr>
              <p:nvPr userDrawn="1"/>
            </p:nvSpPr>
            <p:spPr bwMode="auto">
              <a:xfrm>
                <a:off x="305762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8" name="Line 54">
                <a:extLst>
                  <a:ext uri="{FF2B5EF4-FFF2-40B4-BE49-F238E27FC236}">
                    <a16:creationId xmlns:a16="http://schemas.microsoft.com/office/drawing/2014/main" id="{87645081-3E3E-46BC-930C-6315E36C5EB3}"/>
                  </a:ext>
                </a:extLst>
              </p:cNvPr>
              <p:cNvSpPr>
                <a:spLocks noChangeShapeType="1"/>
              </p:cNvSpPr>
              <p:nvPr userDrawn="1"/>
            </p:nvSpPr>
            <p:spPr bwMode="auto">
              <a:xfrm>
                <a:off x="320161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19" name="Line 55">
                <a:extLst>
                  <a:ext uri="{FF2B5EF4-FFF2-40B4-BE49-F238E27FC236}">
                    <a16:creationId xmlns:a16="http://schemas.microsoft.com/office/drawing/2014/main" id="{A4BEC564-851D-4F58-80F1-6A0185EDAFE7}"/>
                  </a:ext>
                </a:extLst>
              </p:cNvPr>
              <p:cNvSpPr>
                <a:spLocks noChangeShapeType="1"/>
              </p:cNvSpPr>
              <p:nvPr userDrawn="1"/>
            </p:nvSpPr>
            <p:spPr bwMode="auto">
              <a:xfrm>
                <a:off x="334560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20" name="Line 56">
                <a:extLst>
                  <a:ext uri="{FF2B5EF4-FFF2-40B4-BE49-F238E27FC236}">
                    <a16:creationId xmlns:a16="http://schemas.microsoft.com/office/drawing/2014/main" id="{432A9BBC-9761-4CF7-8E8B-58C807DB482F}"/>
                  </a:ext>
                </a:extLst>
              </p:cNvPr>
              <p:cNvSpPr>
                <a:spLocks noChangeShapeType="1"/>
              </p:cNvSpPr>
              <p:nvPr userDrawn="1"/>
            </p:nvSpPr>
            <p:spPr bwMode="auto">
              <a:xfrm>
                <a:off x="348959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21" name="Line 57">
                <a:extLst>
                  <a:ext uri="{FF2B5EF4-FFF2-40B4-BE49-F238E27FC236}">
                    <a16:creationId xmlns:a16="http://schemas.microsoft.com/office/drawing/2014/main" id="{20A6B1C2-9D27-470D-A085-87FA71EAB4A1}"/>
                  </a:ext>
                </a:extLst>
              </p:cNvPr>
              <p:cNvSpPr>
                <a:spLocks noChangeShapeType="1"/>
              </p:cNvSpPr>
              <p:nvPr userDrawn="1"/>
            </p:nvSpPr>
            <p:spPr bwMode="auto">
              <a:xfrm>
                <a:off x="363358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22" name="Line 58">
                <a:extLst>
                  <a:ext uri="{FF2B5EF4-FFF2-40B4-BE49-F238E27FC236}">
                    <a16:creationId xmlns:a16="http://schemas.microsoft.com/office/drawing/2014/main" id="{F23207BF-AF0B-4F40-8B7A-C3F38848C909}"/>
                  </a:ext>
                </a:extLst>
              </p:cNvPr>
              <p:cNvSpPr>
                <a:spLocks noChangeShapeType="1"/>
              </p:cNvSpPr>
              <p:nvPr userDrawn="1"/>
            </p:nvSpPr>
            <p:spPr bwMode="auto">
              <a:xfrm>
                <a:off x="37775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23" name="Line 59">
                <a:extLst>
                  <a:ext uri="{FF2B5EF4-FFF2-40B4-BE49-F238E27FC236}">
                    <a16:creationId xmlns:a16="http://schemas.microsoft.com/office/drawing/2014/main" id="{26C53B7A-6B78-45F3-81B8-0C4A985F930E}"/>
                  </a:ext>
                </a:extLst>
              </p:cNvPr>
              <p:cNvSpPr>
                <a:spLocks noChangeShapeType="1"/>
              </p:cNvSpPr>
              <p:nvPr userDrawn="1"/>
            </p:nvSpPr>
            <p:spPr bwMode="auto">
              <a:xfrm>
                <a:off x="39215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24" name="Line 60">
                <a:extLst>
                  <a:ext uri="{FF2B5EF4-FFF2-40B4-BE49-F238E27FC236}">
                    <a16:creationId xmlns:a16="http://schemas.microsoft.com/office/drawing/2014/main" id="{EFE47F1C-76D7-41CA-9659-2A5E4423D6B4}"/>
                  </a:ext>
                </a:extLst>
              </p:cNvPr>
              <p:cNvSpPr>
                <a:spLocks noChangeShapeType="1"/>
              </p:cNvSpPr>
              <p:nvPr userDrawn="1"/>
            </p:nvSpPr>
            <p:spPr bwMode="auto">
              <a:xfrm>
                <a:off x="406555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25" name="Line 61">
                <a:extLst>
                  <a:ext uri="{FF2B5EF4-FFF2-40B4-BE49-F238E27FC236}">
                    <a16:creationId xmlns:a16="http://schemas.microsoft.com/office/drawing/2014/main" id="{64457307-026F-493B-ABF6-07B942375561}"/>
                  </a:ext>
                </a:extLst>
              </p:cNvPr>
              <p:cNvSpPr>
                <a:spLocks noChangeShapeType="1"/>
              </p:cNvSpPr>
              <p:nvPr userDrawn="1"/>
            </p:nvSpPr>
            <p:spPr bwMode="auto">
              <a:xfrm>
                <a:off x="420954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26" name="Line 62">
                <a:extLst>
                  <a:ext uri="{FF2B5EF4-FFF2-40B4-BE49-F238E27FC236}">
                    <a16:creationId xmlns:a16="http://schemas.microsoft.com/office/drawing/2014/main" id="{030B4BD7-7599-44B1-8074-D5431EC3F5EB}"/>
                  </a:ext>
                </a:extLst>
              </p:cNvPr>
              <p:cNvSpPr>
                <a:spLocks noChangeShapeType="1"/>
              </p:cNvSpPr>
              <p:nvPr userDrawn="1"/>
            </p:nvSpPr>
            <p:spPr bwMode="auto">
              <a:xfrm>
                <a:off x="435353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27" name="Line 63">
                <a:extLst>
                  <a:ext uri="{FF2B5EF4-FFF2-40B4-BE49-F238E27FC236}">
                    <a16:creationId xmlns:a16="http://schemas.microsoft.com/office/drawing/2014/main" id="{4595D81E-7D18-4885-B662-9E134883C21E}"/>
                  </a:ext>
                </a:extLst>
              </p:cNvPr>
              <p:cNvSpPr>
                <a:spLocks noChangeShapeType="1"/>
              </p:cNvSpPr>
              <p:nvPr userDrawn="1"/>
            </p:nvSpPr>
            <p:spPr bwMode="auto">
              <a:xfrm>
                <a:off x="449753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28" name="Line 64">
                <a:extLst>
                  <a:ext uri="{FF2B5EF4-FFF2-40B4-BE49-F238E27FC236}">
                    <a16:creationId xmlns:a16="http://schemas.microsoft.com/office/drawing/2014/main" id="{9D7EEAE3-EB7B-4CAB-8D29-74B01BF77DA7}"/>
                  </a:ext>
                </a:extLst>
              </p:cNvPr>
              <p:cNvSpPr>
                <a:spLocks noChangeShapeType="1"/>
              </p:cNvSpPr>
              <p:nvPr userDrawn="1"/>
            </p:nvSpPr>
            <p:spPr bwMode="auto">
              <a:xfrm>
                <a:off x="464152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29" name="Line 65">
                <a:extLst>
                  <a:ext uri="{FF2B5EF4-FFF2-40B4-BE49-F238E27FC236}">
                    <a16:creationId xmlns:a16="http://schemas.microsoft.com/office/drawing/2014/main" id="{0F246FB1-7AE4-4FC2-ADF0-AEC7C07561B7}"/>
                  </a:ext>
                </a:extLst>
              </p:cNvPr>
              <p:cNvSpPr>
                <a:spLocks noChangeShapeType="1"/>
              </p:cNvSpPr>
              <p:nvPr userDrawn="1"/>
            </p:nvSpPr>
            <p:spPr bwMode="auto">
              <a:xfrm>
                <a:off x="478551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30" name="Line 66">
                <a:extLst>
                  <a:ext uri="{FF2B5EF4-FFF2-40B4-BE49-F238E27FC236}">
                    <a16:creationId xmlns:a16="http://schemas.microsoft.com/office/drawing/2014/main" id="{F57F2CE7-B513-47B5-9D3D-A274C47CC757}"/>
                  </a:ext>
                </a:extLst>
              </p:cNvPr>
              <p:cNvSpPr>
                <a:spLocks noChangeShapeType="1"/>
              </p:cNvSpPr>
              <p:nvPr userDrawn="1"/>
            </p:nvSpPr>
            <p:spPr bwMode="auto">
              <a:xfrm>
                <a:off x="492950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31" name="Line 67">
                <a:extLst>
                  <a:ext uri="{FF2B5EF4-FFF2-40B4-BE49-F238E27FC236}">
                    <a16:creationId xmlns:a16="http://schemas.microsoft.com/office/drawing/2014/main" id="{9040D867-6020-46C6-8856-42B9EE18A29D}"/>
                  </a:ext>
                </a:extLst>
              </p:cNvPr>
              <p:cNvSpPr>
                <a:spLocks noChangeShapeType="1"/>
              </p:cNvSpPr>
              <p:nvPr userDrawn="1"/>
            </p:nvSpPr>
            <p:spPr bwMode="auto">
              <a:xfrm>
                <a:off x="507349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32" name="Line 68">
                <a:extLst>
                  <a:ext uri="{FF2B5EF4-FFF2-40B4-BE49-F238E27FC236}">
                    <a16:creationId xmlns:a16="http://schemas.microsoft.com/office/drawing/2014/main" id="{F353CD92-5CA1-4C0F-8661-E074AB491295}"/>
                  </a:ext>
                </a:extLst>
              </p:cNvPr>
              <p:cNvSpPr>
                <a:spLocks noChangeShapeType="1"/>
              </p:cNvSpPr>
              <p:nvPr userDrawn="1"/>
            </p:nvSpPr>
            <p:spPr bwMode="auto">
              <a:xfrm>
                <a:off x="521748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33" name="Line 69">
                <a:extLst>
                  <a:ext uri="{FF2B5EF4-FFF2-40B4-BE49-F238E27FC236}">
                    <a16:creationId xmlns:a16="http://schemas.microsoft.com/office/drawing/2014/main" id="{0D038A48-2468-4083-ABDA-2013B92143E0}"/>
                  </a:ext>
                </a:extLst>
              </p:cNvPr>
              <p:cNvSpPr>
                <a:spLocks noChangeShapeType="1"/>
              </p:cNvSpPr>
              <p:nvPr userDrawn="1"/>
            </p:nvSpPr>
            <p:spPr bwMode="auto">
              <a:xfrm>
                <a:off x="536147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34" name="Line 70">
                <a:extLst>
                  <a:ext uri="{FF2B5EF4-FFF2-40B4-BE49-F238E27FC236}">
                    <a16:creationId xmlns:a16="http://schemas.microsoft.com/office/drawing/2014/main" id="{BAF64418-9CE6-467B-8BF0-9E2B368CB22E}"/>
                  </a:ext>
                </a:extLst>
              </p:cNvPr>
              <p:cNvSpPr>
                <a:spLocks noChangeShapeType="1"/>
              </p:cNvSpPr>
              <p:nvPr userDrawn="1"/>
            </p:nvSpPr>
            <p:spPr bwMode="auto">
              <a:xfrm>
                <a:off x="564945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35" name="Line 71">
                <a:extLst>
                  <a:ext uri="{FF2B5EF4-FFF2-40B4-BE49-F238E27FC236}">
                    <a16:creationId xmlns:a16="http://schemas.microsoft.com/office/drawing/2014/main" id="{B08E98E2-2275-4757-AF6A-CEA7367028EB}"/>
                  </a:ext>
                </a:extLst>
              </p:cNvPr>
              <p:cNvSpPr>
                <a:spLocks noChangeShapeType="1"/>
              </p:cNvSpPr>
              <p:nvPr userDrawn="1"/>
            </p:nvSpPr>
            <p:spPr bwMode="auto">
              <a:xfrm>
                <a:off x="579344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36" name="Line 72">
                <a:extLst>
                  <a:ext uri="{FF2B5EF4-FFF2-40B4-BE49-F238E27FC236}">
                    <a16:creationId xmlns:a16="http://schemas.microsoft.com/office/drawing/2014/main" id="{BAF0F2BB-8D3E-4967-B761-CA8A2E97D03B}"/>
                  </a:ext>
                </a:extLst>
              </p:cNvPr>
              <p:cNvSpPr>
                <a:spLocks noChangeShapeType="1"/>
              </p:cNvSpPr>
              <p:nvPr userDrawn="1"/>
            </p:nvSpPr>
            <p:spPr bwMode="auto">
              <a:xfrm>
                <a:off x="593744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37" name="Line 73">
                <a:extLst>
                  <a:ext uri="{FF2B5EF4-FFF2-40B4-BE49-F238E27FC236}">
                    <a16:creationId xmlns:a16="http://schemas.microsoft.com/office/drawing/2014/main" id="{723DDDCA-6CF4-4716-9D83-57D409851449}"/>
                  </a:ext>
                </a:extLst>
              </p:cNvPr>
              <p:cNvSpPr>
                <a:spLocks noChangeShapeType="1"/>
              </p:cNvSpPr>
              <p:nvPr userDrawn="1"/>
            </p:nvSpPr>
            <p:spPr bwMode="auto">
              <a:xfrm>
                <a:off x="608143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38" name="Line 74">
                <a:extLst>
                  <a:ext uri="{FF2B5EF4-FFF2-40B4-BE49-F238E27FC236}">
                    <a16:creationId xmlns:a16="http://schemas.microsoft.com/office/drawing/2014/main" id="{AAEFDC64-D696-421A-A86D-9EB4A4E11CA5}"/>
                  </a:ext>
                </a:extLst>
              </p:cNvPr>
              <p:cNvSpPr>
                <a:spLocks noChangeShapeType="1"/>
              </p:cNvSpPr>
              <p:nvPr userDrawn="1"/>
            </p:nvSpPr>
            <p:spPr bwMode="auto">
              <a:xfrm>
                <a:off x="622542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39" name="Line 75">
                <a:extLst>
                  <a:ext uri="{FF2B5EF4-FFF2-40B4-BE49-F238E27FC236}">
                    <a16:creationId xmlns:a16="http://schemas.microsoft.com/office/drawing/2014/main" id="{18106B5D-9A4D-4E6A-B509-CCFE36E6471B}"/>
                  </a:ext>
                </a:extLst>
              </p:cNvPr>
              <p:cNvSpPr>
                <a:spLocks noChangeShapeType="1"/>
              </p:cNvSpPr>
              <p:nvPr userDrawn="1"/>
            </p:nvSpPr>
            <p:spPr bwMode="auto">
              <a:xfrm>
                <a:off x="636941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40" name="Line 76">
                <a:extLst>
                  <a:ext uri="{FF2B5EF4-FFF2-40B4-BE49-F238E27FC236}">
                    <a16:creationId xmlns:a16="http://schemas.microsoft.com/office/drawing/2014/main" id="{BAFB4B40-3FCF-47E4-9472-C68AA657A83A}"/>
                  </a:ext>
                </a:extLst>
              </p:cNvPr>
              <p:cNvSpPr>
                <a:spLocks noChangeShapeType="1"/>
              </p:cNvSpPr>
              <p:nvPr userDrawn="1"/>
            </p:nvSpPr>
            <p:spPr bwMode="auto">
              <a:xfrm>
                <a:off x="651340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41" name="Line 77">
                <a:extLst>
                  <a:ext uri="{FF2B5EF4-FFF2-40B4-BE49-F238E27FC236}">
                    <a16:creationId xmlns:a16="http://schemas.microsoft.com/office/drawing/2014/main" id="{91AC1E62-A671-457A-B999-A9AD01C32097}"/>
                  </a:ext>
                </a:extLst>
              </p:cNvPr>
              <p:cNvSpPr>
                <a:spLocks noChangeShapeType="1"/>
              </p:cNvSpPr>
              <p:nvPr userDrawn="1"/>
            </p:nvSpPr>
            <p:spPr bwMode="auto">
              <a:xfrm>
                <a:off x="665739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42" name="Line 78">
                <a:extLst>
                  <a:ext uri="{FF2B5EF4-FFF2-40B4-BE49-F238E27FC236}">
                    <a16:creationId xmlns:a16="http://schemas.microsoft.com/office/drawing/2014/main" id="{EEE965B0-C6E6-4518-86CD-63D4B7EBA880}"/>
                  </a:ext>
                </a:extLst>
              </p:cNvPr>
              <p:cNvSpPr>
                <a:spLocks noChangeShapeType="1"/>
              </p:cNvSpPr>
              <p:nvPr userDrawn="1"/>
            </p:nvSpPr>
            <p:spPr bwMode="auto">
              <a:xfrm>
                <a:off x="680138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43" name="Line 79">
                <a:extLst>
                  <a:ext uri="{FF2B5EF4-FFF2-40B4-BE49-F238E27FC236}">
                    <a16:creationId xmlns:a16="http://schemas.microsoft.com/office/drawing/2014/main" id="{24997377-0B31-44D1-B937-DB15718E3166}"/>
                  </a:ext>
                </a:extLst>
              </p:cNvPr>
              <p:cNvSpPr>
                <a:spLocks noChangeShapeType="1"/>
              </p:cNvSpPr>
              <p:nvPr userDrawn="1"/>
            </p:nvSpPr>
            <p:spPr bwMode="auto">
              <a:xfrm>
                <a:off x="694537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44" name="Line 80">
                <a:extLst>
                  <a:ext uri="{FF2B5EF4-FFF2-40B4-BE49-F238E27FC236}">
                    <a16:creationId xmlns:a16="http://schemas.microsoft.com/office/drawing/2014/main" id="{D9108AD2-FE21-4DFA-98C7-9987526429BF}"/>
                  </a:ext>
                </a:extLst>
              </p:cNvPr>
              <p:cNvSpPr>
                <a:spLocks noChangeShapeType="1"/>
              </p:cNvSpPr>
              <p:nvPr userDrawn="1"/>
            </p:nvSpPr>
            <p:spPr bwMode="auto">
              <a:xfrm>
                <a:off x="70893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45" name="Line 81">
                <a:extLst>
                  <a:ext uri="{FF2B5EF4-FFF2-40B4-BE49-F238E27FC236}">
                    <a16:creationId xmlns:a16="http://schemas.microsoft.com/office/drawing/2014/main" id="{1CA5C353-7840-45EE-863A-10C278F5A325}"/>
                  </a:ext>
                </a:extLst>
              </p:cNvPr>
              <p:cNvSpPr>
                <a:spLocks noChangeShapeType="1"/>
              </p:cNvSpPr>
              <p:nvPr userDrawn="1"/>
            </p:nvSpPr>
            <p:spPr bwMode="auto">
              <a:xfrm>
                <a:off x="723335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46" name="Line 82">
                <a:extLst>
                  <a:ext uri="{FF2B5EF4-FFF2-40B4-BE49-F238E27FC236}">
                    <a16:creationId xmlns:a16="http://schemas.microsoft.com/office/drawing/2014/main" id="{26AFC1F5-9DCD-49DE-9CC8-D9D4F6233EF8}"/>
                  </a:ext>
                </a:extLst>
              </p:cNvPr>
              <p:cNvSpPr>
                <a:spLocks noChangeShapeType="1"/>
              </p:cNvSpPr>
              <p:nvPr userDrawn="1"/>
            </p:nvSpPr>
            <p:spPr bwMode="auto">
              <a:xfrm>
                <a:off x="737735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47" name="Line 83">
                <a:extLst>
                  <a:ext uri="{FF2B5EF4-FFF2-40B4-BE49-F238E27FC236}">
                    <a16:creationId xmlns:a16="http://schemas.microsoft.com/office/drawing/2014/main" id="{14B32CED-A602-42D5-A3B1-8FF2269F4501}"/>
                  </a:ext>
                </a:extLst>
              </p:cNvPr>
              <p:cNvSpPr>
                <a:spLocks noChangeShapeType="1"/>
              </p:cNvSpPr>
              <p:nvPr userDrawn="1"/>
            </p:nvSpPr>
            <p:spPr bwMode="auto">
              <a:xfrm>
                <a:off x="752134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48" name="Line 84">
                <a:extLst>
                  <a:ext uri="{FF2B5EF4-FFF2-40B4-BE49-F238E27FC236}">
                    <a16:creationId xmlns:a16="http://schemas.microsoft.com/office/drawing/2014/main" id="{8898D64B-560A-4FE6-A65E-5FDEE2787597}"/>
                  </a:ext>
                </a:extLst>
              </p:cNvPr>
              <p:cNvSpPr>
                <a:spLocks noChangeShapeType="1"/>
              </p:cNvSpPr>
              <p:nvPr userDrawn="1"/>
            </p:nvSpPr>
            <p:spPr bwMode="auto">
              <a:xfrm>
                <a:off x="766533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49" name="Line 85">
                <a:extLst>
                  <a:ext uri="{FF2B5EF4-FFF2-40B4-BE49-F238E27FC236}">
                    <a16:creationId xmlns:a16="http://schemas.microsoft.com/office/drawing/2014/main" id="{DE3EB8DA-494D-48D7-9D5A-041A02840615}"/>
                  </a:ext>
                </a:extLst>
              </p:cNvPr>
              <p:cNvSpPr>
                <a:spLocks noChangeShapeType="1"/>
              </p:cNvSpPr>
              <p:nvPr userDrawn="1"/>
            </p:nvSpPr>
            <p:spPr bwMode="auto">
              <a:xfrm>
                <a:off x="780932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50" name="Line 86">
                <a:extLst>
                  <a:ext uri="{FF2B5EF4-FFF2-40B4-BE49-F238E27FC236}">
                    <a16:creationId xmlns:a16="http://schemas.microsoft.com/office/drawing/2014/main" id="{090115F5-7C62-42C7-915F-569C75B502BF}"/>
                  </a:ext>
                </a:extLst>
              </p:cNvPr>
              <p:cNvSpPr>
                <a:spLocks noChangeShapeType="1"/>
              </p:cNvSpPr>
              <p:nvPr userDrawn="1"/>
            </p:nvSpPr>
            <p:spPr bwMode="auto">
              <a:xfrm>
                <a:off x="795331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51" name="Line 87">
                <a:extLst>
                  <a:ext uri="{FF2B5EF4-FFF2-40B4-BE49-F238E27FC236}">
                    <a16:creationId xmlns:a16="http://schemas.microsoft.com/office/drawing/2014/main" id="{07150042-95BE-4CDF-8FFB-4CB35B404708}"/>
                  </a:ext>
                </a:extLst>
              </p:cNvPr>
              <p:cNvSpPr>
                <a:spLocks noChangeShapeType="1"/>
              </p:cNvSpPr>
              <p:nvPr userDrawn="1"/>
            </p:nvSpPr>
            <p:spPr bwMode="auto">
              <a:xfrm>
                <a:off x="809730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52" name="Line 88">
                <a:extLst>
                  <a:ext uri="{FF2B5EF4-FFF2-40B4-BE49-F238E27FC236}">
                    <a16:creationId xmlns:a16="http://schemas.microsoft.com/office/drawing/2014/main" id="{4D5B66A5-264B-4795-ADBD-502ED4E9C0E0}"/>
                  </a:ext>
                </a:extLst>
              </p:cNvPr>
              <p:cNvSpPr>
                <a:spLocks noChangeShapeType="1"/>
              </p:cNvSpPr>
              <p:nvPr userDrawn="1"/>
            </p:nvSpPr>
            <p:spPr bwMode="auto">
              <a:xfrm>
                <a:off x="824129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53" name="Line 89">
                <a:extLst>
                  <a:ext uri="{FF2B5EF4-FFF2-40B4-BE49-F238E27FC236}">
                    <a16:creationId xmlns:a16="http://schemas.microsoft.com/office/drawing/2014/main" id="{24BF882A-B84D-4511-B50C-111B07E51870}"/>
                  </a:ext>
                </a:extLst>
              </p:cNvPr>
              <p:cNvSpPr>
                <a:spLocks noChangeShapeType="1"/>
              </p:cNvSpPr>
              <p:nvPr userDrawn="1"/>
            </p:nvSpPr>
            <p:spPr bwMode="auto">
              <a:xfrm>
                <a:off x="838528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54" name="Line 90">
                <a:extLst>
                  <a:ext uri="{FF2B5EF4-FFF2-40B4-BE49-F238E27FC236}">
                    <a16:creationId xmlns:a16="http://schemas.microsoft.com/office/drawing/2014/main" id="{E5B34C9D-6C85-473E-B998-6581E2216D0E}"/>
                  </a:ext>
                </a:extLst>
              </p:cNvPr>
              <p:cNvSpPr>
                <a:spLocks noChangeShapeType="1"/>
              </p:cNvSpPr>
              <p:nvPr userDrawn="1"/>
            </p:nvSpPr>
            <p:spPr bwMode="auto">
              <a:xfrm>
                <a:off x="852927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55" name="Line 91">
                <a:extLst>
                  <a:ext uri="{FF2B5EF4-FFF2-40B4-BE49-F238E27FC236}">
                    <a16:creationId xmlns:a16="http://schemas.microsoft.com/office/drawing/2014/main" id="{44595B99-1CD9-464F-88A0-268D2EA0DDAF}"/>
                  </a:ext>
                </a:extLst>
              </p:cNvPr>
              <p:cNvSpPr>
                <a:spLocks noChangeShapeType="1"/>
              </p:cNvSpPr>
              <p:nvPr userDrawn="1"/>
            </p:nvSpPr>
            <p:spPr bwMode="auto">
              <a:xfrm>
                <a:off x="867326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56" name="Line 92">
                <a:extLst>
                  <a:ext uri="{FF2B5EF4-FFF2-40B4-BE49-F238E27FC236}">
                    <a16:creationId xmlns:a16="http://schemas.microsoft.com/office/drawing/2014/main" id="{EF9327C4-BC85-4DF3-9D0C-DF77C23C79C2}"/>
                  </a:ext>
                </a:extLst>
              </p:cNvPr>
              <p:cNvSpPr>
                <a:spLocks noChangeShapeType="1"/>
              </p:cNvSpPr>
              <p:nvPr userDrawn="1"/>
            </p:nvSpPr>
            <p:spPr bwMode="auto">
              <a:xfrm>
                <a:off x="881726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57" name="Line 93">
                <a:extLst>
                  <a:ext uri="{FF2B5EF4-FFF2-40B4-BE49-F238E27FC236}">
                    <a16:creationId xmlns:a16="http://schemas.microsoft.com/office/drawing/2014/main" id="{C52B8491-D39D-4464-9861-2C3197ED8FB1}"/>
                  </a:ext>
                </a:extLst>
              </p:cNvPr>
              <p:cNvSpPr>
                <a:spLocks noChangeShapeType="1"/>
              </p:cNvSpPr>
              <p:nvPr userDrawn="1"/>
            </p:nvSpPr>
            <p:spPr bwMode="auto">
              <a:xfrm>
                <a:off x="896125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58" name="Line 94">
                <a:extLst>
                  <a:ext uri="{FF2B5EF4-FFF2-40B4-BE49-F238E27FC236}">
                    <a16:creationId xmlns:a16="http://schemas.microsoft.com/office/drawing/2014/main" id="{F3C1B3B6-065E-4FA1-924E-4932FA75F3EC}"/>
                  </a:ext>
                </a:extLst>
              </p:cNvPr>
              <p:cNvSpPr>
                <a:spLocks noChangeShapeType="1"/>
              </p:cNvSpPr>
              <p:nvPr userDrawn="1"/>
            </p:nvSpPr>
            <p:spPr bwMode="auto">
              <a:xfrm>
                <a:off x="910524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59" name="Line 95">
                <a:extLst>
                  <a:ext uri="{FF2B5EF4-FFF2-40B4-BE49-F238E27FC236}">
                    <a16:creationId xmlns:a16="http://schemas.microsoft.com/office/drawing/2014/main" id="{30A7F764-5474-4681-ADEE-195CCB1CDA90}"/>
                  </a:ext>
                </a:extLst>
              </p:cNvPr>
              <p:cNvSpPr>
                <a:spLocks noChangeShapeType="1"/>
              </p:cNvSpPr>
              <p:nvPr userDrawn="1"/>
            </p:nvSpPr>
            <p:spPr bwMode="auto">
              <a:xfrm>
                <a:off x="924923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60" name="Line 96">
                <a:extLst>
                  <a:ext uri="{FF2B5EF4-FFF2-40B4-BE49-F238E27FC236}">
                    <a16:creationId xmlns:a16="http://schemas.microsoft.com/office/drawing/2014/main" id="{3B41F62B-F78D-4258-B192-ED82846047B7}"/>
                  </a:ext>
                </a:extLst>
              </p:cNvPr>
              <p:cNvSpPr>
                <a:spLocks noChangeShapeType="1"/>
              </p:cNvSpPr>
              <p:nvPr userDrawn="1"/>
            </p:nvSpPr>
            <p:spPr bwMode="auto">
              <a:xfrm>
                <a:off x="939322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61" name="Line 97">
                <a:extLst>
                  <a:ext uri="{FF2B5EF4-FFF2-40B4-BE49-F238E27FC236}">
                    <a16:creationId xmlns:a16="http://schemas.microsoft.com/office/drawing/2014/main" id="{2DC9E165-C10D-4D83-9EF1-A5082CA9ACAE}"/>
                  </a:ext>
                </a:extLst>
              </p:cNvPr>
              <p:cNvSpPr>
                <a:spLocks noChangeShapeType="1"/>
              </p:cNvSpPr>
              <p:nvPr userDrawn="1"/>
            </p:nvSpPr>
            <p:spPr bwMode="auto">
              <a:xfrm>
                <a:off x="953721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dirty="0"/>
              </a:p>
            </p:txBody>
          </p:sp>
          <p:sp>
            <p:nvSpPr>
              <p:cNvPr id="62" name="Line 98">
                <a:extLst>
                  <a:ext uri="{FF2B5EF4-FFF2-40B4-BE49-F238E27FC236}">
                    <a16:creationId xmlns:a16="http://schemas.microsoft.com/office/drawing/2014/main" id="{4C420AD3-BC41-430F-A995-2E86A183D761}"/>
                  </a:ext>
                </a:extLst>
              </p:cNvPr>
              <p:cNvSpPr>
                <a:spLocks noChangeShapeType="1"/>
              </p:cNvSpPr>
              <p:nvPr userDrawn="1"/>
            </p:nvSpPr>
            <p:spPr bwMode="auto">
              <a:xfrm>
                <a:off x="968120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63" name="Line 99">
                <a:extLst>
                  <a:ext uri="{FF2B5EF4-FFF2-40B4-BE49-F238E27FC236}">
                    <a16:creationId xmlns:a16="http://schemas.microsoft.com/office/drawing/2014/main" id="{7D129CCC-152F-4AB2-AE1B-A27D9C38917B}"/>
                  </a:ext>
                </a:extLst>
              </p:cNvPr>
              <p:cNvSpPr>
                <a:spLocks noChangeShapeType="1"/>
              </p:cNvSpPr>
              <p:nvPr userDrawn="1"/>
            </p:nvSpPr>
            <p:spPr bwMode="auto">
              <a:xfrm>
                <a:off x="11857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64" name="Line 100">
                <a:extLst>
                  <a:ext uri="{FF2B5EF4-FFF2-40B4-BE49-F238E27FC236}">
                    <a16:creationId xmlns:a16="http://schemas.microsoft.com/office/drawing/2014/main" id="{6BA0EE88-775D-4DED-AAA9-0F84326588B0}"/>
                  </a:ext>
                </a:extLst>
              </p:cNvPr>
              <p:cNvSpPr>
                <a:spLocks noChangeShapeType="1"/>
              </p:cNvSpPr>
              <p:nvPr userDrawn="1"/>
            </p:nvSpPr>
            <p:spPr bwMode="auto">
              <a:xfrm>
                <a:off x="982519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65" name="Line 103">
                <a:extLst>
                  <a:ext uri="{FF2B5EF4-FFF2-40B4-BE49-F238E27FC236}">
                    <a16:creationId xmlns:a16="http://schemas.microsoft.com/office/drawing/2014/main" id="{1B7CC1FA-EF48-429B-800A-C666B45F97D7}"/>
                  </a:ext>
                </a:extLst>
              </p:cNvPr>
              <p:cNvSpPr>
                <a:spLocks noChangeShapeType="1"/>
              </p:cNvSpPr>
              <p:nvPr userDrawn="1"/>
            </p:nvSpPr>
            <p:spPr bwMode="auto">
              <a:xfrm>
                <a:off x="5505467" y="613151"/>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66" name="Line 99">
                <a:extLst>
                  <a:ext uri="{FF2B5EF4-FFF2-40B4-BE49-F238E27FC236}">
                    <a16:creationId xmlns:a16="http://schemas.microsoft.com/office/drawing/2014/main" id="{C39D7A7B-875D-43E7-AA15-D0D41D5A20AC}"/>
                  </a:ext>
                </a:extLst>
              </p:cNvPr>
              <p:cNvSpPr>
                <a:spLocks noChangeShapeType="1"/>
              </p:cNvSpPr>
              <p:nvPr userDrawn="1"/>
            </p:nvSpPr>
            <p:spPr bwMode="auto">
              <a:xfrm>
                <a:off x="104174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67" name="Line 99">
                <a:extLst>
                  <a:ext uri="{FF2B5EF4-FFF2-40B4-BE49-F238E27FC236}">
                    <a16:creationId xmlns:a16="http://schemas.microsoft.com/office/drawing/2014/main" id="{4A221A8F-AA8C-429F-99F2-D9ACCFDE2C97}"/>
                  </a:ext>
                </a:extLst>
              </p:cNvPr>
              <p:cNvSpPr>
                <a:spLocks noChangeShapeType="1"/>
              </p:cNvSpPr>
              <p:nvPr userDrawn="1"/>
            </p:nvSpPr>
            <p:spPr bwMode="auto">
              <a:xfrm>
                <a:off x="89775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68" name="Line 100">
                <a:extLst>
                  <a:ext uri="{FF2B5EF4-FFF2-40B4-BE49-F238E27FC236}">
                    <a16:creationId xmlns:a16="http://schemas.microsoft.com/office/drawing/2014/main" id="{1B79F200-A8BA-489D-9E77-C350590CE1E3}"/>
                  </a:ext>
                </a:extLst>
              </p:cNvPr>
              <p:cNvSpPr>
                <a:spLocks noChangeShapeType="1"/>
              </p:cNvSpPr>
              <p:nvPr userDrawn="1"/>
            </p:nvSpPr>
            <p:spPr bwMode="auto">
              <a:xfrm>
                <a:off x="996919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69" name="Line 99">
                <a:extLst>
                  <a:ext uri="{FF2B5EF4-FFF2-40B4-BE49-F238E27FC236}">
                    <a16:creationId xmlns:a16="http://schemas.microsoft.com/office/drawing/2014/main" id="{9A9BC62E-DEA8-496F-9E8B-1B999891A049}"/>
                  </a:ext>
                </a:extLst>
              </p:cNvPr>
              <p:cNvSpPr>
                <a:spLocks noChangeShapeType="1"/>
              </p:cNvSpPr>
              <p:nvPr userDrawn="1"/>
            </p:nvSpPr>
            <p:spPr bwMode="auto">
              <a:xfrm>
                <a:off x="32179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70" name="Line 99">
                <a:extLst>
                  <a:ext uri="{FF2B5EF4-FFF2-40B4-BE49-F238E27FC236}">
                    <a16:creationId xmlns:a16="http://schemas.microsoft.com/office/drawing/2014/main" id="{BC335BF3-4274-4A7A-B852-B31B51C45ABF}"/>
                  </a:ext>
                </a:extLst>
              </p:cNvPr>
              <p:cNvSpPr>
                <a:spLocks noChangeShapeType="1"/>
              </p:cNvSpPr>
              <p:nvPr userDrawn="1"/>
            </p:nvSpPr>
            <p:spPr bwMode="auto">
              <a:xfrm>
                <a:off x="17780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71" name="Line 99">
                <a:extLst>
                  <a:ext uri="{FF2B5EF4-FFF2-40B4-BE49-F238E27FC236}">
                    <a16:creationId xmlns:a16="http://schemas.microsoft.com/office/drawing/2014/main" id="{940DEF4C-4D14-40D8-A28C-36C47C1FFE43}"/>
                  </a:ext>
                </a:extLst>
              </p:cNvPr>
              <p:cNvSpPr>
                <a:spLocks noChangeShapeType="1"/>
              </p:cNvSpPr>
              <p:nvPr userDrawn="1"/>
            </p:nvSpPr>
            <p:spPr bwMode="auto">
              <a:xfrm>
                <a:off x="60977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72" name="Line 99">
                <a:extLst>
                  <a:ext uri="{FF2B5EF4-FFF2-40B4-BE49-F238E27FC236}">
                    <a16:creationId xmlns:a16="http://schemas.microsoft.com/office/drawing/2014/main" id="{71D8B819-6FF4-4244-975C-DF2F219F8F3F}"/>
                  </a:ext>
                </a:extLst>
              </p:cNvPr>
              <p:cNvSpPr>
                <a:spLocks noChangeShapeType="1"/>
              </p:cNvSpPr>
              <p:nvPr userDrawn="1"/>
            </p:nvSpPr>
            <p:spPr bwMode="auto">
              <a:xfrm>
                <a:off x="46578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73" name="Line 99">
                <a:extLst>
                  <a:ext uri="{FF2B5EF4-FFF2-40B4-BE49-F238E27FC236}">
                    <a16:creationId xmlns:a16="http://schemas.microsoft.com/office/drawing/2014/main" id="{29ADFD8F-4616-40E9-BE5A-9A5DDF4C845E}"/>
                  </a:ext>
                </a:extLst>
              </p:cNvPr>
              <p:cNvSpPr>
                <a:spLocks noChangeShapeType="1"/>
              </p:cNvSpPr>
              <p:nvPr userDrawn="1"/>
            </p:nvSpPr>
            <p:spPr bwMode="auto">
              <a:xfrm>
                <a:off x="75376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74" name="Line 100">
                <a:extLst>
                  <a:ext uri="{FF2B5EF4-FFF2-40B4-BE49-F238E27FC236}">
                    <a16:creationId xmlns:a16="http://schemas.microsoft.com/office/drawing/2014/main" id="{C8F65069-8B3E-410E-BFB0-329AB5A58C49}"/>
                  </a:ext>
                </a:extLst>
              </p:cNvPr>
              <p:cNvSpPr>
                <a:spLocks noChangeShapeType="1"/>
              </p:cNvSpPr>
              <p:nvPr userDrawn="1"/>
            </p:nvSpPr>
            <p:spPr bwMode="auto">
              <a:xfrm>
                <a:off x="101136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75" name="Line 100">
                <a:extLst>
                  <a:ext uri="{FF2B5EF4-FFF2-40B4-BE49-F238E27FC236}">
                    <a16:creationId xmlns:a16="http://schemas.microsoft.com/office/drawing/2014/main" id="{3957CFDD-1A24-41AD-AC46-02B96736D4F9}"/>
                  </a:ext>
                </a:extLst>
              </p:cNvPr>
              <p:cNvSpPr>
                <a:spLocks noChangeShapeType="1"/>
              </p:cNvSpPr>
              <p:nvPr userDrawn="1"/>
            </p:nvSpPr>
            <p:spPr bwMode="auto">
              <a:xfrm>
                <a:off x="102580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76" name="Line 100">
                <a:extLst>
                  <a:ext uri="{FF2B5EF4-FFF2-40B4-BE49-F238E27FC236}">
                    <a16:creationId xmlns:a16="http://schemas.microsoft.com/office/drawing/2014/main" id="{A64D2D0B-0CD8-4B73-9AA1-49902EB1BFD3}"/>
                  </a:ext>
                </a:extLst>
              </p:cNvPr>
              <p:cNvSpPr>
                <a:spLocks noChangeShapeType="1"/>
              </p:cNvSpPr>
              <p:nvPr userDrawn="1"/>
            </p:nvSpPr>
            <p:spPr bwMode="auto">
              <a:xfrm>
                <a:off x="104020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sp>
            <p:nvSpPr>
              <p:cNvPr id="77" name="Line 100">
                <a:extLst>
                  <a:ext uri="{FF2B5EF4-FFF2-40B4-BE49-F238E27FC236}">
                    <a16:creationId xmlns:a16="http://schemas.microsoft.com/office/drawing/2014/main" id="{6AB7AC07-4830-4DE3-B49F-37FAA2CE1C05}"/>
                  </a:ext>
                </a:extLst>
              </p:cNvPr>
              <p:cNvSpPr>
                <a:spLocks noChangeShapeType="1"/>
              </p:cNvSpPr>
              <p:nvPr userDrawn="1"/>
            </p:nvSpPr>
            <p:spPr bwMode="auto">
              <a:xfrm>
                <a:off x="105460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00"/>
              </a:p>
            </p:txBody>
          </p:sp>
        </p:grpSp>
      </p:grpSp>
    </p:spTree>
    <p:extLst>
      <p:ext uri="{BB962C8B-B14F-4D97-AF65-F5344CB8AC3E}">
        <p14:creationId xmlns:p14="http://schemas.microsoft.com/office/powerpoint/2010/main" val="3090608411"/>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2" r:id="rId3"/>
    <p:sldLayoutId id="2147483651" r:id="rId4"/>
    <p:sldLayoutId id="2147483650" r:id="rId5"/>
    <p:sldLayoutId id="2147483655" r:id="rId6"/>
    <p:sldLayoutId id="2147483656" r:id="rId7"/>
    <p:sldLayoutId id="2147483653" r:id="rId8"/>
    <p:sldLayoutId id="2147483663" r:id="rId9"/>
    <p:sldLayoutId id="2147483664" r:id="rId10"/>
    <p:sldLayoutId id="2147483665" r:id="rId11"/>
    <p:sldLayoutId id="2147483666" r:id="rId12"/>
    <p:sldLayoutId id="2147483667" r:id="rId13"/>
    <p:sldLayoutId id="2147483668" r:id="rId14"/>
    <p:sldLayoutId id="2147483670" r:id="rId15"/>
    <p:sldLayoutId id="2147483671" r:id="rId16"/>
    <p:sldLayoutId id="2147483675" r:id="rId17"/>
    <p:sldLayoutId id="2147483676" r:id="rId18"/>
    <p:sldLayoutId id="2147483677" r:id="rId19"/>
    <p:sldLayoutId id="2147483679" r:id="rId20"/>
    <p:sldLayoutId id="2147483793" r:id="rId21"/>
    <p:sldLayoutId id="2147483795" r:id="rId22"/>
    <p:sldLayoutId id="2147483796" r:id="rId23"/>
  </p:sldLayoutIdLst>
  <p:txStyles>
    <p:titleStyle>
      <a:lvl1pPr algn="ctr" defTabSz="914406"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0" indent="0" algn="ctr" defTabSz="914406" rtl="0" eaLnBrk="1" latinLnBrk="0" hangingPunct="1">
        <a:lnSpc>
          <a:spcPct val="90000"/>
        </a:lnSpc>
        <a:spcBef>
          <a:spcPts val="1000"/>
        </a:spcBef>
        <a:buFontTx/>
        <a:buNone/>
        <a:defRPr kumimoji="1" sz="2800" kern="1200">
          <a:solidFill>
            <a:schemeClr val="tx1"/>
          </a:solidFill>
          <a:latin typeface="+mn-lt"/>
          <a:ea typeface="+mn-ea"/>
          <a:cs typeface="+mn-cs"/>
        </a:defRPr>
      </a:lvl1pPr>
      <a:lvl2pPr marL="0" indent="0" algn="l" defTabSz="914406" rtl="0" eaLnBrk="1" latinLnBrk="0" hangingPunct="1">
        <a:lnSpc>
          <a:spcPct val="90000"/>
        </a:lnSpc>
        <a:spcBef>
          <a:spcPts val="500"/>
        </a:spcBef>
        <a:buFontTx/>
        <a:buNone/>
        <a:defRPr kumimoji="1" sz="2400" kern="1200">
          <a:solidFill>
            <a:schemeClr val="tx1"/>
          </a:solidFill>
          <a:latin typeface="+mn-lt"/>
          <a:ea typeface="+mn-ea"/>
          <a:cs typeface="+mn-cs"/>
        </a:defRPr>
      </a:lvl2pPr>
      <a:lvl3pPr marL="0" indent="0" algn="l" defTabSz="914406" rtl="0" eaLnBrk="1" latinLnBrk="0" hangingPunct="1">
        <a:lnSpc>
          <a:spcPct val="90000"/>
        </a:lnSpc>
        <a:spcBef>
          <a:spcPts val="500"/>
        </a:spcBef>
        <a:buFontTx/>
        <a:buNone/>
        <a:defRPr kumimoji="1" sz="2000" kern="1200">
          <a:solidFill>
            <a:schemeClr val="tx1"/>
          </a:solidFill>
          <a:latin typeface="+mn-lt"/>
          <a:ea typeface="+mn-ea"/>
          <a:cs typeface="+mn-cs"/>
        </a:defRPr>
      </a:lvl3pPr>
      <a:lvl4pPr marL="0" indent="0" algn="l" defTabSz="914406" rtl="0" eaLnBrk="1" latinLnBrk="0" hangingPunct="1">
        <a:lnSpc>
          <a:spcPct val="90000"/>
        </a:lnSpc>
        <a:spcBef>
          <a:spcPts val="500"/>
        </a:spcBef>
        <a:buFontTx/>
        <a:buNone/>
        <a:defRPr kumimoji="1" sz="1800" kern="1200">
          <a:solidFill>
            <a:schemeClr val="tx1"/>
          </a:solidFill>
          <a:latin typeface="+mn-lt"/>
          <a:ea typeface="+mn-ea"/>
          <a:cs typeface="+mn-cs"/>
        </a:defRPr>
      </a:lvl4pPr>
      <a:lvl5pPr marL="0" indent="0" algn="l" defTabSz="914406" rtl="0" eaLnBrk="1" latinLnBrk="0" hangingPunct="1">
        <a:lnSpc>
          <a:spcPct val="90000"/>
        </a:lnSpc>
        <a:spcBef>
          <a:spcPts val="500"/>
        </a:spcBef>
        <a:buFontTx/>
        <a:buNone/>
        <a:defRPr kumimoji="1" sz="1800"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6" rtl="0" eaLnBrk="1" latinLnBrk="0" hangingPunct="1">
        <a:defRPr kumimoji="1" sz="1800" kern="1200">
          <a:solidFill>
            <a:schemeClr val="tx1"/>
          </a:solidFill>
          <a:latin typeface="+mn-lt"/>
          <a:ea typeface="+mn-ea"/>
          <a:cs typeface="+mn-cs"/>
        </a:defRPr>
      </a:lvl1pPr>
      <a:lvl2pPr marL="457203" algn="l" defTabSz="914406" rtl="0" eaLnBrk="1" latinLnBrk="0" hangingPunct="1">
        <a:defRPr kumimoji="1" sz="1800" kern="1200">
          <a:solidFill>
            <a:schemeClr val="tx1"/>
          </a:solidFill>
          <a:latin typeface="+mn-lt"/>
          <a:ea typeface="+mn-ea"/>
          <a:cs typeface="+mn-cs"/>
        </a:defRPr>
      </a:lvl2pPr>
      <a:lvl3pPr marL="914406" algn="l" defTabSz="914406" rtl="0" eaLnBrk="1" latinLnBrk="0" hangingPunct="1">
        <a:defRPr kumimoji="1" sz="1800" kern="1200">
          <a:solidFill>
            <a:schemeClr val="tx1"/>
          </a:solidFill>
          <a:latin typeface="+mn-lt"/>
          <a:ea typeface="+mn-ea"/>
          <a:cs typeface="+mn-cs"/>
        </a:defRPr>
      </a:lvl3pPr>
      <a:lvl4pPr marL="1371609" algn="l" defTabSz="914406" rtl="0" eaLnBrk="1" latinLnBrk="0" hangingPunct="1">
        <a:defRPr kumimoji="1" sz="1800" kern="1200">
          <a:solidFill>
            <a:schemeClr val="tx1"/>
          </a:solidFill>
          <a:latin typeface="+mn-lt"/>
          <a:ea typeface="+mn-ea"/>
          <a:cs typeface="+mn-cs"/>
        </a:defRPr>
      </a:lvl4pPr>
      <a:lvl5pPr marL="1828812" algn="l" defTabSz="914406" rtl="0" eaLnBrk="1" latinLnBrk="0" hangingPunct="1">
        <a:defRPr kumimoji="1" sz="1800" kern="1200">
          <a:solidFill>
            <a:schemeClr val="tx1"/>
          </a:solidFill>
          <a:latin typeface="+mn-lt"/>
          <a:ea typeface="+mn-ea"/>
          <a:cs typeface="+mn-cs"/>
        </a:defRPr>
      </a:lvl5pPr>
      <a:lvl6pPr marL="2286015" algn="l" defTabSz="914406" rtl="0" eaLnBrk="1" latinLnBrk="0" hangingPunct="1">
        <a:defRPr kumimoji="1" sz="1800" kern="1200">
          <a:solidFill>
            <a:schemeClr val="tx1"/>
          </a:solidFill>
          <a:latin typeface="+mn-lt"/>
          <a:ea typeface="+mn-ea"/>
          <a:cs typeface="+mn-cs"/>
        </a:defRPr>
      </a:lvl6pPr>
      <a:lvl7pPr marL="2743218" algn="l" defTabSz="914406" rtl="0" eaLnBrk="1" latinLnBrk="0" hangingPunct="1">
        <a:defRPr kumimoji="1" sz="1800" kern="1200">
          <a:solidFill>
            <a:schemeClr val="tx1"/>
          </a:solidFill>
          <a:latin typeface="+mn-lt"/>
          <a:ea typeface="+mn-ea"/>
          <a:cs typeface="+mn-cs"/>
        </a:defRPr>
      </a:lvl7pPr>
      <a:lvl8pPr marL="3200421" algn="l" defTabSz="914406" rtl="0" eaLnBrk="1" latinLnBrk="0" hangingPunct="1">
        <a:defRPr kumimoji="1" sz="1800" kern="1200">
          <a:solidFill>
            <a:schemeClr val="tx1"/>
          </a:solidFill>
          <a:latin typeface="+mn-lt"/>
          <a:ea typeface="+mn-ea"/>
          <a:cs typeface="+mn-cs"/>
        </a:defRPr>
      </a:lvl8pPr>
      <a:lvl9pPr marL="3657624" algn="l" defTabSz="914406"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0" userDrawn="1">
          <p15:clr>
            <a:srgbClr val="F26B43"/>
          </p15:clr>
        </p15:guide>
        <p15:guide id="2" orient="horz" pos="2160" userDrawn="1">
          <p15:clr>
            <a:srgbClr val="F26B43"/>
          </p15:clr>
        </p15:guide>
        <p15:guide id="3" orient="horz" pos="20" userDrawn="1">
          <p15:clr>
            <a:srgbClr val="F26B43"/>
          </p15:clr>
        </p15:guide>
        <p15:guide id="4" orient="horz" pos="4217" userDrawn="1">
          <p15:clr>
            <a:srgbClr val="F26B43"/>
          </p15:clr>
        </p15:guide>
        <p15:guide id="5" pos="6145" userDrawn="1">
          <p15:clr>
            <a:srgbClr val="F26B43"/>
          </p15:clr>
        </p15:guide>
        <p15:guide id="6" pos="95" userDrawn="1">
          <p15:clr>
            <a:srgbClr val="F26B43"/>
          </p15:clr>
        </p15:guide>
        <p15:guide id="7" orient="horz" pos="6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3A91721A-3382-431C-8B68-27C1CFB9E62E}"/>
              </a:ext>
            </a:extLst>
          </p:cNvPr>
          <p:cNvGrpSpPr/>
          <p:nvPr userDrawn="1"/>
        </p:nvGrpSpPr>
        <p:grpSpPr>
          <a:xfrm>
            <a:off x="149885" y="945841"/>
            <a:ext cx="9606235" cy="5749427"/>
            <a:chOff x="177800" y="1042608"/>
            <a:chExt cx="10368269" cy="6337679"/>
          </a:xfrm>
        </p:grpSpPr>
        <p:grpSp>
          <p:nvGrpSpPr>
            <p:cNvPr id="3" name="グループ化 2">
              <a:extLst>
                <a:ext uri="{FF2B5EF4-FFF2-40B4-BE49-F238E27FC236}">
                  <a16:creationId xmlns:a16="http://schemas.microsoft.com/office/drawing/2014/main" id="{4BFD48F3-14B9-49AE-A1D1-DE5151258DCE}"/>
                </a:ext>
              </a:extLst>
            </p:cNvPr>
            <p:cNvGrpSpPr/>
            <p:nvPr userDrawn="1"/>
          </p:nvGrpSpPr>
          <p:grpSpPr>
            <a:xfrm>
              <a:off x="178075" y="1044950"/>
              <a:ext cx="10367994" cy="6335337"/>
              <a:chOff x="178074" y="1044950"/>
              <a:chExt cx="10656433" cy="6335337"/>
            </a:xfrm>
          </p:grpSpPr>
          <p:sp>
            <p:nvSpPr>
              <p:cNvPr id="78" name="Line 4">
                <a:extLst>
                  <a:ext uri="{FF2B5EF4-FFF2-40B4-BE49-F238E27FC236}">
                    <a16:creationId xmlns:a16="http://schemas.microsoft.com/office/drawing/2014/main" id="{D826A6A1-E7E4-43E8-8468-E8C860C51E10}"/>
                  </a:ext>
                </a:extLst>
              </p:cNvPr>
              <p:cNvSpPr>
                <a:spLocks noChangeShapeType="1"/>
              </p:cNvSpPr>
              <p:nvPr userDrawn="1"/>
            </p:nvSpPr>
            <p:spPr bwMode="auto">
              <a:xfrm>
                <a:off x="178074" y="7092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79" name="Line 4">
                <a:extLst>
                  <a:ext uri="{FF2B5EF4-FFF2-40B4-BE49-F238E27FC236}">
                    <a16:creationId xmlns:a16="http://schemas.microsoft.com/office/drawing/2014/main" id="{57F0DA1D-52D9-4F60-AFF6-8877566167A1}"/>
                  </a:ext>
                </a:extLst>
              </p:cNvPr>
              <p:cNvSpPr>
                <a:spLocks noChangeShapeType="1"/>
              </p:cNvSpPr>
              <p:nvPr userDrawn="1"/>
            </p:nvSpPr>
            <p:spPr bwMode="auto">
              <a:xfrm>
                <a:off x="178074" y="7236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80" name="Line 4">
                <a:extLst>
                  <a:ext uri="{FF2B5EF4-FFF2-40B4-BE49-F238E27FC236}">
                    <a16:creationId xmlns:a16="http://schemas.microsoft.com/office/drawing/2014/main" id="{9E980EDF-B6AB-4B0C-A980-495536119834}"/>
                  </a:ext>
                </a:extLst>
              </p:cNvPr>
              <p:cNvSpPr>
                <a:spLocks noChangeShapeType="1"/>
              </p:cNvSpPr>
              <p:nvPr userDrawn="1"/>
            </p:nvSpPr>
            <p:spPr bwMode="auto">
              <a:xfrm>
                <a:off x="178074" y="66615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81" name="Line 5">
                <a:extLst>
                  <a:ext uri="{FF2B5EF4-FFF2-40B4-BE49-F238E27FC236}">
                    <a16:creationId xmlns:a16="http://schemas.microsoft.com/office/drawing/2014/main" id="{36E35AEA-8BC5-4852-9481-7958B3061CC9}"/>
                  </a:ext>
                </a:extLst>
              </p:cNvPr>
              <p:cNvSpPr>
                <a:spLocks noChangeShapeType="1"/>
              </p:cNvSpPr>
              <p:nvPr userDrawn="1"/>
            </p:nvSpPr>
            <p:spPr bwMode="auto">
              <a:xfrm>
                <a:off x="178074" y="65170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82" name="Line 6">
                <a:extLst>
                  <a:ext uri="{FF2B5EF4-FFF2-40B4-BE49-F238E27FC236}">
                    <a16:creationId xmlns:a16="http://schemas.microsoft.com/office/drawing/2014/main" id="{89C1479F-6CF5-403F-951E-D6CB9755730F}"/>
                  </a:ext>
                </a:extLst>
              </p:cNvPr>
              <p:cNvSpPr>
                <a:spLocks noChangeShapeType="1"/>
              </p:cNvSpPr>
              <p:nvPr userDrawn="1"/>
            </p:nvSpPr>
            <p:spPr bwMode="auto">
              <a:xfrm>
                <a:off x="178074" y="63726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83" name="Line 7">
                <a:extLst>
                  <a:ext uri="{FF2B5EF4-FFF2-40B4-BE49-F238E27FC236}">
                    <a16:creationId xmlns:a16="http://schemas.microsoft.com/office/drawing/2014/main" id="{7E684421-FA46-4F76-8DF3-44167123B394}"/>
                  </a:ext>
                </a:extLst>
              </p:cNvPr>
              <p:cNvSpPr>
                <a:spLocks noChangeShapeType="1"/>
              </p:cNvSpPr>
              <p:nvPr userDrawn="1"/>
            </p:nvSpPr>
            <p:spPr bwMode="auto">
              <a:xfrm>
                <a:off x="178074" y="62281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84" name="Line 8">
                <a:extLst>
                  <a:ext uri="{FF2B5EF4-FFF2-40B4-BE49-F238E27FC236}">
                    <a16:creationId xmlns:a16="http://schemas.microsoft.com/office/drawing/2014/main" id="{6ECE2685-095C-45C9-838A-65818D759485}"/>
                  </a:ext>
                </a:extLst>
              </p:cNvPr>
              <p:cNvSpPr>
                <a:spLocks noChangeShapeType="1"/>
              </p:cNvSpPr>
              <p:nvPr userDrawn="1"/>
            </p:nvSpPr>
            <p:spPr bwMode="auto">
              <a:xfrm>
                <a:off x="178074" y="60852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85" name="Line 9">
                <a:extLst>
                  <a:ext uri="{FF2B5EF4-FFF2-40B4-BE49-F238E27FC236}">
                    <a16:creationId xmlns:a16="http://schemas.microsoft.com/office/drawing/2014/main" id="{600ED12E-8037-4439-94BD-A834CF658819}"/>
                  </a:ext>
                </a:extLst>
              </p:cNvPr>
              <p:cNvSpPr>
                <a:spLocks noChangeShapeType="1"/>
              </p:cNvSpPr>
              <p:nvPr userDrawn="1"/>
            </p:nvSpPr>
            <p:spPr bwMode="auto">
              <a:xfrm>
                <a:off x="178074" y="59408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86" name="Line 10">
                <a:extLst>
                  <a:ext uri="{FF2B5EF4-FFF2-40B4-BE49-F238E27FC236}">
                    <a16:creationId xmlns:a16="http://schemas.microsoft.com/office/drawing/2014/main" id="{C50928EE-EDF1-4552-888F-3CCE27F96CEE}"/>
                  </a:ext>
                </a:extLst>
              </p:cNvPr>
              <p:cNvSpPr>
                <a:spLocks noChangeShapeType="1"/>
              </p:cNvSpPr>
              <p:nvPr userDrawn="1"/>
            </p:nvSpPr>
            <p:spPr bwMode="auto">
              <a:xfrm>
                <a:off x="178074" y="57963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87" name="Line 11">
                <a:extLst>
                  <a:ext uri="{FF2B5EF4-FFF2-40B4-BE49-F238E27FC236}">
                    <a16:creationId xmlns:a16="http://schemas.microsoft.com/office/drawing/2014/main" id="{75B9DE1C-6ADC-4B10-B04B-57C8C991F37E}"/>
                  </a:ext>
                </a:extLst>
              </p:cNvPr>
              <p:cNvSpPr>
                <a:spLocks noChangeShapeType="1"/>
              </p:cNvSpPr>
              <p:nvPr userDrawn="1"/>
            </p:nvSpPr>
            <p:spPr bwMode="auto">
              <a:xfrm>
                <a:off x="178074" y="56534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88" name="Line 12">
                <a:extLst>
                  <a:ext uri="{FF2B5EF4-FFF2-40B4-BE49-F238E27FC236}">
                    <a16:creationId xmlns:a16="http://schemas.microsoft.com/office/drawing/2014/main" id="{A23F7616-6766-47AB-B3EF-0B5FD415EF09}"/>
                  </a:ext>
                </a:extLst>
              </p:cNvPr>
              <p:cNvSpPr>
                <a:spLocks noChangeShapeType="1"/>
              </p:cNvSpPr>
              <p:nvPr userDrawn="1"/>
            </p:nvSpPr>
            <p:spPr bwMode="auto">
              <a:xfrm>
                <a:off x="178074" y="55090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89" name="Line 13">
                <a:extLst>
                  <a:ext uri="{FF2B5EF4-FFF2-40B4-BE49-F238E27FC236}">
                    <a16:creationId xmlns:a16="http://schemas.microsoft.com/office/drawing/2014/main" id="{021D185C-1AAE-429B-8621-1099C040362C}"/>
                  </a:ext>
                </a:extLst>
              </p:cNvPr>
              <p:cNvSpPr>
                <a:spLocks noChangeShapeType="1"/>
              </p:cNvSpPr>
              <p:nvPr userDrawn="1"/>
            </p:nvSpPr>
            <p:spPr bwMode="auto">
              <a:xfrm>
                <a:off x="178074" y="53645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90" name="Line 14">
                <a:extLst>
                  <a:ext uri="{FF2B5EF4-FFF2-40B4-BE49-F238E27FC236}">
                    <a16:creationId xmlns:a16="http://schemas.microsoft.com/office/drawing/2014/main" id="{09703D58-1DDF-4B6E-BE8C-D9DB7B26F446}"/>
                  </a:ext>
                </a:extLst>
              </p:cNvPr>
              <p:cNvSpPr>
                <a:spLocks noChangeShapeType="1"/>
              </p:cNvSpPr>
              <p:nvPr userDrawn="1"/>
            </p:nvSpPr>
            <p:spPr bwMode="auto">
              <a:xfrm>
                <a:off x="178074" y="5220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91" name="Line 15">
                <a:extLst>
                  <a:ext uri="{FF2B5EF4-FFF2-40B4-BE49-F238E27FC236}">
                    <a16:creationId xmlns:a16="http://schemas.microsoft.com/office/drawing/2014/main" id="{0A99046C-7D76-490A-88DE-41D62CAAB2D3}"/>
                  </a:ext>
                </a:extLst>
              </p:cNvPr>
              <p:cNvSpPr>
                <a:spLocks noChangeShapeType="1"/>
              </p:cNvSpPr>
              <p:nvPr userDrawn="1"/>
            </p:nvSpPr>
            <p:spPr bwMode="auto">
              <a:xfrm>
                <a:off x="178074" y="50772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92" name="Line 16">
                <a:extLst>
                  <a:ext uri="{FF2B5EF4-FFF2-40B4-BE49-F238E27FC236}">
                    <a16:creationId xmlns:a16="http://schemas.microsoft.com/office/drawing/2014/main" id="{59BBACC5-635F-4604-B162-146A153A24BB}"/>
                  </a:ext>
                </a:extLst>
              </p:cNvPr>
              <p:cNvSpPr>
                <a:spLocks noChangeShapeType="1"/>
              </p:cNvSpPr>
              <p:nvPr userDrawn="1"/>
            </p:nvSpPr>
            <p:spPr bwMode="auto">
              <a:xfrm>
                <a:off x="178074" y="49327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93" name="Line 17">
                <a:extLst>
                  <a:ext uri="{FF2B5EF4-FFF2-40B4-BE49-F238E27FC236}">
                    <a16:creationId xmlns:a16="http://schemas.microsoft.com/office/drawing/2014/main" id="{9FB4A3F6-32A1-4976-8A08-D1DAD172D3A1}"/>
                  </a:ext>
                </a:extLst>
              </p:cNvPr>
              <p:cNvSpPr>
                <a:spLocks noChangeShapeType="1"/>
              </p:cNvSpPr>
              <p:nvPr userDrawn="1"/>
            </p:nvSpPr>
            <p:spPr bwMode="auto">
              <a:xfrm>
                <a:off x="178074" y="47882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94" name="Line 18">
                <a:extLst>
                  <a:ext uri="{FF2B5EF4-FFF2-40B4-BE49-F238E27FC236}">
                    <a16:creationId xmlns:a16="http://schemas.microsoft.com/office/drawing/2014/main" id="{908F9892-CF7B-484A-A087-A99993AE4574}"/>
                  </a:ext>
                </a:extLst>
              </p:cNvPr>
              <p:cNvSpPr>
                <a:spLocks noChangeShapeType="1"/>
              </p:cNvSpPr>
              <p:nvPr userDrawn="1"/>
            </p:nvSpPr>
            <p:spPr bwMode="auto">
              <a:xfrm>
                <a:off x="178074" y="4643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95" name="Line 19">
                <a:extLst>
                  <a:ext uri="{FF2B5EF4-FFF2-40B4-BE49-F238E27FC236}">
                    <a16:creationId xmlns:a16="http://schemas.microsoft.com/office/drawing/2014/main" id="{8870D894-1D46-4193-A356-3B3B47BC911F}"/>
                  </a:ext>
                </a:extLst>
              </p:cNvPr>
              <p:cNvSpPr>
                <a:spLocks noChangeShapeType="1"/>
              </p:cNvSpPr>
              <p:nvPr userDrawn="1"/>
            </p:nvSpPr>
            <p:spPr bwMode="auto">
              <a:xfrm>
                <a:off x="178074" y="45009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96" name="Line 20">
                <a:extLst>
                  <a:ext uri="{FF2B5EF4-FFF2-40B4-BE49-F238E27FC236}">
                    <a16:creationId xmlns:a16="http://schemas.microsoft.com/office/drawing/2014/main" id="{E62FE32C-C1AA-4D40-946C-A2C857DF1D2C}"/>
                  </a:ext>
                </a:extLst>
              </p:cNvPr>
              <p:cNvSpPr>
                <a:spLocks noChangeShapeType="1"/>
              </p:cNvSpPr>
              <p:nvPr userDrawn="1"/>
            </p:nvSpPr>
            <p:spPr bwMode="auto">
              <a:xfrm>
                <a:off x="178074" y="43564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97" name="Line 21">
                <a:extLst>
                  <a:ext uri="{FF2B5EF4-FFF2-40B4-BE49-F238E27FC236}">
                    <a16:creationId xmlns:a16="http://schemas.microsoft.com/office/drawing/2014/main" id="{A41DF6BE-EF66-4E04-9235-822F95384006}"/>
                  </a:ext>
                </a:extLst>
              </p:cNvPr>
              <p:cNvSpPr>
                <a:spLocks noChangeShapeType="1"/>
              </p:cNvSpPr>
              <p:nvPr userDrawn="1"/>
            </p:nvSpPr>
            <p:spPr bwMode="auto">
              <a:xfrm>
                <a:off x="178074" y="42120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98" name="Line 22">
                <a:extLst>
                  <a:ext uri="{FF2B5EF4-FFF2-40B4-BE49-F238E27FC236}">
                    <a16:creationId xmlns:a16="http://schemas.microsoft.com/office/drawing/2014/main" id="{04515879-DFE5-4F8A-B76C-705440CA75BA}"/>
                  </a:ext>
                </a:extLst>
              </p:cNvPr>
              <p:cNvSpPr>
                <a:spLocks noChangeShapeType="1"/>
              </p:cNvSpPr>
              <p:nvPr userDrawn="1"/>
            </p:nvSpPr>
            <p:spPr bwMode="auto">
              <a:xfrm>
                <a:off x="178074" y="39246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99" name="Line 23">
                <a:extLst>
                  <a:ext uri="{FF2B5EF4-FFF2-40B4-BE49-F238E27FC236}">
                    <a16:creationId xmlns:a16="http://schemas.microsoft.com/office/drawing/2014/main" id="{0952AF1D-8248-4B31-B111-ACD4257CBB02}"/>
                  </a:ext>
                </a:extLst>
              </p:cNvPr>
              <p:cNvSpPr>
                <a:spLocks noChangeShapeType="1"/>
              </p:cNvSpPr>
              <p:nvPr userDrawn="1"/>
            </p:nvSpPr>
            <p:spPr bwMode="auto">
              <a:xfrm>
                <a:off x="178074" y="37802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00" name="Line 24">
                <a:extLst>
                  <a:ext uri="{FF2B5EF4-FFF2-40B4-BE49-F238E27FC236}">
                    <a16:creationId xmlns:a16="http://schemas.microsoft.com/office/drawing/2014/main" id="{5DF19807-4FC9-4DCA-8DBB-DA4B436820F2}"/>
                  </a:ext>
                </a:extLst>
              </p:cNvPr>
              <p:cNvSpPr>
                <a:spLocks noChangeShapeType="1"/>
              </p:cNvSpPr>
              <p:nvPr userDrawn="1"/>
            </p:nvSpPr>
            <p:spPr bwMode="auto">
              <a:xfrm>
                <a:off x="178074" y="3635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01" name="Line 25">
                <a:extLst>
                  <a:ext uri="{FF2B5EF4-FFF2-40B4-BE49-F238E27FC236}">
                    <a16:creationId xmlns:a16="http://schemas.microsoft.com/office/drawing/2014/main" id="{3B491BFB-F3D6-4AE7-A3AB-529175A1FC52}"/>
                  </a:ext>
                </a:extLst>
              </p:cNvPr>
              <p:cNvSpPr>
                <a:spLocks noChangeShapeType="1"/>
              </p:cNvSpPr>
              <p:nvPr userDrawn="1"/>
            </p:nvSpPr>
            <p:spPr bwMode="auto">
              <a:xfrm>
                <a:off x="178074" y="34928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02" name="Line 26">
                <a:extLst>
                  <a:ext uri="{FF2B5EF4-FFF2-40B4-BE49-F238E27FC236}">
                    <a16:creationId xmlns:a16="http://schemas.microsoft.com/office/drawing/2014/main" id="{F13ED150-3A1D-42A7-9E86-E99A6B5238F8}"/>
                  </a:ext>
                </a:extLst>
              </p:cNvPr>
              <p:cNvSpPr>
                <a:spLocks noChangeShapeType="1"/>
              </p:cNvSpPr>
              <p:nvPr userDrawn="1"/>
            </p:nvSpPr>
            <p:spPr bwMode="auto">
              <a:xfrm>
                <a:off x="178074" y="33484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03" name="Line 27">
                <a:extLst>
                  <a:ext uri="{FF2B5EF4-FFF2-40B4-BE49-F238E27FC236}">
                    <a16:creationId xmlns:a16="http://schemas.microsoft.com/office/drawing/2014/main" id="{EC8E0ABF-A65A-4B61-8B39-1DB126D7CE48}"/>
                  </a:ext>
                </a:extLst>
              </p:cNvPr>
              <p:cNvSpPr>
                <a:spLocks noChangeShapeType="1"/>
              </p:cNvSpPr>
              <p:nvPr userDrawn="1"/>
            </p:nvSpPr>
            <p:spPr bwMode="auto">
              <a:xfrm>
                <a:off x="178074" y="32039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04" name="Line 28">
                <a:extLst>
                  <a:ext uri="{FF2B5EF4-FFF2-40B4-BE49-F238E27FC236}">
                    <a16:creationId xmlns:a16="http://schemas.microsoft.com/office/drawing/2014/main" id="{5B0E93A0-803C-43D4-922B-174A4DD30EAF}"/>
                  </a:ext>
                </a:extLst>
              </p:cNvPr>
              <p:cNvSpPr>
                <a:spLocks noChangeShapeType="1"/>
              </p:cNvSpPr>
              <p:nvPr userDrawn="1"/>
            </p:nvSpPr>
            <p:spPr bwMode="auto">
              <a:xfrm>
                <a:off x="178074" y="3061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05" name="Line 29">
                <a:extLst>
                  <a:ext uri="{FF2B5EF4-FFF2-40B4-BE49-F238E27FC236}">
                    <a16:creationId xmlns:a16="http://schemas.microsoft.com/office/drawing/2014/main" id="{D3F014D9-1393-4D00-9A6D-9E0E19D15C5C}"/>
                  </a:ext>
                </a:extLst>
              </p:cNvPr>
              <p:cNvSpPr>
                <a:spLocks noChangeShapeType="1"/>
              </p:cNvSpPr>
              <p:nvPr userDrawn="1"/>
            </p:nvSpPr>
            <p:spPr bwMode="auto">
              <a:xfrm>
                <a:off x="178074" y="29166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06" name="Line 30">
                <a:extLst>
                  <a:ext uri="{FF2B5EF4-FFF2-40B4-BE49-F238E27FC236}">
                    <a16:creationId xmlns:a16="http://schemas.microsoft.com/office/drawing/2014/main" id="{414030D1-E2E5-4E55-8024-2D453BC4802C}"/>
                  </a:ext>
                </a:extLst>
              </p:cNvPr>
              <p:cNvSpPr>
                <a:spLocks noChangeShapeType="1"/>
              </p:cNvSpPr>
              <p:nvPr userDrawn="1"/>
            </p:nvSpPr>
            <p:spPr bwMode="auto">
              <a:xfrm>
                <a:off x="178074" y="27721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07" name="Line 31">
                <a:extLst>
                  <a:ext uri="{FF2B5EF4-FFF2-40B4-BE49-F238E27FC236}">
                    <a16:creationId xmlns:a16="http://schemas.microsoft.com/office/drawing/2014/main" id="{FDB3FA4B-DE95-483C-A755-22E878FB2E2B}"/>
                  </a:ext>
                </a:extLst>
              </p:cNvPr>
              <p:cNvSpPr>
                <a:spLocks noChangeShapeType="1"/>
              </p:cNvSpPr>
              <p:nvPr userDrawn="1"/>
            </p:nvSpPr>
            <p:spPr bwMode="auto">
              <a:xfrm>
                <a:off x="178074" y="26276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08" name="Line 32">
                <a:extLst>
                  <a:ext uri="{FF2B5EF4-FFF2-40B4-BE49-F238E27FC236}">
                    <a16:creationId xmlns:a16="http://schemas.microsoft.com/office/drawing/2014/main" id="{35206945-08AE-4534-AE16-F2B17244D230}"/>
                  </a:ext>
                </a:extLst>
              </p:cNvPr>
              <p:cNvSpPr>
                <a:spLocks noChangeShapeType="1"/>
              </p:cNvSpPr>
              <p:nvPr userDrawn="1"/>
            </p:nvSpPr>
            <p:spPr bwMode="auto">
              <a:xfrm>
                <a:off x="178074" y="2484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09" name="Line 33">
                <a:extLst>
                  <a:ext uri="{FF2B5EF4-FFF2-40B4-BE49-F238E27FC236}">
                    <a16:creationId xmlns:a16="http://schemas.microsoft.com/office/drawing/2014/main" id="{27C86116-2335-4015-8AAC-D3331F924635}"/>
                  </a:ext>
                </a:extLst>
              </p:cNvPr>
              <p:cNvSpPr>
                <a:spLocks noChangeShapeType="1"/>
              </p:cNvSpPr>
              <p:nvPr userDrawn="1"/>
            </p:nvSpPr>
            <p:spPr bwMode="auto">
              <a:xfrm>
                <a:off x="178074" y="23403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10" name="Line 34">
                <a:extLst>
                  <a:ext uri="{FF2B5EF4-FFF2-40B4-BE49-F238E27FC236}">
                    <a16:creationId xmlns:a16="http://schemas.microsoft.com/office/drawing/2014/main" id="{3BF6F914-6E1F-4EB0-8F80-051002B517C6}"/>
                  </a:ext>
                </a:extLst>
              </p:cNvPr>
              <p:cNvSpPr>
                <a:spLocks noChangeShapeType="1"/>
              </p:cNvSpPr>
              <p:nvPr userDrawn="1"/>
            </p:nvSpPr>
            <p:spPr bwMode="auto">
              <a:xfrm>
                <a:off x="178074" y="21958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11" name="Line 35">
                <a:extLst>
                  <a:ext uri="{FF2B5EF4-FFF2-40B4-BE49-F238E27FC236}">
                    <a16:creationId xmlns:a16="http://schemas.microsoft.com/office/drawing/2014/main" id="{04D2FA21-70F9-4DA5-A0FC-C0E92E3FE52E}"/>
                  </a:ext>
                </a:extLst>
              </p:cNvPr>
              <p:cNvSpPr>
                <a:spLocks noChangeShapeType="1"/>
              </p:cNvSpPr>
              <p:nvPr userDrawn="1"/>
            </p:nvSpPr>
            <p:spPr bwMode="auto">
              <a:xfrm>
                <a:off x="178074" y="20514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12" name="Line 36">
                <a:extLst>
                  <a:ext uri="{FF2B5EF4-FFF2-40B4-BE49-F238E27FC236}">
                    <a16:creationId xmlns:a16="http://schemas.microsoft.com/office/drawing/2014/main" id="{F58D4FB5-90F3-4530-8AF9-1A1ED0B03627}"/>
                  </a:ext>
                </a:extLst>
              </p:cNvPr>
              <p:cNvSpPr>
                <a:spLocks noChangeShapeType="1"/>
              </p:cNvSpPr>
              <p:nvPr userDrawn="1"/>
            </p:nvSpPr>
            <p:spPr bwMode="auto">
              <a:xfrm>
                <a:off x="178074" y="19085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13" name="Line 37">
                <a:extLst>
                  <a:ext uri="{FF2B5EF4-FFF2-40B4-BE49-F238E27FC236}">
                    <a16:creationId xmlns:a16="http://schemas.microsoft.com/office/drawing/2014/main" id="{46EF435C-533B-4F36-A45C-DED4C9DA1769}"/>
                  </a:ext>
                </a:extLst>
              </p:cNvPr>
              <p:cNvSpPr>
                <a:spLocks noChangeShapeType="1"/>
              </p:cNvSpPr>
              <p:nvPr userDrawn="1"/>
            </p:nvSpPr>
            <p:spPr bwMode="auto">
              <a:xfrm>
                <a:off x="178074" y="17640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14" name="Line 38">
                <a:extLst>
                  <a:ext uri="{FF2B5EF4-FFF2-40B4-BE49-F238E27FC236}">
                    <a16:creationId xmlns:a16="http://schemas.microsoft.com/office/drawing/2014/main" id="{7260D7FA-0243-4149-92F2-9A2E3D3D639A}"/>
                  </a:ext>
                </a:extLst>
              </p:cNvPr>
              <p:cNvSpPr>
                <a:spLocks noChangeShapeType="1"/>
              </p:cNvSpPr>
              <p:nvPr userDrawn="1"/>
            </p:nvSpPr>
            <p:spPr bwMode="auto">
              <a:xfrm>
                <a:off x="178074" y="16196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15" name="Line 39">
                <a:extLst>
                  <a:ext uri="{FF2B5EF4-FFF2-40B4-BE49-F238E27FC236}">
                    <a16:creationId xmlns:a16="http://schemas.microsoft.com/office/drawing/2014/main" id="{E17B36A0-958F-443F-9FD7-D5530C92BC70}"/>
                  </a:ext>
                </a:extLst>
              </p:cNvPr>
              <p:cNvSpPr>
                <a:spLocks noChangeShapeType="1"/>
              </p:cNvSpPr>
              <p:nvPr userDrawn="1"/>
            </p:nvSpPr>
            <p:spPr bwMode="auto">
              <a:xfrm>
                <a:off x="178074" y="1476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16" name="Line 102">
                <a:extLst>
                  <a:ext uri="{FF2B5EF4-FFF2-40B4-BE49-F238E27FC236}">
                    <a16:creationId xmlns:a16="http://schemas.microsoft.com/office/drawing/2014/main" id="{351063C8-67B1-4656-BE04-74F237AAE0DC}"/>
                  </a:ext>
                </a:extLst>
              </p:cNvPr>
              <p:cNvSpPr>
                <a:spLocks noChangeShapeType="1"/>
              </p:cNvSpPr>
              <p:nvPr userDrawn="1"/>
            </p:nvSpPr>
            <p:spPr bwMode="auto">
              <a:xfrm>
                <a:off x="178074" y="4069139"/>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17" name="Line 4">
                <a:extLst>
                  <a:ext uri="{FF2B5EF4-FFF2-40B4-BE49-F238E27FC236}">
                    <a16:creationId xmlns:a16="http://schemas.microsoft.com/office/drawing/2014/main" id="{A46FAAE6-29DC-4506-AD6F-E0CFB6E0E485}"/>
                  </a:ext>
                </a:extLst>
              </p:cNvPr>
              <p:cNvSpPr>
                <a:spLocks noChangeShapeType="1"/>
              </p:cNvSpPr>
              <p:nvPr userDrawn="1"/>
            </p:nvSpPr>
            <p:spPr bwMode="auto">
              <a:xfrm>
                <a:off x="178074" y="6804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18" name="Line 4">
                <a:extLst>
                  <a:ext uri="{FF2B5EF4-FFF2-40B4-BE49-F238E27FC236}">
                    <a16:creationId xmlns:a16="http://schemas.microsoft.com/office/drawing/2014/main" id="{BDB1BE34-748E-475F-92C8-62D418402AEE}"/>
                  </a:ext>
                </a:extLst>
              </p:cNvPr>
              <p:cNvSpPr>
                <a:spLocks noChangeShapeType="1"/>
              </p:cNvSpPr>
              <p:nvPr userDrawn="1"/>
            </p:nvSpPr>
            <p:spPr bwMode="auto">
              <a:xfrm>
                <a:off x="178074" y="6948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19" name="Line 39">
                <a:extLst>
                  <a:ext uri="{FF2B5EF4-FFF2-40B4-BE49-F238E27FC236}">
                    <a16:creationId xmlns:a16="http://schemas.microsoft.com/office/drawing/2014/main" id="{B8FC7F79-F5A5-4158-8740-748E3241FF8F}"/>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20" name="Line 4">
                <a:extLst>
                  <a:ext uri="{FF2B5EF4-FFF2-40B4-BE49-F238E27FC236}">
                    <a16:creationId xmlns:a16="http://schemas.microsoft.com/office/drawing/2014/main" id="{04F44B2B-BA78-4509-9C32-74EDCFF90D98}"/>
                  </a:ext>
                </a:extLst>
              </p:cNvPr>
              <p:cNvSpPr>
                <a:spLocks noChangeShapeType="1"/>
              </p:cNvSpPr>
              <p:nvPr userDrawn="1"/>
            </p:nvSpPr>
            <p:spPr bwMode="auto">
              <a:xfrm>
                <a:off x="178074" y="738028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21" name="Line 34">
                <a:extLst>
                  <a:ext uri="{FF2B5EF4-FFF2-40B4-BE49-F238E27FC236}">
                    <a16:creationId xmlns:a16="http://schemas.microsoft.com/office/drawing/2014/main" id="{5E5B63E7-A874-41DF-80CD-384ECF0D0ECD}"/>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22" name="Line 35">
                <a:extLst>
                  <a:ext uri="{FF2B5EF4-FFF2-40B4-BE49-F238E27FC236}">
                    <a16:creationId xmlns:a16="http://schemas.microsoft.com/office/drawing/2014/main" id="{09956D0B-D2BD-494C-9E10-AC5791E6B997}"/>
                  </a:ext>
                </a:extLst>
              </p:cNvPr>
              <p:cNvSpPr>
                <a:spLocks noChangeShapeType="1"/>
              </p:cNvSpPr>
              <p:nvPr userDrawn="1"/>
            </p:nvSpPr>
            <p:spPr bwMode="auto">
              <a:xfrm>
                <a:off x="178074" y="118782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23" name="Line 36">
                <a:extLst>
                  <a:ext uri="{FF2B5EF4-FFF2-40B4-BE49-F238E27FC236}">
                    <a16:creationId xmlns:a16="http://schemas.microsoft.com/office/drawing/2014/main" id="{FDCF63A4-9AE6-42F3-B831-26054F80B908}"/>
                  </a:ext>
                </a:extLst>
              </p:cNvPr>
              <p:cNvSpPr>
                <a:spLocks noChangeShapeType="1"/>
              </p:cNvSpPr>
              <p:nvPr userDrawn="1"/>
            </p:nvSpPr>
            <p:spPr bwMode="auto">
              <a:xfrm>
                <a:off x="178074" y="104495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grpSp>
        <p:grpSp>
          <p:nvGrpSpPr>
            <p:cNvPr id="4" name="グループ化 3">
              <a:extLst>
                <a:ext uri="{FF2B5EF4-FFF2-40B4-BE49-F238E27FC236}">
                  <a16:creationId xmlns:a16="http://schemas.microsoft.com/office/drawing/2014/main" id="{7563BD28-1209-42D1-9D77-592742544D69}"/>
                </a:ext>
              </a:extLst>
            </p:cNvPr>
            <p:cNvGrpSpPr/>
            <p:nvPr userDrawn="1"/>
          </p:nvGrpSpPr>
          <p:grpSpPr>
            <a:xfrm>
              <a:off x="177800" y="1042608"/>
              <a:ext cx="10368268" cy="6337679"/>
              <a:chOff x="177800" y="613150"/>
              <a:chExt cx="10368268" cy="6767138"/>
            </a:xfrm>
          </p:grpSpPr>
          <p:sp>
            <p:nvSpPr>
              <p:cNvPr id="5" name="Line 41">
                <a:extLst>
                  <a:ext uri="{FF2B5EF4-FFF2-40B4-BE49-F238E27FC236}">
                    <a16:creationId xmlns:a16="http://schemas.microsoft.com/office/drawing/2014/main" id="{B3C22C89-D315-4DE2-A2CE-1772E3524552}"/>
                  </a:ext>
                </a:extLst>
              </p:cNvPr>
              <p:cNvSpPr>
                <a:spLocks noChangeShapeType="1"/>
              </p:cNvSpPr>
              <p:nvPr userDrawn="1"/>
            </p:nvSpPr>
            <p:spPr bwMode="auto">
              <a:xfrm>
                <a:off x="132972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6" name="Line 42">
                <a:extLst>
                  <a:ext uri="{FF2B5EF4-FFF2-40B4-BE49-F238E27FC236}">
                    <a16:creationId xmlns:a16="http://schemas.microsoft.com/office/drawing/2014/main" id="{B6B37B61-127F-43BC-8980-FDDC4E2D4884}"/>
                  </a:ext>
                </a:extLst>
              </p:cNvPr>
              <p:cNvSpPr>
                <a:spLocks noChangeShapeType="1"/>
              </p:cNvSpPr>
              <p:nvPr userDrawn="1"/>
            </p:nvSpPr>
            <p:spPr bwMode="auto">
              <a:xfrm>
                <a:off x="147371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7" name="Line 43">
                <a:extLst>
                  <a:ext uri="{FF2B5EF4-FFF2-40B4-BE49-F238E27FC236}">
                    <a16:creationId xmlns:a16="http://schemas.microsoft.com/office/drawing/2014/main" id="{814E20DB-764C-424E-81E2-70243941EA7A}"/>
                  </a:ext>
                </a:extLst>
              </p:cNvPr>
              <p:cNvSpPr>
                <a:spLocks noChangeShapeType="1"/>
              </p:cNvSpPr>
              <p:nvPr userDrawn="1"/>
            </p:nvSpPr>
            <p:spPr bwMode="auto">
              <a:xfrm>
                <a:off x="161771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8" name="Line 44">
                <a:extLst>
                  <a:ext uri="{FF2B5EF4-FFF2-40B4-BE49-F238E27FC236}">
                    <a16:creationId xmlns:a16="http://schemas.microsoft.com/office/drawing/2014/main" id="{FCABC8BD-5A98-49C6-B473-81F079E35153}"/>
                  </a:ext>
                </a:extLst>
              </p:cNvPr>
              <p:cNvSpPr>
                <a:spLocks noChangeShapeType="1"/>
              </p:cNvSpPr>
              <p:nvPr userDrawn="1"/>
            </p:nvSpPr>
            <p:spPr bwMode="auto">
              <a:xfrm>
                <a:off x="176170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9" name="Line 45">
                <a:extLst>
                  <a:ext uri="{FF2B5EF4-FFF2-40B4-BE49-F238E27FC236}">
                    <a16:creationId xmlns:a16="http://schemas.microsoft.com/office/drawing/2014/main" id="{1A60A482-CAE7-4B32-B147-65B54D505B66}"/>
                  </a:ext>
                </a:extLst>
              </p:cNvPr>
              <p:cNvSpPr>
                <a:spLocks noChangeShapeType="1"/>
              </p:cNvSpPr>
              <p:nvPr userDrawn="1"/>
            </p:nvSpPr>
            <p:spPr bwMode="auto">
              <a:xfrm>
                <a:off x="190569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0" name="Line 46">
                <a:extLst>
                  <a:ext uri="{FF2B5EF4-FFF2-40B4-BE49-F238E27FC236}">
                    <a16:creationId xmlns:a16="http://schemas.microsoft.com/office/drawing/2014/main" id="{EFDE9D29-C267-4456-BF4C-3E31CC996007}"/>
                  </a:ext>
                </a:extLst>
              </p:cNvPr>
              <p:cNvSpPr>
                <a:spLocks noChangeShapeType="1"/>
              </p:cNvSpPr>
              <p:nvPr userDrawn="1"/>
            </p:nvSpPr>
            <p:spPr bwMode="auto">
              <a:xfrm>
                <a:off x="204968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1" name="Line 47">
                <a:extLst>
                  <a:ext uri="{FF2B5EF4-FFF2-40B4-BE49-F238E27FC236}">
                    <a16:creationId xmlns:a16="http://schemas.microsoft.com/office/drawing/2014/main" id="{491A06B6-733C-4C7D-A019-438D4782E29D}"/>
                  </a:ext>
                </a:extLst>
              </p:cNvPr>
              <p:cNvSpPr>
                <a:spLocks noChangeShapeType="1"/>
              </p:cNvSpPr>
              <p:nvPr userDrawn="1"/>
            </p:nvSpPr>
            <p:spPr bwMode="auto">
              <a:xfrm>
                <a:off x="219367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2" name="Line 48">
                <a:extLst>
                  <a:ext uri="{FF2B5EF4-FFF2-40B4-BE49-F238E27FC236}">
                    <a16:creationId xmlns:a16="http://schemas.microsoft.com/office/drawing/2014/main" id="{1A2FF589-8AE7-4B04-A3CF-707EC50F0E4D}"/>
                  </a:ext>
                </a:extLst>
              </p:cNvPr>
              <p:cNvSpPr>
                <a:spLocks noChangeShapeType="1"/>
              </p:cNvSpPr>
              <p:nvPr userDrawn="1"/>
            </p:nvSpPr>
            <p:spPr bwMode="auto">
              <a:xfrm>
                <a:off x="233766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3" name="Line 49">
                <a:extLst>
                  <a:ext uri="{FF2B5EF4-FFF2-40B4-BE49-F238E27FC236}">
                    <a16:creationId xmlns:a16="http://schemas.microsoft.com/office/drawing/2014/main" id="{220BD835-09F7-42BC-8A59-760F67C3BA30}"/>
                  </a:ext>
                </a:extLst>
              </p:cNvPr>
              <p:cNvSpPr>
                <a:spLocks noChangeShapeType="1"/>
              </p:cNvSpPr>
              <p:nvPr userDrawn="1"/>
            </p:nvSpPr>
            <p:spPr bwMode="auto">
              <a:xfrm>
                <a:off x="248165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4" name="Line 50">
                <a:extLst>
                  <a:ext uri="{FF2B5EF4-FFF2-40B4-BE49-F238E27FC236}">
                    <a16:creationId xmlns:a16="http://schemas.microsoft.com/office/drawing/2014/main" id="{80C9531A-D351-4FB0-810D-0B60B9AE5DA3}"/>
                  </a:ext>
                </a:extLst>
              </p:cNvPr>
              <p:cNvSpPr>
                <a:spLocks noChangeShapeType="1"/>
              </p:cNvSpPr>
              <p:nvPr userDrawn="1"/>
            </p:nvSpPr>
            <p:spPr bwMode="auto">
              <a:xfrm>
                <a:off x="262564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5" name="Line 51">
                <a:extLst>
                  <a:ext uri="{FF2B5EF4-FFF2-40B4-BE49-F238E27FC236}">
                    <a16:creationId xmlns:a16="http://schemas.microsoft.com/office/drawing/2014/main" id="{B8E8462B-F715-42E6-9C65-36FFE4337D4E}"/>
                  </a:ext>
                </a:extLst>
              </p:cNvPr>
              <p:cNvSpPr>
                <a:spLocks noChangeShapeType="1"/>
              </p:cNvSpPr>
              <p:nvPr userDrawn="1"/>
            </p:nvSpPr>
            <p:spPr bwMode="auto">
              <a:xfrm>
                <a:off x="276963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6" name="Line 52">
                <a:extLst>
                  <a:ext uri="{FF2B5EF4-FFF2-40B4-BE49-F238E27FC236}">
                    <a16:creationId xmlns:a16="http://schemas.microsoft.com/office/drawing/2014/main" id="{D8F1D8BF-9549-4DB4-8539-54E7306FE4B2}"/>
                  </a:ext>
                </a:extLst>
              </p:cNvPr>
              <p:cNvSpPr>
                <a:spLocks noChangeShapeType="1"/>
              </p:cNvSpPr>
              <p:nvPr userDrawn="1"/>
            </p:nvSpPr>
            <p:spPr bwMode="auto">
              <a:xfrm>
                <a:off x="291362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7" name="Line 53">
                <a:extLst>
                  <a:ext uri="{FF2B5EF4-FFF2-40B4-BE49-F238E27FC236}">
                    <a16:creationId xmlns:a16="http://schemas.microsoft.com/office/drawing/2014/main" id="{21A8334C-E16F-4C67-A640-48814127DE18}"/>
                  </a:ext>
                </a:extLst>
              </p:cNvPr>
              <p:cNvSpPr>
                <a:spLocks noChangeShapeType="1"/>
              </p:cNvSpPr>
              <p:nvPr userDrawn="1"/>
            </p:nvSpPr>
            <p:spPr bwMode="auto">
              <a:xfrm>
                <a:off x="305762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8" name="Line 54">
                <a:extLst>
                  <a:ext uri="{FF2B5EF4-FFF2-40B4-BE49-F238E27FC236}">
                    <a16:creationId xmlns:a16="http://schemas.microsoft.com/office/drawing/2014/main" id="{87645081-3E3E-46BC-930C-6315E36C5EB3}"/>
                  </a:ext>
                </a:extLst>
              </p:cNvPr>
              <p:cNvSpPr>
                <a:spLocks noChangeShapeType="1"/>
              </p:cNvSpPr>
              <p:nvPr userDrawn="1"/>
            </p:nvSpPr>
            <p:spPr bwMode="auto">
              <a:xfrm>
                <a:off x="320161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19" name="Line 55">
                <a:extLst>
                  <a:ext uri="{FF2B5EF4-FFF2-40B4-BE49-F238E27FC236}">
                    <a16:creationId xmlns:a16="http://schemas.microsoft.com/office/drawing/2014/main" id="{A4BEC564-851D-4F58-80F1-6A0185EDAFE7}"/>
                  </a:ext>
                </a:extLst>
              </p:cNvPr>
              <p:cNvSpPr>
                <a:spLocks noChangeShapeType="1"/>
              </p:cNvSpPr>
              <p:nvPr userDrawn="1"/>
            </p:nvSpPr>
            <p:spPr bwMode="auto">
              <a:xfrm>
                <a:off x="334560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20" name="Line 56">
                <a:extLst>
                  <a:ext uri="{FF2B5EF4-FFF2-40B4-BE49-F238E27FC236}">
                    <a16:creationId xmlns:a16="http://schemas.microsoft.com/office/drawing/2014/main" id="{432A9BBC-9761-4CF7-8E8B-58C807DB482F}"/>
                  </a:ext>
                </a:extLst>
              </p:cNvPr>
              <p:cNvSpPr>
                <a:spLocks noChangeShapeType="1"/>
              </p:cNvSpPr>
              <p:nvPr userDrawn="1"/>
            </p:nvSpPr>
            <p:spPr bwMode="auto">
              <a:xfrm>
                <a:off x="348959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21" name="Line 57">
                <a:extLst>
                  <a:ext uri="{FF2B5EF4-FFF2-40B4-BE49-F238E27FC236}">
                    <a16:creationId xmlns:a16="http://schemas.microsoft.com/office/drawing/2014/main" id="{20A6B1C2-9D27-470D-A085-87FA71EAB4A1}"/>
                  </a:ext>
                </a:extLst>
              </p:cNvPr>
              <p:cNvSpPr>
                <a:spLocks noChangeShapeType="1"/>
              </p:cNvSpPr>
              <p:nvPr userDrawn="1"/>
            </p:nvSpPr>
            <p:spPr bwMode="auto">
              <a:xfrm>
                <a:off x="363358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22" name="Line 58">
                <a:extLst>
                  <a:ext uri="{FF2B5EF4-FFF2-40B4-BE49-F238E27FC236}">
                    <a16:creationId xmlns:a16="http://schemas.microsoft.com/office/drawing/2014/main" id="{F23207BF-AF0B-4F40-8B7A-C3F38848C909}"/>
                  </a:ext>
                </a:extLst>
              </p:cNvPr>
              <p:cNvSpPr>
                <a:spLocks noChangeShapeType="1"/>
              </p:cNvSpPr>
              <p:nvPr userDrawn="1"/>
            </p:nvSpPr>
            <p:spPr bwMode="auto">
              <a:xfrm>
                <a:off x="37775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23" name="Line 59">
                <a:extLst>
                  <a:ext uri="{FF2B5EF4-FFF2-40B4-BE49-F238E27FC236}">
                    <a16:creationId xmlns:a16="http://schemas.microsoft.com/office/drawing/2014/main" id="{26C53B7A-6B78-45F3-81B8-0C4A985F930E}"/>
                  </a:ext>
                </a:extLst>
              </p:cNvPr>
              <p:cNvSpPr>
                <a:spLocks noChangeShapeType="1"/>
              </p:cNvSpPr>
              <p:nvPr userDrawn="1"/>
            </p:nvSpPr>
            <p:spPr bwMode="auto">
              <a:xfrm>
                <a:off x="39215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24" name="Line 60">
                <a:extLst>
                  <a:ext uri="{FF2B5EF4-FFF2-40B4-BE49-F238E27FC236}">
                    <a16:creationId xmlns:a16="http://schemas.microsoft.com/office/drawing/2014/main" id="{EFE47F1C-76D7-41CA-9659-2A5E4423D6B4}"/>
                  </a:ext>
                </a:extLst>
              </p:cNvPr>
              <p:cNvSpPr>
                <a:spLocks noChangeShapeType="1"/>
              </p:cNvSpPr>
              <p:nvPr userDrawn="1"/>
            </p:nvSpPr>
            <p:spPr bwMode="auto">
              <a:xfrm>
                <a:off x="406555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25" name="Line 61">
                <a:extLst>
                  <a:ext uri="{FF2B5EF4-FFF2-40B4-BE49-F238E27FC236}">
                    <a16:creationId xmlns:a16="http://schemas.microsoft.com/office/drawing/2014/main" id="{64457307-026F-493B-ABF6-07B942375561}"/>
                  </a:ext>
                </a:extLst>
              </p:cNvPr>
              <p:cNvSpPr>
                <a:spLocks noChangeShapeType="1"/>
              </p:cNvSpPr>
              <p:nvPr userDrawn="1"/>
            </p:nvSpPr>
            <p:spPr bwMode="auto">
              <a:xfrm>
                <a:off x="420954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26" name="Line 62">
                <a:extLst>
                  <a:ext uri="{FF2B5EF4-FFF2-40B4-BE49-F238E27FC236}">
                    <a16:creationId xmlns:a16="http://schemas.microsoft.com/office/drawing/2014/main" id="{030B4BD7-7599-44B1-8074-D5431EC3F5EB}"/>
                  </a:ext>
                </a:extLst>
              </p:cNvPr>
              <p:cNvSpPr>
                <a:spLocks noChangeShapeType="1"/>
              </p:cNvSpPr>
              <p:nvPr userDrawn="1"/>
            </p:nvSpPr>
            <p:spPr bwMode="auto">
              <a:xfrm>
                <a:off x="435353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27" name="Line 63">
                <a:extLst>
                  <a:ext uri="{FF2B5EF4-FFF2-40B4-BE49-F238E27FC236}">
                    <a16:creationId xmlns:a16="http://schemas.microsoft.com/office/drawing/2014/main" id="{4595D81E-7D18-4885-B662-9E134883C21E}"/>
                  </a:ext>
                </a:extLst>
              </p:cNvPr>
              <p:cNvSpPr>
                <a:spLocks noChangeShapeType="1"/>
              </p:cNvSpPr>
              <p:nvPr userDrawn="1"/>
            </p:nvSpPr>
            <p:spPr bwMode="auto">
              <a:xfrm>
                <a:off x="449753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28" name="Line 64">
                <a:extLst>
                  <a:ext uri="{FF2B5EF4-FFF2-40B4-BE49-F238E27FC236}">
                    <a16:creationId xmlns:a16="http://schemas.microsoft.com/office/drawing/2014/main" id="{9D7EEAE3-EB7B-4CAB-8D29-74B01BF77DA7}"/>
                  </a:ext>
                </a:extLst>
              </p:cNvPr>
              <p:cNvSpPr>
                <a:spLocks noChangeShapeType="1"/>
              </p:cNvSpPr>
              <p:nvPr userDrawn="1"/>
            </p:nvSpPr>
            <p:spPr bwMode="auto">
              <a:xfrm>
                <a:off x="464152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29" name="Line 65">
                <a:extLst>
                  <a:ext uri="{FF2B5EF4-FFF2-40B4-BE49-F238E27FC236}">
                    <a16:creationId xmlns:a16="http://schemas.microsoft.com/office/drawing/2014/main" id="{0F246FB1-7AE4-4FC2-ADF0-AEC7C07561B7}"/>
                  </a:ext>
                </a:extLst>
              </p:cNvPr>
              <p:cNvSpPr>
                <a:spLocks noChangeShapeType="1"/>
              </p:cNvSpPr>
              <p:nvPr userDrawn="1"/>
            </p:nvSpPr>
            <p:spPr bwMode="auto">
              <a:xfrm>
                <a:off x="478551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30" name="Line 66">
                <a:extLst>
                  <a:ext uri="{FF2B5EF4-FFF2-40B4-BE49-F238E27FC236}">
                    <a16:creationId xmlns:a16="http://schemas.microsoft.com/office/drawing/2014/main" id="{F57F2CE7-B513-47B5-9D3D-A274C47CC757}"/>
                  </a:ext>
                </a:extLst>
              </p:cNvPr>
              <p:cNvSpPr>
                <a:spLocks noChangeShapeType="1"/>
              </p:cNvSpPr>
              <p:nvPr userDrawn="1"/>
            </p:nvSpPr>
            <p:spPr bwMode="auto">
              <a:xfrm>
                <a:off x="492950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31" name="Line 67">
                <a:extLst>
                  <a:ext uri="{FF2B5EF4-FFF2-40B4-BE49-F238E27FC236}">
                    <a16:creationId xmlns:a16="http://schemas.microsoft.com/office/drawing/2014/main" id="{9040D867-6020-46C6-8856-42B9EE18A29D}"/>
                  </a:ext>
                </a:extLst>
              </p:cNvPr>
              <p:cNvSpPr>
                <a:spLocks noChangeShapeType="1"/>
              </p:cNvSpPr>
              <p:nvPr userDrawn="1"/>
            </p:nvSpPr>
            <p:spPr bwMode="auto">
              <a:xfrm>
                <a:off x="507349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32" name="Line 68">
                <a:extLst>
                  <a:ext uri="{FF2B5EF4-FFF2-40B4-BE49-F238E27FC236}">
                    <a16:creationId xmlns:a16="http://schemas.microsoft.com/office/drawing/2014/main" id="{F353CD92-5CA1-4C0F-8661-E074AB491295}"/>
                  </a:ext>
                </a:extLst>
              </p:cNvPr>
              <p:cNvSpPr>
                <a:spLocks noChangeShapeType="1"/>
              </p:cNvSpPr>
              <p:nvPr userDrawn="1"/>
            </p:nvSpPr>
            <p:spPr bwMode="auto">
              <a:xfrm>
                <a:off x="521748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33" name="Line 69">
                <a:extLst>
                  <a:ext uri="{FF2B5EF4-FFF2-40B4-BE49-F238E27FC236}">
                    <a16:creationId xmlns:a16="http://schemas.microsoft.com/office/drawing/2014/main" id="{0D038A48-2468-4083-ABDA-2013B92143E0}"/>
                  </a:ext>
                </a:extLst>
              </p:cNvPr>
              <p:cNvSpPr>
                <a:spLocks noChangeShapeType="1"/>
              </p:cNvSpPr>
              <p:nvPr userDrawn="1"/>
            </p:nvSpPr>
            <p:spPr bwMode="auto">
              <a:xfrm>
                <a:off x="536147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34" name="Line 70">
                <a:extLst>
                  <a:ext uri="{FF2B5EF4-FFF2-40B4-BE49-F238E27FC236}">
                    <a16:creationId xmlns:a16="http://schemas.microsoft.com/office/drawing/2014/main" id="{BAF64418-9CE6-467B-8BF0-9E2B368CB22E}"/>
                  </a:ext>
                </a:extLst>
              </p:cNvPr>
              <p:cNvSpPr>
                <a:spLocks noChangeShapeType="1"/>
              </p:cNvSpPr>
              <p:nvPr userDrawn="1"/>
            </p:nvSpPr>
            <p:spPr bwMode="auto">
              <a:xfrm>
                <a:off x="564945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35" name="Line 71">
                <a:extLst>
                  <a:ext uri="{FF2B5EF4-FFF2-40B4-BE49-F238E27FC236}">
                    <a16:creationId xmlns:a16="http://schemas.microsoft.com/office/drawing/2014/main" id="{B08E98E2-2275-4757-AF6A-CEA7367028EB}"/>
                  </a:ext>
                </a:extLst>
              </p:cNvPr>
              <p:cNvSpPr>
                <a:spLocks noChangeShapeType="1"/>
              </p:cNvSpPr>
              <p:nvPr userDrawn="1"/>
            </p:nvSpPr>
            <p:spPr bwMode="auto">
              <a:xfrm>
                <a:off x="579344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36" name="Line 72">
                <a:extLst>
                  <a:ext uri="{FF2B5EF4-FFF2-40B4-BE49-F238E27FC236}">
                    <a16:creationId xmlns:a16="http://schemas.microsoft.com/office/drawing/2014/main" id="{BAF0F2BB-8D3E-4967-B761-CA8A2E97D03B}"/>
                  </a:ext>
                </a:extLst>
              </p:cNvPr>
              <p:cNvSpPr>
                <a:spLocks noChangeShapeType="1"/>
              </p:cNvSpPr>
              <p:nvPr userDrawn="1"/>
            </p:nvSpPr>
            <p:spPr bwMode="auto">
              <a:xfrm>
                <a:off x="593744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37" name="Line 73">
                <a:extLst>
                  <a:ext uri="{FF2B5EF4-FFF2-40B4-BE49-F238E27FC236}">
                    <a16:creationId xmlns:a16="http://schemas.microsoft.com/office/drawing/2014/main" id="{723DDDCA-6CF4-4716-9D83-57D409851449}"/>
                  </a:ext>
                </a:extLst>
              </p:cNvPr>
              <p:cNvSpPr>
                <a:spLocks noChangeShapeType="1"/>
              </p:cNvSpPr>
              <p:nvPr userDrawn="1"/>
            </p:nvSpPr>
            <p:spPr bwMode="auto">
              <a:xfrm>
                <a:off x="608143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38" name="Line 74">
                <a:extLst>
                  <a:ext uri="{FF2B5EF4-FFF2-40B4-BE49-F238E27FC236}">
                    <a16:creationId xmlns:a16="http://schemas.microsoft.com/office/drawing/2014/main" id="{AAEFDC64-D696-421A-A86D-9EB4A4E11CA5}"/>
                  </a:ext>
                </a:extLst>
              </p:cNvPr>
              <p:cNvSpPr>
                <a:spLocks noChangeShapeType="1"/>
              </p:cNvSpPr>
              <p:nvPr userDrawn="1"/>
            </p:nvSpPr>
            <p:spPr bwMode="auto">
              <a:xfrm>
                <a:off x="622542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39" name="Line 75">
                <a:extLst>
                  <a:ext uri="{FF2B5EF4-FFF2-40B4-BE49-F238E27FC236}">
                    <a16:creationId xmlns:a16="http://schemas.microsoft.com/office/drawing/2014/main" id="{18106B5D-9A4D-4E6A-B509-CCFE36E6471B}"/>
                  </a:ext>
                </a:extLst>
              </p:cNvPr>
              <p:cNvSpPr>
                <a:spLocks noChangeShapeType="1"/>
              </p:cNvSpPr>
              <p:nvPr userDrawn="1"/>
            </p:nvSpPr>
            <p:spPr bwMode="auto">
              <a:xfrm>
                <a:off x="636941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40" name="Line 76">
                <a:extLst>
                  <a:ext uri="{FF2B5EF4-FFF2-40B4-BE49-F238E27FC236}">
                    <a16:creationId xmlns:a16="http://schemas.microsoft.com/office/drawing/2014/main" id="{BAFB4B40-3FCF-47E4-9472-C68AA657A83A}"/>
                  </a:ext>
                </a:extLst>
              </p:cNvPr>
              <p:cNvSpPr>
                <a:spLocks noChangeShapeType="1"/>
              </p:cNvSpPr>
              <p:nvPr userDrawn="1"/>
            </p:nvSpPr>
            <p:spPr bwMode="auto">
              <a:xfrm>
                <a:off x="651340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41" name="Line 77">
                <a:extLst>
                  <a:ext uri="{FF2B5EF4-FFF2-40B4-BE49-F238E27FC236}">
                    <a16:creationId xmlns:a16="http://schemas.microsoft.com/office/drawing/2014/main" id="{91AC1E62-A671-457A-B999-A9AD01C32097}"/>
                  </a:ext>
                </a:extLst>
              </p:cNvPr>
              <p:cNvSpPr>
                <a:spLocks noChangeShapeType="1"/>
              </p:cNvSpPr>
              <p:nvPr userDrawn="1"/>
            </p:nvSpPr>
            <p:spPr bwMode="auto">
              <a:xfrm>
                <a:off x="665739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42" name="Line 78">
                <a:extLst>
                  <a:ext uri="{FF2B5EF4-FFF2-40B4-BE49-F238E27FC236}">
                    <a16:creationId xmlns:a16="http://schemas.microsoft.com/office/drawing/2014/main" id="{EEE965B0-C6E6-4518-86CD-63D4B7EBA880}"/>
                  </a:ext>
                </a:extLst>
              </p:cNvPr>
              <p:cNvSpPr>
                <a:spLocks noChangeShapeType="1"/>
              </p:cNvSpPr>
              <p:nvPr userDrawn="1"/>
            </p:nvSpPr>
            <p:spPr bwMode="auto">
              <a:xfrm>
                <a:off x="680138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43" name="Line 79">
                <a:extLst>
                  <a:ext uri="{FF2B5EF4-FFF2-40B4-BE49-F238E27FC236}">
                    <a16:creationId xmlns:a16="http://schemas.microsoft.com/office/drawing/2014/main" id="{24997377-0B31-44D1-B937-DB15718E3166}"/>
                  </a:ext>
                </a:extLst>
              </p:cNvPr>
              <p:cNvSpPr>
                <a:spLocks noChangeShapeType="1"/>
              </p:cNvSpPr>
              <p:nvPr userDrawn="1"/>
            </p:nvSpPr>
            <p:spPr bwMode="auto">
              <a:xfrm>
                <a:off x="694537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44" name="Line 80">
                <a:extLst>
                  <a:ext uri="{FF2B5EF4-FFF2-40B4-BE49-F238E27FC236}">
                    <a16:creationId xmlns:a16="http://schemas.microsoft.com/office/drawing/2014/main" id="{D9108AD2-FE21-4DFA-98C7-9987526429BF}"/>
                  </a:ext>
                </a:extLst>
              </p:cNvPr>
              <p:cNvSpPr>
                <a:spLocks noChangeShapeType="1"/>
              </p:cNvSpPr>
              <p:nvPr userDrawn="1"/>
            </p:nvSpPr>
            <p:spPr bwMode="auto">
              <a:xfrm>
                <a:off x="70893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45" name="Line 81">
                <a:extLst>
                  <a:ext uri="{FF2B5EF4-FFF2-40B4-BE49-F238E27FC236}">
                    <a16:creationId xmlns:a16="http://schemas.microsoft.com/office/drawing/2014/main" id="{1CA5C353-7840-45EE-863A-10C278F5A325}"/>
                  </a:ext>
                </a:extLst>
              </p:cNvPr>
              <p:cNvSpPr>
                <a:spLocks noChangeShapeType="1"/>
              </p:cNvSpPr>
              <p:nvPr userDrawn="1"/>
            </p:nvSpPr>
            <p:spPr bwMode="auto">
              <a:xfrm>
                <a:off x="723335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46" name="Line 82">
                <a:extLst>
                  <a:ext uri="{FF2B5EF4-FFF2-40B4-BE49-F238E27FC236}">
                    <a16:creationId xmlns:a16="http://schemas.microsoft.com/office/drawing/2014/main" id="{26AFC1F5-9DCD-49DE-9CC8-D9D4F6233EF8}"/>
                  </a:ext>
                </a:extLst>
              </p:cNvPr>
              <p:cNvSpPr>
                <a:spLocks noChangeShapeType="1"/>
              </p:cNvSpPr>
              <p:nvPr userDrawn="1"/>
            </p:nvSpPr>
            <p:spPr bwMode="auto">
              <a:xfrm>
                <a:off x="737735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47" name="Line 83">
                <a:extLst>
                  <a:ext uri="{FF2B5EF4-FFF2-40B4-BE49-F238E27FC236}">
                    <a16:creationId xmlns:a16="http://schemas.microsoft.com/office/drawing/2014/main" id="{14B32CED-A602-42D5-A3B1-8FF2269F4501}"/>
                  </a:ext>
                </a:extLst>
              </p:cNvPr>
              <p:cNvSpPr>
                <a:spLocks noChangeShapeType="1"/>
              </p:cNvSpPr>
              <p:nvPr userDrawn="1"/>
            </p:nvSpPr>
            <p:spPr bwMode="auto">
              <a:xfrm>
                <a:off x="752134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48" name="Line 84">
                <a:extLst>
                  <a:ext uri="{FF2B5EF4-FFF2-40B4-BE49-F238E27FC236}">
                    <a16:creationId xmlns:a16="http://schemas.microsoft.com/office/drawing/2014/main" id="{8898D64B-560A-4FE6-A65E-5FDEE2787597}"/>
                  </a:ext>
                </a:extLst>
              </p:cNvPr>
              <p:cNvSpPr>
                <a:spLocks noChangeShapeType="1"/>
              </p:cNvSpPr>
              <p:nvPr userDrawn="1"/>
            </p:nvSpPr>
            <p:spPr bwMode="auto">
              <a:xfrm>
                <a:off x="766533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49" name="Line 85">
                <a:extLst>
                  <a:ext uri="{FF2B5EF4-FFF2-40B4-BE49-F238E27FC236}">
                    <a16:creationId xmlns:a16="http://schemas.microsoft.com/office/drawing/2014/main" id="{DE3EB8DA-494D-48D7-9D5A-041A02840615}"/>
                  </a:ext>
                </a:extLst>
              </p:cNvPr>
              <p:cNvSpPr>
                <a:spLocks noChangeShapeType="1"/>
              </p:cNvSpPr>
              <p:nvPr userDrawn="1"/>
            </p:nvSpPr>
            <p:spPr bwMode="auto">
              <a:xfrm>
                <a:off x="780932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50" name="Line 86">
                <a:extLst>
                  <a:ext uri="{FF2B5EF4-FFF2-40B4-BE49-F238E27FC236}">
                    <a16:creationId xmlns:a16="http://schemas.microsoft.com/office/drawing/2014/main" id="{090115F5-7C62-42C7-915F-569C75B502BF}"/>
                  </a:ext>
                </a:extLst>
              </p:cNvPr>
              <p:cNvSpPr>
                <a:spLocks noChangeShapeType="1"/>
              </p:cNvSpPr>
              <p:nvPr userDrawn="1"/>
            </p:nvSpPr>
            <p:spPr bwMode="auto">
              <a:xfrm>
                <a:off x="795331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51" name="Line 87">
                <a:extLst>
                  <a:ext uri="{FF2B5EF4-FFF2-40B4-BE49-F238E27FC236}">
                    <a16:creationId xmlns:a16="http://schemas.microsoft.com/office/drawing/2014/main" id="{07150042-95BE-4CDF-8FFB-4CB35B404708}"/>
                  </a:ext>
                </a:extLst>
              </p:cNvPr>
              <p:cNvSpPr>
                <a:spLocks noChangeShapeType="1"/>
              </p:cNvSpPr>
              <p:nvPr userDrawn="1"/>
            </p:nvSpPr>
            <p:spPr bwMode="auto">
              <a:xfrm>
                <a:off x="809730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52" name="Line 88">
                <a:extLst>
                  <a:ext uri="{FF2B5EF4-FFF2-40B4-BE49-F238E27FC236}">
                    <a16:creationId xmlns:a16="http://schemas.microsoft.com/office/drawing/2014/main" id="{4D5B66A5-264B-4795-ADBD-502ED4E9C0E0}"/>
                  </a:ext>
                </a:extLst>
              </p:cNvPr>
              <p:cNvSpPr>
                <a:spLocks noChangeShapeType="1"/>
              </p:cNvSpPr>
              <p:nvPr userDrawn="1"/>
            </p:nvSpPr>
            <p:spPr bwMode="auto">
              <a:xfrm>
                <a:off x="824129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53" name="Line 89">
                <a:extLst>
                  <a:ext uri="{FF2B5EF4-FFF2-40B4-BE49-F238E27FC236}">
                    <a16:creationId xmlns:a16="http://schemas.microsoft.com/office/drawing/2014/main" id="{24BF882A-B84D-4511-B50C-111B07E51870}"/>
                  </a:ext>
                </a:extLst>
              </p:cNvPr>
              <p:cNvSpPr>
                <a:spLocks noChangeShapeType="1"/>
              </p:cNvSpPr>
              <p:nvPr userDrawn="1"/>
            </p:nvSpPr>
            <p:spPr bwMode="auto">
              <a:xfrm>
                <a:off x="838528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54" name="Line 90">
                <a:extLst>
                  <a:ext uri="{FF2B5EF4-FFF2-40B4-BE49-F238E27FC236}">
                    <a16:creationId xmlns:a16="http://schemas.microsoft.com/office/drawing/2014/main" id="{E5B34C9D-6C85-473E-B998-6581E2216D0E}"/>
                  </a:ext>
                </a:extLst>
              </p:cNvPr>
              <p:cNvSpPr>
                <a:spLocks noChangeShapeType="1"/>
              </p:cNvSpPr>
              <p:nvPr userDrawn="1"/>
            </p:nvSpPr>
            <p:spPr bwMode="auto">
              <a:xfrm>
                <a:off x="852927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55" name="Line 91">
                <a:extLst>
                  <a:ext uri="{FF2B5EF4-FFF2-40B4-BE49-F238E27FC236}">
                    <a16:creationId xmlns:a16="http://schemas.microsoft.com/office/drawing/2014/main" id="{44595B99-1CD9-464F-88A0-268D2EA0DDAF}"/>
                  </a:ext>
                </a:extLst>
              </p:cNvPr>
              <p:cNvSpPr>
                <a:spLocks noChangeShapeType="1"/>
              </p:cNvSpPr>
              <p:nvPr userDrawn="1"/>
            </p:nvSpPr>
            <p:spPr bwMode="auto">
              <a:xfrm>
                <a:off x="867326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56" name="Line 92">
                <a:extLst>
                  <a:ext uri="{FF2B5EF4-FFF2-40B4-BE49-F238E27FC236}">
                    <a16:creationId xmlns:a16="http://schemas.microsoft.com/office/drawing/2014/main" id="{EF9327C4-BC85-4DF3-9D0C-DF77C23C79C2}"/>
                  </a:ext>
                </a:extLst>
              </p:cNvPr>
              <p:cNvSpPr>
                <a:spLocks noChangeShapeType="1"/>
              </p:cNvSpPr>
              <p:nvPr userDrawn="1"/>
            </p:nvSpPr>
            <p:spPr bwMode="auto">
              <a:xfrm>
                <a:off x="881726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57" name="Line 93">
                <a:extLst>
                  <a:ext uri="{FF2B5EF4-FFF2-40B4-BE49-F238E27FC236}">
                    <a16:creationId xmlns:a16="http://schemas.microsoft.com/office/drawing/2014/main" id="{C52B8491-D39D-4464-9861-2C3197ED8FB1}"/>
                  </a:ext>
                </a:extLst>
              </p:cNvPr>
              <p:cNvSpPr>
                <a:spLocks noChangeShapeType="1"/>
              </p:cNvSpPr>
              <p:nvPr userDrawn="1"/>
            </p:nvSpPr>
            <p:spPr bwMode="auto">
              <a:xfrm>
                <a:off x="896125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58" name="Line 94">
                <a:extLst>
                  <a:ext uri="{FF2B5EF4-FFF2-40B4-BE49-F238E27FC236}">
                    <a16:creationId xmlns:a16="http://schemas.microsoft.com/office/drawing/2014/main" id="{F3C1B3B6-065E-4FA1-924E-4932FA75F3EC}"/>
                  </a:ext>
                </a:extLst>
              </p:cNvPr>
              <p:cNvSpPr>
                <a:spLocks noChangeShapeType="1"/>
              </p:cNvSpPr>
              <p:nvPr userDrawn="1"/>
            </p:nvSpPr>
            <p:spPr bwMode="auto">
              <a:xfrm>
                <a:off x="910524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59" name="Line 95">
                <a:extLst>
                  <a:ext uri="{FF2B5EF4-FFF2-40B4-BE49-F238E27FC236}">
                    <a16:creationId xmlns:a16="http://schemas.microsoft.com/office/drawing/2014/main" id="{30A7F764-5474-4681-ADEE-195CCB1CDA90}"/>
                  </a:ext>
                </a:extLst>
              </p:cNvPr>
              <p:cNvSpPr>
                <a:spLocks noChangeShapeType="1"/>
              </p:cNvSpPr>
              <p:nvPr userDrawn="1"/>
            </p:nvSpPr>
            <p:spPr bwMode="auto">
              <a:xfrm>
                <a:off x="924923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60" name="Line 96">
                <a:extLst>
                  <a:ext uri="{FF2B5EF4-FFF2-40B4-BE49-F238E27FC236}">
                    <a16:creationId xmlns:a16="http://schemas.microsoft.com/office/drawing/2014/main" id="{3B41F62B-F78D-4258-B192-ED82846047B7}"/>
                  </a:ext>
                </a:extLst>
              </p:cNvPr>
              <p:cNvSpPr>
                <a:spLocks noChangeShapeType="1"/>
              </p:cNvSpPr>
              <p:nvPr userDrawn="1"/>
            </p:nvSpPr>
            <p:spPr bwMode="auto">
              <a:xfrm>
                <a:off x="939322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61" name="Line 97">
                <a:extLst>
                  <a:ext uri="{FF2B5EF4-FFF2-40B4-BE49-F238E27FC236}">
                    <a16:creationId xmlns:a16="http://schemas.microsoft.com/office/drawing/2014/main" id="{2DC9E165-C10D-4D83-9EF1-A5082CA9ACAE}"/>
                  </a:ext>
                </a:extLst>
              </p:cNvPr>
              <p:cNvSpPr>
                <a:spLocks noChangeShapeType="1"/>
              </p:cNvSpPr>
              <p:nvPr userDrawn="1"/>
            </p:nvSpPr>
            <p:spPr bwMode="auto">
              <a:xfrm>
                <a:off x="953721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dirty="0"/>
              </a:p>
            </p:txBody>
          </p:sp>
          <p:sp>
            <p:nvSpPr>
              <p:cNvPr id="62" name="Line 98">
                <a:extLst>
                  <a:ext uri="{FF2B5EF4-FFF2-40B4-BE49-F238E27FC236}">
                    <a16:creationId xmlns:a16="http://schemas.microsoft.com/office/drawing/2014/main" id="{4C420AD3-BC41-430F-A995-2E86A183D761}"/>
                  </a:ext>
                </a:extLst>
              </p:cNvPr>
              <p:cNvSpPr>
                <a:spLocks noChangeShapeType="1"/>
              </p:cNvSpPr>
              <p:nvPr userDrawn="1"/>
            </p:nvSpPr>
            <p:spPr bwMode="auto">
              <a:xfrm>
                <a:off x="968120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63" name="Line 99">
                <a:extLst>
                  <a:ext uri="{FF2B5EF4-FFF2-40B4-BE49-F238E27FC236}">
                    <a16:creationId xmlns:a16="http://schemas.microsoft.com/office/drawing/2014/main" id="{7D129CCC-152F-4AB2-AE1B-A27D9C38917B}"/>
                  </a:ext>
                </a:extLst>
              </p:cNvPr>
              <p:cNvSpPr>
                <a:spLocks noChangeShapeType="1"/>
              </p:cNvSpPr>
              <p:nvPr userDrawn="1"/>
            </p:nvSpPr>
            <p:spPr bwMode="auto">
              <a:xfrm>
                <a:off x="11857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64" name="Line 100">
                <a:extLst>
                  <a:ext uri="{FF2B5EF4-FFF2-40B4-BE49-F238E27FC236}">
                    <a16:creationId xmlns:a16="http://schemas.microsoft.com/office/drawing/2014/main" id="{6BA0EE88-775D-4DED-AAA9-0F84326588B0}"/>
                  </a:ext>
                </a:extLst>
              </p:cNvPr>
              <p:cNvSpPr>
                <a:spLocks noChangeShapeType="1"/>
              </p:cNvSpPr>
              <p:nvPr userDrawn="1"/>
            </p:nvSpPr>
            <p:spPr bwMode="auto">
              <a:xfrm>
                <a:off x="982519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65" name="Line 103">
                <a:extLst>
                  <a:ext uri="{FF2B5EF4-FFF2-40B4-BE49-F238E27FC236}">
                    <a16:creationId xmlns:a16="http://schemas.microsoft.com/office/drawing/2014/main" id="{1B7CC1FA-EF48-429B-800A-C666B45F97D7}"/>
                  </a:ext>
                </a:extLst>
              </p:cNvPr>
              <p:cNvSpPr>
                <a:spLocks noChangeShapeType="1"/>
              </p:cNvSpPr>
              <p:nvPr userDrawn="1"/>
            </p:nvSpPr>
            <p:spPr bwMode="auto">
              <a:xfrm>
                <a:off x="5505467" y="613151"/>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66" name="Line 99">
                <a:extLst>
                  <a:ext uri="{FF2B5EF4-FFF2-40B4-BE49-F238E27FC236}">
                    <a16:creationId xmlns:a16="http://schemas.microsoft.com/office/drawing/2014/main" id="{C39D7A7B-875D-43E7-AA15-D0D41D5A20AC}"/>
                  </a:ext>
                </a:extLst>
              </p:cNvPr>
              <p:cNvSpPr>
                <a:spLocks noChangeShapeType="1"/>
              </p:cNvSpPr>
              <p:nvPr userDrawn="1"/>
            </p:nvSpPr>
            <p:spPr bwMode="auto">
              <a:xfrm>
                <a:off x="104174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67" name="Line 99">
                <a:extLst>
                  <a:ext uri="{FF2B5EF4-FFF2-40B4-BE49-F238E27FC236}">
                    <a16:creationId xmlns:a16="http://schemas.microsoft.com/office/drawing/2014/main" id="{4A221A8F-AA8C-429F-99F2-D9ACCFDE2C97}"/>
                  </a:ext>
                </a:extLst>
              </p:cNvPr>
              <p:cNvSpPr>
                <a:spLocks noChangeShapeType="1"/>
              </p:cNvSpPr>
              <p:nvPr userDrawn="1"/>
            </p:nvSpPr>
            <p:spPr bwMode="auto">
              <a:xfrm>
                <a:off x="89775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68" name="Line 100">
                <a:extLst>
                  <a:ext uri="{FF2B5EF4-FFF2-40B4-BE49-F238E27FC236}">
                    <a16:creationId xmlns:a16="http://schemas.microsoft.com/office/drawing/2014/main" id="{1B79F200-A8BA-489D-9E77-C350590CE1E3}"/>
                  </a:ext>
                </a:extLst>
              </p:cNvPr>
              <p:cNvSpPr>
                <a:spLocks noChangeShapeType="1"/>
              </p:cNvSpPr>
              <p:nvPr userDrawn="1"/>
            </p:nvSpPr>
            <p:spPr bwMode="auto">
              <a:xfrm>
                <a:off x="996919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69" name="Line 99">
                <a:extLst>
                  <a:ext uri="{FF2B5EF4-FFF2-40B4-BE49-F238E27FC236}">
                    <a16:creationId xmlns:a16="http://schemas.microsoft.com/office/drawing/2014/main" id="{9A9BC62E-DEA8-496F-9E8B-1B999891A049}"/>
                  </a:ext>
                </a:extLst>
              </p:cNvPr>
              <p:cNvSpPr>
                <a:spLocks noChangeShapeType="1"/>
              </p:cNvSpPr>
              <p:nvPr userDrawn="1"/>
            </p:nvSpPr>
            <p:spPr bwMode="auto">
              <a:xfrm>
                <a:off x="32179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70" name="Line 99">
                <a:extLst>
                  <a:ext uri="{FF2B5EF4-FFF2-40B4-BE49-F238E27FC236}">
                    <a16:creationId xmlns:a16="http://schemas.microsoft.com/office/drawing/2014/main" id="{BC335BF3-4274-4A7A-B852-B31B51C45ABF}"/>
                  </a:ext>
                </a:extLst>
              </p:cNvPr>
              <p:cNvSpPr>
                <a:spLocks noChangeShapeType="1"/>
              </p:cNvSpPr>
              <p:nvPr userDrawn="1"/>
            </p:nvSpPr>
            <p:spPr bwMode="auto">
              <a:xfrm>
                <a:off x="17780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71" name="Line 99">
                <a:extLst>
                  <a:ext uri="{FF2B5EF4-FFF2-40B4-BE49-F238E27FC236}">
                    <a16:creationId xmlns:a16="http://schemas.microsoft.com/office/drawing/2014/main" id="{940DEF4C-4D14-40D8-A28C-36C47C1FFE43}"/>
                  </a:ext>
                </a:extLst>
              </p:cNvPr>
              <p:cNvSpPr>
                <a:spLocks noChangeShapeType="1"/>
              </p:cNvSpPr>
              <p:nvPr userDrawn="1"/>
            </p:nvSpPr>
            <p:spPr bwMode="auto">
              <a:xfrm>
                <a:off x="60977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72" name="Line 99">
                <a:extLst>
                  <a:ext uri="{FF2B5EF4-FFF2-40B4-BE49-F238E27FC236}">
                    <a16:creationId xmlns:a16="http://schemas.microsoft.com/office/drawing/2014/main" id="{71D8B819-6FF4-4244-975C-DF2F219F8F3F}"/>
                  </a:ext>
                </a:extLst>
              </p:cNvPr>
              <p:cNvSpPr>
                <a:spLocks noChangeShapeType="1"/>
              </p:cNvSpPr>
              <p:nvPr userDrawn="1"/>
            </p:nvSpPr>
            <p:spPr bwMode="auto">
              <a:xfrm>
                <a:off x="46578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73" name="Line 99">
                <a:extLst>
                  <a:ext uri="{FF2B5EF4-FFF2-40B4-BE49-F238E27FC236}">
                    <a16:creationId xmlns:a16="http://schemas.microsoft.com/office/drawing/2014/main" id="{29ADFD8F-4616-40E9-BE5A-9A5DDF4C845E}"/>
                  </a:ext>
                </a:extLst>
              </p:cNvPr>
              <p:cNvSpPr>
                <a:spLocks noChangeShapeType="1"/>
              </p:cNvSpPr>
              <p:nvPr userDrawn="1"/>
            </p:nvSpPr>
            <p:spPr bwMode="auto">
              <a:xfrm>
                <a:off x="75376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74" name="Line 100">
                <a:extLst>
                  <a:ext uri="{FF2B5EF4-FFF2-40B4-BE49-F238E27FC236}">
                    <a16:creationId xmlns:a16="http://schemas.microsoft.com/office/drawing/2014/main" id="{C8F65069-8B3E-410E-BFB0-329AB5A58C49}"/>
                  </a:ext>
                </a:extLst>
              </p:cNvPr>
              <p:cNvSpPr>
                <a:spLocks noChangeShapeType="1"/>
              </p:cNvSpPr>
              <p:nvPr userDrawn="1"/>
            </p:nvSpPr>
            <p:spPr bwMode="auto">
              <a:xfrm>
                <a:off x="101136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75" name="Line 100">
                <a:extLst>
                  <a:ext uri="{FF2B5EF4-FFF2-40B4-BE49-F238E27FC236}">
                    <a16:creationId xmlns:a16="http://schemas.microsoft.com/office/drawing/2014/main" id="{3957CFDD-1A24-41AD-AC46-02B96736D4F9}"/>
                  </a:ext>
                </a:extLst>
              </p:cNvPr>
              <p:cNvSpPr>
                <a:spLocks noChangeShapeType="1"/>
              </p:cNvSpPr>
              <p:nvPr userDrawn="1"/>
            </p:nvSpPr>
            <p:spPr bwMode="auto">
              <a:xfrm>
                <a:off x="102580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76" name="Line 100">
                <a:extLst>
                  <a:ext uri="{FF2B5EF4-FFF2-40B4-BE49-F238E27FC236}">
                    <a16:creationId xmlns:a16="http://schemas.microsoft.com/office/drawing/2014/main" id="{A64D2D0B-0CD8-4B73-9AA1-49902EB1BFD3}"/>
                  </a:ext>
                </a:extLst>
              </p:cNvPr>
              <p:cNvSpPr>
                <a:spLocks noChangeShapeType="1"/>
              </p:cNvSpPr>
              <p:nvPr userDrawn="1"/>
            </p:nvSpPr>
            <p:spPr bwMode="auto">
              <a:xfrm>
                <a:off x="104020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sp>
            <p:nvSpPr>
              <p:cNvPr id="77" name="Line 100">
                <a:extLst>
                  <a:ext uri="{FF2B5EF4-FFF2-40B4-BE49-F238E27FC236}">
                    <a16:creationId xmlns:a16="http://schemas.microsoft.com/office/drawing/2014/main" id="{6AB7AC07-4830-4DE3-B49F-37FAA2CE1C05}"/>
                  </a:ext>
                </a:extLst>
              </p:cNvPr>
              <p:cNvSpPr>
                <a:spLocks noChangeShapeType="1"/>
              </p:cNvSpPr>
              <p:nvPr userDrawn="1"/>
            </p:nvSpPr>
            <p:spPr bwMode="auto">
              <a:xfrm>
                <a:off x="105460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91"/>
              </a:p>
            </p:txBody>
          </p:sp>
        </p:grpSp>
      </p:grpSp>
    </p:spTree>
    <p:extLst>
      <p:ext uri="{BB962C8B-B14F-4D97-AF65-F5344CB8AC3E}">
        <p14:creationId xmlns:p14="http://schemas.microsoft.com/office/powerpoint/2010/main" val="10189276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847" r:id="rId7"/>
    <p:sldLayoutId id="2147483848" r:id="rId8"/>
  </p:sldLayoutIdLst>
  <p:hf sldNum="0" hdr="0" ftr="0" dt="0"/>
  <p:txStyles>
    <p:titleStyle>
      <a:lvl1pPr algn="ctr" defTabSz="779113" rtl="0" eaLnBrk="1" latinLnBrk="0" hangingPunct="1">
        <a:lnSpc>
          <a:spcPct val="90000"/>
        </a:lnSpc>
        <a:spcBef>
          <a:spcPct val="0"/>
        </a:spcBef>
        <a:buNone/>
        <a:defRPr kumimoji="1" sz="3749" kern="1200">
          <a:solidFill>
            <a:schemeClr val="tx1"/>
          </a:solidFill>
          <a:latin typeface="+mj-lt"/>
          <a:ea typeface="+mj-ea"/>
          <a:cs typeface="+mj-cs"/>
        </a:defRPr>
      </a:lvl1pPr>
    </p:titleStyle>
    <p:bodyStyle>
      <a:lvl1pPr marL="0" indent="0" algn="ctr" defTabSz="779113" rtl="0" eaLnBrk="1" latinLnBrk="0" hangingPunct="1">
        <a:lnSpc>
          <a:spcPct val="90000"/>
        </a:lnSpc>
        <a:spcBef>
          <a:spcPts val="852"/>
        </a:spcBef>
        <a:buFontTx/>
        <a:buNone/>
        <a:defRPr kumimoji="1" sz="2386" kern="1200">
          <a:solidFill>
            <a:schemeClr val="tx1"/>
          </a:solidFill>
          <a:latin typeface="+mn-lt"/>
          <a:ea typeface="+mn-ea"/>
          <a:cs typeface="+mn-cs"/>
        </a:defRPr>
      </a:lvl1pPr>
      <a:lvl2pPr marL="0" indent="0" algn="l" defTabSz="779113" rtl="0" eaLnBrk="1" latinLnBrk="0" hangingPunct="1">
        <a:lnSpc>
          <a:spcPct val="90000"/>
        </a:lnSpc>
        <a:spcBef>
          <a:spcPts val="427"/>
        </a:spcBef>
        <a:buFontTx/>
        <a:buNone/>
        <a:defRPr kumimoji="1" sz="2045" kern="1200">
          <a:solidFill>
            <a:schemeClr val="tx1"/>
          </a:solidFill>
          <a:latin typeface="+mn-lt"/>
          <a:ea typeface="+mn-ea"/>
          <a:cs typeface="+mn-cs"/>
        </a:defRPr>
      </a:lvl2pPr>
      <a:lvl3pPr marL="0" indent="0" algn="l" defTabSz="779113" rtl="0" eaLnBrk="1" latinLnBrk="0" hangingPunct="1">
        <a:lnSpc>
          <a:spcPct val="90000"/>
        </a:lnSpc>
        <a:spcBef>
          <a:spcPts val="427"/>
        </a:spcBef>
        <a:buFontTx/>
        <a:buNone/>
        <a:defRPr kumimoji="1" sz="1704" kern="1200">
          <a:solidFill>
            <a:schemeClr val="tx1"/>
          </a:solidFill>
          <a:latin typeface="+mn-lt"/>
          <a:ea typeface="+mn-ea"/>
          <a:cs typeface="+mn-cs"/>
        </a:defRPr>
      </a:lvl3pPr>
      <a:lvl4pPr marL="0" indent="0" algn="l" defTabSz="779113" rtl="0" eaLnBrk="1" latinLnBrk="0" hangingPunct="1">
        <a:lnSpc>
          <a:spcPct val="90000"/>
        </a:lnSpc>
        <a:spcBef>
          <a:spcPts val="427"/>
        </a:spcBef>
        <a:buFontTx/>
        <a:buNone/>
        <a:defRPr kumimoji="1" sz="1534" kern="1200">
          <a:solidFill>
            <a:schemeClr val="tx1"/>
          </a:solidFill>
          <a:latin typeface="+mn-lt"/>
          <a:ea typeface="+mn-ea"/>
          <a:cs typeface="+mn-cs"/>
        </a:defRPr>
      </a:lvl4pPr>
      <a:lvl5pPr marL="0" indent="0" algn="l" defTabSz="779113" rtl="0" eaLnBrk="1" latinLnBrk="0" hangingPunct="1">
        <a:lnSpc>
          <a:spcPct val="90000"/>
        </a:lnSpc>
        <a:spcBef>
          <a:spcPts val="427"/>
        </a:spcBef>
        <a:buFontTx/>
        <a:buNone/>
        <a:defRPr kumimoji="1" sz="1534" kern="1200">
          <a:solidFill>
            <a:schemeClr val="tx1"/>
          </a:solidFill>
          <a:latin typeface="+mn-lt"/>
          <a:ea typeface="+mn-ea"/>
          <a:cs typeface="+mn-cs"/>
        </a:defRPr>
      </a:lvl5pPr>
      <a:lvl6pPr marL="2142562" indent="-194779" algn="l" defTabSz="779113" rtl="0" eaLnBrk="1" latinLnBrk="0" hangingPunct="1">
        <a:lnSpc>
          <a:spcPct val="90000"/>
        </a:lnSpc>
        <a:spcBef>
          <a:spcPts val="427"/>
        </a:spcBef>
        <a:buFont typeface="Arial" panose="020B0604020202020204" pitchFamily="34" charset="0"/>
        <a:buChar char="•"/>
        <a:defRPr kumimoji="1" sz="1534" kern="1200">
          <a:solidFill>
            <a:schemeClr val="tx1"/>
          </a:solidFill>
          <a:latin typeface="+mn-lt"/>
          <a:ea typeface="+mn-ea"/>
          <a:cs typeface="+mn-cs"/>
        </a:defRPr>
      </a:lvl6pPr>
      <a:lvl7pPr marL="2532118" indent="-194779" algn="l" defTabSz="779113" rtl="0" eaLnBrk="1" latinLnBrk="0" hangingPunct="1">
        <a:lnSpc>
          <a:spcPct val="90000"/>
        </a:lnSpc>
        <a:spcBef>
          <a:spcPts val="427"/>
        </a:spcBef>
        <a:buFont typeface="Arial" panose="020B0604020202020204" pitchFamily="34" charset="0"/>
        <a:buChar char="•"/>
        <a:defRPr kumimoji="1" sz="1534" kern="1200">
          <a:solidFill>
            <a:schemeClr val="tx1"/>
          </a:solidFill>
          <a:latin typeface="+mn-lt"/>
          <a:ea typeface="+mn-ea"/>
          <a:cs typeface="+mn-cs"/>
        </a:defRPr>
      </a:lvl7pPr>
      <a:lvl8pPr marL="2921675" indent="-194779" algn="l" defTabSz="779113" rtl="0" eaLnBrk="1" latinLnBrk="0" hangingPunct="1">
        <a:lnSpc>
          <a:spcPct val="90000"/>
        </a:lnSpc>
        <a:spcBef>
          <a:spcPts val="427"/>
        </a:spcBef>
        <a:buFont typeface="Arial" panose="020B0604020202020204" pitchFamily="34" charset="0"/>
        <a:buChar char="•"/>
        <a:defRPr kumimoji="1" sz="1534" kern="1200">
          <a:solidFill>
            <a:schemeClr val="tx1"/>
          </a:solidFill>
          <a:latin typeface="+mn-lt"/>
          <a:ea typeface="+mn-ea"/>
          <a:cs typeface="+mn-cs"/>
        </a:defRPr>
      </a:lvl8pPr>
      <a:lvl9pPr marL="3311231" indent="-194779" algn="l" defTabSz="779113" rtl="0" eaLnBrk="1" latinLnBrk="0" hangingPunct="1">
        <a:lnSpc>
          <a:spcPct val="90000"/>
        </a:lnSpc>
        <a:spcBef>
          <a:spcPts val="427"/>
        </a:spcBef>
        <a:buFont typeface="Arial" panose="020B0604020202020204" pitchFamily="34" charset="0"/>
        <a:buChar char="•"/>
        <a:defRPr kumimoji="1" sz="1534" kern="1200">
          <a:solidFill>
            <a:schemeClr val="tx1"/>
          </a:solidFill>
          <a:latin typeface="+mn-lt"/>
          <a:ea typeface="+mn-ea"/>
          <a:cs typeface="+mn-cs"/>
        </a:defRPr>
      </a:lvl9pPr>
    </p:bodyStyle>
    <p:otherStyle>
      <a:defPPr>
        <a:defRPr lang="ja-JP"/>
      </a:defPPr>
      <a:lvl1pPr marL="0" algn="l" defTabSz="779113" rtl="0" eaLnBrk="1" latinLnBrk="0" hangingPunct="1">
        <a:defRPr kumimoji="1" sz="1534" kern="1200">
          <a:solidFill>
            <a:schemeClr val="tx1"/>
          </a:solidFill>
          <a:latin typeface="+mn-lt"/>
          <a:ea typeface="+mn-ea"/>
          <a:cs typeface="+mn-cs"/>
        </a:defRPr>
      </a:lvl1pPr>
      <a:lvl2pPr marL="389556" algn="l" defTabSz="779113" rtl="0" eaLnBrk="1" latinLnBrk="0" hangingPunct="1">
        <a:defRPr kumimoji="1" sz="1534" kern="1200">
          <a:solidFill>
            <a:schemeClr val="tx1"/>
          </a:solidFill>
          <a:latin typeface="+mn-lt"/>
          <a:ea typeface="+mn-ea"/>
          <a:cs typeface="+mn-cs"/>
        </a:defRPr>
      </a:lvl2pPr>
      <a:lvl3pPr marL="779113" algn="l" defTabSz="779113" rtl="0" eaLnBrk="1" latinLnBrk="0" hangingPunct="1">
        <a:defRPr kumimoji="1" sz="1534" kern="1200">
          <a:solidFill>
            <a:schemeClr val="tx1"/>
          </a:solidFill>
          <a:latin typeface="+mn-lt"/>
          <a:ea typeface="+mn-ea"/>
          <a:cs typeface="+mn-cs"/>
        </a:defRPr>
      </a:lvl3pPr>
      <a:lvl4pPr marL="1168670" algn="l" defTabSz="779113" rtl="0" eaLnBrk="1" latinLnBrk="0" hangingPunct="1">
        <a:defRPr kumimoji="1" sz="1534" kern="1200">
          <a:solidFill>
            <a:schemeClr val="tx1"/>
          </a:solidFill>
          <a:latin typeface="+mn-lt"/>
          <a:ea typeface="+mn-ea"/>
          <a:cs typeface="+mn-cs"/>
        </a:defRPr>
      </a:lvl4pPr>
      <a:lvl5pPr marL="1558225" algn="l" defTabSz="779113" rtl="0" eaLnBrk="1" latinLnBrk="0" hangingPunct="1">
        <a:defRPr kumimoji="1" sz="1534" kern="1200">
          <a:solidFill>
            <a:schemeClr val="tx1"/>
          </a:solidFill>
          <a:latin typeface="+mn-lt"/>
          <a:ea typeface="+mn-ea"/>
          <a:cs typeface="+mn-cs"/>
        </a:defRPr>
      </a:lvl5pPr>
      <a:lvl6pPr marL="1947782" algn="l" defTabSz="779113" rtl="0" eaLnBrk="1" latinLnBrk="0" hangingPunct="1">
        <a:defRPr kumimoji="1" sz="1534" kern="1200">
          <a:solidFill>
            <a:schemeClr val="tx1"/>
          </a:solidFill>
          <a:latin typeface="+mn-lt"/>
          <a:ea typeface="+mn-ea"/>
          <a:cs typeface="+mn-cs"/>
        </a:defRPr>
      </a:lvl6pPr>
      <a:lvl7pPr marL="2337340" algn="l" defTabSz="779113" rtl="0" eaLnBrk="1" latinLnBrk="0" hangingPunct="1">
        <a:defRPr kumimoji="1" sz="1534" kern="1200">
          <a:solidFill>
            <a:schemeClr val="tx1"/>
          </a:solidFill>
          <a:latin typeface="+mn-lt"/>
          <a:ea typeface="+mn-ea"/>
          <a:cs typeface="+mn-cs"/>
        </a:defRPr>
      </a:lvl7pPr>
      <a:lvl8pPr marL="2726897" algn="l" defTabSz="779113" rtl="0" eaLnBrk="1" latinLnBrk="0" hangingPunct="1">
        <a:defRPr kumimoji="1" sz="1534" kern="1200">
          <a:solidFill>
            <a:schemeClr val="tx1"/>
          </a:solidFill>
          <a:latin typeface="+mn-lt"/>
          <a:ea typeface="+mn-ea"/>
          <a:cs typeface="+mn-cs"/>
        </a:defRPr>
      </a:lvl8pPr>
      <a:lvl9pPr marL="3116453" algn="l" defTabSz="779113" rtl="0" eaLnBrk="1" latinLnBrk="0" hangingPunct="1">
        <a:defRPr kumimoji="1" sz="1534"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0" userDrawn="1">
          <p15:clr>
            <a:srgbClr val="F26B43"/>
          </p15:clr>
        </p15:guide>
        <p15:guide id="2" orient="horz" pos="2160" userDrawn="1">
          <p15:clr>
            <a:srgbClr val="F26B43"/>
          </p15:clr>
        </p15:guide>
        <p15:guide id="3" orient="horz" pos="20" userDrawn="1">
          <p15:clr>
            <a:srgbClr val="F26B43"/>
          </p15:clr>
        </p15:guide>
        <p15:guide id="4" orient="horz" pos="4217" userDrawn="1">
          <p15:clr>
            <a:srgbClr val="F26B43"/>
          </p15:clr>
        </p15:guide>
        <p15:guide id="5" pos="6145" userDrawn="1">
          <p15:clr>
            <a:srgbClr val="F26B43"/>
          </p15:clr>
        </p15:guide>
        <p15:guide id="6" pos="95"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41535F4-2858-0E45-B5A5-01661E2355B8}"/>
              </a:ext>
            </a:extLst>
          </p:cNvPr>
          <p:cNvSpPr>
            <a:spLocks noGrp="1"/>
          </p:cNvSpPr>
          <p:nvPr>
            <p:ph type="title"/>
          </p:nvPr>
        </p:nvSpPr>
        <p:spPr>
          <a:xfrm>
            <a:off x="680992" y="365798"/>
            <a:ext cx="8544016" cy="1324939"/>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45E705D-9722-0F48-B602-8CAE7024D0F3}"/>
              </a:ext>
            </a:extLst>
          </p:cNvPr>
          <p:cNvSpPr>
            <a:spLocks noGrp="1"/>
          </p:cNvSpPr>
          <p:nvPr>
            <p:ph type="body" idx="1"/>
          </p:nvPr>
        </p:nvSpPr>
        <p:spPr>
          <a:xfrm>
            <a:off x="680992" y="1826113"/>
            <a:ext cx="8544016" cy="4350697"/>
          </a:xfrm>
          <a:prstGeom prst="rect">
            <a:avLst/>
          </a:prstGeom>
        </p:spPr>
        <p:txBody>
          <a:bodyPr vert="horz" lIns="91440" tIns="45720" rIns="91440" bIns="45720" rtlCol="0">
            <a:normAutofit/>
          </a:bodyPr>
          <a:lstStyle/>
          <a:p>
            <a:r>
              <a:rPr kumimoji="1" lang="ja-JP" altLang="en-US"/>
              <a:t>マスター テキストの書式設定
第 </a:t>
            </a:r>
            <a:r>
              <a:rPr kumimoji="1" lang="en-US" altLang="ja-JP" dirty="0"/>
              <a:t>2 </a:t>
            </a:r>
            <a:r>
              <a:rPr kumimoji="1" lang="ja-JP" altLang="en-US"/>
              <a:t>レベル
第 </a:t>
            </a:r>
            <a:r>
              <a:rPr kumimoji="1" lang="en-US" altLang="ja-JP" dirty="0"/>
              <a:t>3 </a:t>
            </a:r>
            <a:r>
              <a:rPr kumimoji="1" lang="ja-JP" altLang="en-US"/>
              <a:t>レベル
第 </a:t>
            </a:r>
            <a:r>
              <a:rPr kumimoji="1" lang="en-US" altLang="ja-JP" dirty="0"/>
              <a:t>4 </a:t>
            </a:r>
            <a:r>
              <a:rPr kumimoji="1" lang="ja-JP" altLang="en-US"/>
              <a:t>レベル
第 </a:t>
            </a:r>
            <a:r>
              <a:rPr kumimoji="1" lang="en-US" altLang="ja-JP" dirty="0"/>
              <a:t>5 </a:t>
            </a:r>
            <a:r>
              <a:rPr kumimoji="1" lang="ja-JP" altLang="en-US"/>
              <a:t>レベル</a:t>
            </a:r>
          </a:p>
        </p:txBody>
      </p:sp>
      <p:sp>
        <p:nvSpPr>
          <p:cNvPr id="4" name="日付プレースホルダー 3">
            <a:extLst>
              <a:ext uri="{FF2B5EF4-FFF2-40B4-BE49-F238E27FC236}">
                <a16:creationId xmlns:a16="http://schemas.microsoft.com/office/drawing/2014/main" id="{96B83FD4-8534-B54E-8F5F-488203C9B036}"/>
              </a:ext>
            </a:extLst>
          </p:cNvPr>
          <p:cNvSpPr>
            <a:spLocks noGrp="1"/>
          </p:cNvSpPr>
          <p:nvPr>
            <p:ph type="dt" sz="half" idx="2"/>
          </p:nvPr>
        </p:nvSpPr>
        <p:spPr>
          <a:xfrm>
            <a:off x="680992" y="6356827"/>
            <a:ext cx="2228298" cy="364359"/>
          </a:xfrm>
          <a:prstGeom prst="rect">
            <a:avLst/>
          </a:prstGeom>
        </p:spPr>
        <p:txBody>
          <a:bodyPr vert="horz" lIns="91440" tIns="45720" rIns="91440" bIns="45720" rtlCol="0" anchor="ctr"/>
          <a:lstStyle>
            <a:lvl1pPr algn="l">
              <a:defRPr sz="1026">
                <a:solidFill>
                  <a:schemeClr val="tx1">
                    <a:tint val="75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70B30671-E16A-8B4F-8F70-44FD5468D999}"/>
              </a:ext>
            </a:extLst>
          </p:cNvPr>
          <p:cNvSpPr>
            <a:spLocks noGrp="1"/>
          </p:cNvSpPr>
          <p:nvPr>
            <p:ph type="ftr" sz="quarter" idx="3"/>
          </p:nvPr>
        </p:nvSpPr>
        <p:spPr>
          <a:xfrm>
            <a:off x="3281410" y="6356827"/>
            <a:ext cx="3343182" cy="364359"/>
          </a:xfrm>
          <a:prstGeom prst="rect">
            <a:avLst/>
          </a:prstGeom>
        </p:spPr>
        <p:txBody>
          <a:bodyPr vert="horz" lIns="91440" tIns="45720" rIns="91440" bIns="45720" rtlCol="0" anchor="ctr"/>
          <a:lstStyle>
            <a:lvl1pPr algn="ctr">
              <a:defRPr sz="1026">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262F17A-B521-6D42-A849-0F0D416BFE85}"/>
              </a:ext>
            </a:extLst>
          </p:cNvPr>
          <p:cNvSpPr>
            <a:spLocks noGrp="1"/>
          </p:cNvSpPr>
          <p:nvPr>
            <p:ph type="sldNum" sz="quarter" idx="4"/>
          </p:nvPr>
        </p:nvSpPr>
        <p:spPr>
          <a:xfrm>
            <a:off x="7589746" y="6356827"/>
            <a:ext cx="2228298" cy="364359"/>
          </a:xfrm>
          <a:prstGeom prst="rect">
            <a:avLst/>
          </a:prstGeom>
        </p:spPr>
        <p:txBody>
          <a:bodyPr vert="horz" lIns="91440" tIns="45720" rIns="91440" bIns="45720" rtlCol="0" anchor="ctr"/>
          <a:lstStyle>
            <a:lvl1pPr algn="r">
              <a:defRPr sz="1026" b="0">
                <a:solidFill>
                  <a:schemeClr val="tx1">
                    <a:tint val="75000"/>
                  </a:schemeClr>
                </a:solidFill>
                <a:latin typeface="+mn-ea"/>
                <a:ea typeface="+mn-ea"/>
              </a:defRPr>
            </a:lvl1pPr>
          </a:lstStyle>
          <a:p>
            <a:fld id="{F793F3F0-E140-0047-A1E5-797D478E655D}" type="slidenum">
              <a:rPr lang="ja-JP" altLang="en-US" smtClean="0"/>
              <a:pPr/>
              <a:t>‹#›</a:t>
            </a:fld>
            <a:endParaRPr lang="ja-JP" altLang="en-US" dirty="0"/>
          </a:p>
        </p:txBody>
      </p:sp>
    </p:spTree>
    <p:extLst>
      <p:ext uri="{BB962C8B-B14F-4D97-AF65-F5344CB8AC3E}">
        <p14:creationId xmlns:p14="http://schemas.microsoft.com/office/powerpoint/2010/main" val="109386250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849" r:id="rId8"/>
    <p:sldLayoutId id="2147483850" r:id="rId9"/>
    <p:sldLayoutId id="2147483851" r:id="rId10"/>
    <p:sldLayoutId id="2147483852" r:id="rId11"/>
    <p:sldLayoutId id="2147483853" r:id="rId12"/>
    <p:sldLayoutId id="2147483854" r:id="rId13"/>
    <p:sldLayoutId id="2147483855" r:id="rId14"/>
    <p:sldLayoutId id="2147483906" r:id="rId15"/>
    <p:sldLayoutId id="2147483907" r:id="rId16"/>
    <p:sldLayoutId id="2147483908" r:id="rId17"/>
    <p:sldLayoutId id="2147483909" r:id="rId18"/>
    <p:sldLayoutId id="2147483910" r:id="rId19"/>
    <p:sldLayoutId id="2147483911" r:id="rId20"/>
    <p:sldLayoutId id="2147483912" r:id="rId21"/>
  </p:sldLayoutIdLst>
  <p:hf hdr="0" ftr="0" dt="0"/>
  <p:txStyles>
    <p:titleStyle>
      <a:lvl1pPr algn="l" defTabSz="782000" rtl="0" eaLnBrk="1" latinLnBrk="0" hangingPunct="1">
        <a:lnSpc>
          <a:spcPct val="90000"/>
        </a:lnSpc>
        <a:spcBef>
          <a:spcPct val="0"/>
        </a:spcBef>
        <a:buNone/>
        <a:defRPr kumimoji="1" sz="3763" kern="1200">
          <a:solidFill>
            <a:schemeClr val="tx1"/>
          </a:solidFill>
          <a:latin typeface="+mj-lt"/>
          <a:ea typeface="+mj-ea"/>
          <a:cs typeface="+mj-cs"/>
        </a:defRPr>
      </a:lvl1pPr>
    </p:titleStyle>
    <p:bodyStyle>
      <a:lvl1pPr marL="195501" indent="-195501" algn="l" defTabSz="782000" rtl="0" eaLnBrk="1" latinLnBrk="0" hangingPunct="1">
        <a:lnSpc>
          <a:spcPct val="90000"/>
        </a:lnSpc>
        <a:spcBef>
          <a:spcPts val="855"/>
        </a:spcBef>
        <a:buFont typeface="Arial" panose="020B0604020202020204" pitchFamily="34" charset="0"/>
        <a:buChar char="•"/>
        <a:defRPr kumimoji="1" sz="2395" kern="1200">
          <a:solidFill>
            <a:schemeClr val="tx1"/>
          </a:solidFill>
          <a:latin typeface="+mn-lt"/>
          <a:ea typeface="+mn-ea"/>
          <a:cs typeface="+mn-cs"/>
        </a:defRPr>
      </a:lvl1pPr>
      <a:lvl2pPr marL="586500" indent="-195501" algn="l" defTabSz="782000" rtl="0" eaLnBrk="1" latinLnBrk="0" hangingPunct="1">
        <a:lnSpc>
          <a:spcPct val="90000"/>
        </a:lnSpc>
        <a:spcBef>
          <a:spcPts val="428"/>
        </a:spcBef>
        <a:buFont typeface="Arial" panose="020B0604020202020204" pitchFamily="34" charset="0"/>
        <a:buChar char="•"/>
        <a:defRPr kumimoji="1" sz="2052" kern="1200">
          <a:solidFill>
            <a:schemeClr val="tx1"/>
          </a:solidFill>
          <a:latin typeface="+mn-lt"/>
          <a:ea typeface="+mn-ea"/>
          <a:cs typeface="+mn-cs"/>
        </a:defRPr>
      </a:lvl2pPr>
      <a:lvl3pPr marL="977501" indent="-195501" algn="l" defTabSz="782000" rtl="0" eaLnBrk="1" latinLnBrk="0" hangingPunct="1">
        <a:lnSpc>
          <a:spcPct val="90000"/>
        </a:lnSpc>
        <a:spcBef>
          <a:spcPts val="428"/>
        </a:spcBef>
        <a:buFont typeface="Arial" panose="020B0604020202020204" pitchFamily="34" charset="0"/>
        <a:buChar char="•"/>
        <a:defRPr kumimoji="1" sz="1710" kern="1200">
          <a:solidFill>
            <a:schemeClr val="tx1"/>
          </a:solidFill>
          <a:latin typeface="+mn-lt"/>
          <a:ea typeface="+mn-ea"/>
          <a:cs typeface="+mn-cs"/>
        </a:defRPr>
      </a:lvl3pPr>
      <a:lvl4pPr marL="1368500" indent="-195501" algn="l" defTabSz="782000" rtl="0" eaLnBrk="1" latinLnBrk="0" hangingPunct="1">
        <a:lnSpc>
          <a:spcPct val="90000"/>
        </a:lnSpc>
        <a:spcBef>
          <a:spcPts val="428"/>
        </a:spcBef>
        <a:buFont typeface="Arial" panose="020B0604020202020204" pitchFamily="34" charset="0"/>
        <a:buChar char="•"/>
        <a:defRPr kumimoji="1" sz="1539" kern="1200">
          <a:solidFill>
            <a:schemeClr val="tx1"/>
          </a:solidFill>
          <a:latin typeface="+mn-lt"/>
          <a:ea typeface="+mn-ea"/>
          <a:cs typeface="+mn-cs"/>
        </a:defRPr>
      </a:lvl4pPr>
      <a:lvl5pPr marL="1759500" indent="-195501" algn="l" defTabSz="782000" rtl="0" eaLnBrk="1" latinLnBrk="0" hangingPunct="1">
        <a:lnSpc>
          <a:spcPct val="90000"/>
        </a:lnSpc>
        <a:spcBef>
          <a:spcPts val="428"/>
        </a:spcBef>
        <a:buFont typeface="Arial" panose="020B0604020202020204" pitchFamily="34" charset="0"/>
        <a:buChar char="•"/>
        <a:defRPr kumimoji="1" sz="1539" kern="1200">
          <a:solidFill>
            <a:schemeClr val="tx1"/>
          </a:solidFill>
          <a:latin typeface="+mn-lt"/>
          <a:ea typeface="+mn-ea"/>
          <a:cs typeface="+mn-cs"/>
        </a:defRPr>
      </a:lvl5pPr>
      <a:lvl6pPr marL="2150500" indent="-195501" algn="l" defTabSz="782000" rtl="0" eaLnBrk="1" latinLnBrk="0" hangingPunct="1">
        <a:lnSpc>
          <a:spcPct val="90000"/>
        </a:lnSpc>
        <a:spcBef>
          <a:spcPts val="428"/>
        </a:spcBef>
        <a:buFont typeface="Arial" panose="020B0604020202020204" pitchFamily="34" charset="0"/>
        <a:buChar char="•"/>
        <a:defRPr kumimoji="1" sz="1539" kern="1200">
          <a:solidFill>
            <a:schemeClr val="tx1"/>
          </a:solidFill>
          <a:latin typeface="+mn-lt"/>
          <a:ea typeface="+mn-ea"/>
          <a:cs typeface="+mn-cs"/>
        </a:defRPr>
      </a:lvl6pPr>
      <a:lvl7pPr marL="2541500" indent="-195501" algn="l" defTabSz="782000" rtl="0" eaLnBrk="1" latinLnBrk="0" hangingPunct="1">
        <a:lnSpc>
          <a:spcPct val="90000"/>
        </a:lnSpc>
        <a:spcBef>
          <a:spcPts val="428"/>
        </a:spcBef>
        <a:buFont typeface="Arial" panose="020B0604020202020204" pitchFamily="34" charset="0"/>
        <a:buChar char="•"/>
        <a:defRPr kumimoji="1" sz="1539" kern="1200">
          <a:solidFill>
            <a:schemeClr val="tx1"/>
          </a:solidFill>
          <a:latin typeface="+mn-lt"/>
          <a:ea typeface="+mn-ea"/>
          <a:cs typeface="+mn-cs"/>
        </a:defRPr>
      </a:lvl7pPr>
      <a:lvl8pPr marL="2932500" indent="-195501" algn="l" defTabSz="782000" rtl="0" eaLnBrk="1" latinLnBrk="0" hangingPunct="1">
        <a:lnSpc>
          <a:spcPct val="90000"/>
        </a:lnSpc>
        <a:spcBef>
          <a:spcPts val="428"/>
        </a:spcBef>
        <a:buFont typeface="Arial" panose="020B0604020202020204" pitchFamily="34" charset="0"/>
        <a:buChar char="•"/>
        <a:defRPr kumimoji="1" sz="1539" kern="1200">
          <a:solidFill>
            <a:schemeClr val="tx1"/>
          </a:solidFill>
          <a:latin typeface="+mn-lt"/>
          <a:ea typeface="+mn-ea"/>
          <a:cs typeface="+mn-cs"/>
        </a:defRPr>
      </a:lvl8pPr>
      <a:lvl9pPr marL="3323500" indent="-195501" algn="l" defTabSz="782000" rtl="0" eaLnBrk="1" latinLnBrk="0" hangingPunct="1">
        <a:lnSpc>
          <a:spcPct val="90000"/>
        </a:lnSpc>
        <a:spcBef>
          <a:spcPts val="428"/>
        </a:spcBef>
        <a:buFont typeface="Arial" panose="020B0604020202020204" pitchFamily="34" charset="0"/>
        <a:buChar char="•"/>
        <a:defRPr kumimoji="1" sz="1539" kern="1200">
          <a:solidFill>
            <a:schemeClr val="tx1"/>
          </a:solidFill>
          <a:latin typeface="+mn-lt"/>
          <a:ea typeface="+mn-ea"/>
          <a:cs typeface="+mn-cs"/>
        </a:defRPr>
      </a:lvl9pPr>
    </p:bodyStyle>
    <p:otherStyle>
      <a:defPPr>
        <a:defRPr lang="ja-JP"/>
      </a:defPPr>
      <a:lvl1pPr marL="0" algn="l" defTabSz="782000" rtl="0" eaLnBrk="1" latinLnBrk="0" hangingPunct="1">
        <a:defRPr kumimoji="1" sz="1539" kern="1200">
          <a:solidFill>
            <a:schemeClr val="tx1"/>
          </a:solidFill>
          <a:latin typeface="+mn-lt"/>
          <a:ea typeface="+mn-ea"/>
          <a:cs typeface="+mn-cs"/>
        </a:defRPr>
      </a:lvl1pPr>
      <a:lvl2pPr marL="391000" algn="l" defTabSz="782000" rtl="0" eaLnBrk="1" latinLnBrk="0" hangingPunct="1">
        <a:defRPr kumimoji="1" sz="1539" kern="1200">
          <a:solidFill>
            <a:schemeClr val="tx1"/>
          </a:solidFill>
          <a:latin typeface="+mn-lt"/>
          <a:ea typeface="+mn-ea"/>
          <a:cs typeface="+mn-cs"/>
        </a:defRPr>
      </a:lvl2pPr>
      <a:lvl3pPr marL="782000" algn="l" defTabSz="782000" rtl="0" eaLnBrk="1" latinLnBrk="0" hangingPunct="1">
        <a:defRPr kumimoji="1" sz="1539" kern="1200">
          <a:solidFill>
            <a:schemeClr val="tx1"/>
          </a:solidFill>
          <a:latin typeface="+mn-lt"/>
          <a:ea typeface="+mn-ea"/>
          <a:cs typeface="+mn-cs"/>
        </a:defRPr>
      </a:lvl3pPr>
      <a:lvl4pPr marL="1173000" algn="l" defTabSz="782000" rtl="0" eaLnBrk="1" latinLnBrk="0" hangingPunct="1">
        <a:defRPr kumimoji="1" sz="1539" kern="1200">
          <a:solidFill>
            <a:schemeClr val="tx1"/>
          </a:solidFill>
          <a:latin typeface="+mn-lt"/>
          <a:ea typeface="+mn-ea"/>
          <a:cs typeface="+mn-cs"/>
        </a:defRPr>
      </a:lvl4pPr>
      <a:lvl5pPr marL="1564000" algn="l" defTabSz="782000" rtl="0" eaLnBrk="1" latinLnBrk="0" hangingPunct="1">
        <a:defRPr kumimoji="1" sz="1539" kern="1200">
          <a:solidFill>
            <a:schemeClr val="tx1"/>
          </a:solidFill>
          <a:latin typeface="+mn-lt"/>
          <a:ea typeface="+mn-ea"/>
          <a:cs typeface="+mn-cs"/>
        </a:defRPr>
      </a:lvl5pPr>
      <a:lvl6pPr marL="1955000" algn="l" defTabSz="782000" rtl="0" eaLnBrk="1" latinLnBrk="0" hangingPunct="1">
        <a:defRPr kumimoji="1" sz="1539" kern="1200">
          <a:solidFill>
            <a:schemeClr val="tx1"/>
          </a:solidFill>
          <a:latin typeface="+mn-lt"/>
          <a:ea typeface="+mn-ea"/>
          <a:cs typeface="+mn-cs"/>
        </a:defRPr>
      </a:lvl6pPr>
      <a:lvl7pPr marL="2346000" algn="l" defTabSz="782000" rtl="0" eaLnBrk="1" latinLnBrk="0" hangingPunct="1">
        <a:defRPr kumimoji="1" sz="1539" kern="1200">
          <a:solidFill>
            <a:schemeClr val="tx1"/>
          </a:solidFill>
          <a:latin typeface="+mn-lt"/>
          <a:ea typeface="+mn-ea"/>
          <a:cs typeface="+mn-cs"/>
        </a:defRPr>
      </a:lvl7pPr>
      <a:lvl8pPr marL="2737000" algn="l" defTabSz="782000" rtl="0" eaLnBrk="1" latinLnBrk="0" hangingPunct="1">
        <a:defRPr kumimoji="1" sz="1539" kern="1200">
          <a:solidFill>
            <a:schemeClr val="tx1"/>
          </a:solidFill>
          <a:latin typeface="+mn-lt"/>
          <a:ea typeface="+mn-ea"/>
          <a:cs typeface="+mn-cs"/>
        </a:defRPr>
      </a:lvl8pPr>
      <a:lvl9pPr marL="3128000" algn="l" defTabSz="782000" rtl="0" eaLnBrk="1" latinLnBrk="0" hangingPunct="1">
        <a:defRPr kumimoji="1" sz="153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3A91721A-3382-431C-8B68-27C1CFB9E62E}"/>
              </a:ext>
            </a:extLst>
          </p:cNvPr>
          <p:cNvGrpSpPr/>
          <p:nvPr userDrawn="1"/>
        </p:nvGrpSpPr>
        <p:grpSpPr>
          <a:xfrm>
            <a:off x="149883" y="945838"/>
            <a:ext cx="9606235" cy="5749427"/>
            <a:chOff x="177800" y="1042608"/>
            <a:chExt cx="10368269" cy="6337679"/>
          </a:xfrm>
        </p:grpSpPr>
        <p:grpSp>
          <p:nvGrpSpPr>
            <p:cNvPr id="3" name="グループ化 2">
              <a:extLst>
                <a:ext uri="{FF2B5EF4-FFF2-40B4-BE49-F238E27FC236}">
                  <a16:creationId xmlns:a16="http://schemas.microsoft.com/office/drawing/2014/main" id="{4BFD48F3-14B9-49AE-A1D1-DE5151258DCE}"/>
                </a:ext>
              </a:extLst>
            </p:cNvPr>
            <p:cNvGrpSpPr/>
            <p:nvPr userDrawn="1"/>
          </p:nvGrpSpPr>
          <p:grpSpPr>
            <a:xfrm>
              <a:off x="178075" y="1044950"/>
              <a:ext cx="10367994" cy="6335337"/>
              <a:chOff x="178074" y="1044950"/>
              <a:chExt cx="10656433" cy="6335337"/>
            </a:xfrm>
          </p:grpSpPr>
          <p:sp>
            <p:nvSpPr>
              <p:cNvPr id="78" name="Line 4">
                <a:extLst>
                  <a:ext uri="{FF2B5EF4-FFF2-40B4-BE49-F238E27FC236}">
                    <a16:creationId xmlns:a16="http://schemas.microsoft.com/office/drawing/2014/main" id="{D826A6A1-E7E4-43E8-8468-E8C860C51E10}"/>
                  </a:ext>
                </a:extLst>
              </p:cNvPr>
              <p:cNvSpPr>
                <a:spLocks noChangeShapeType="1"/>
              </p:cNvSpPr>
              <p:nvPr userDrawn="1"/>
            </p:nvSpPr>
            <p:spPr bwMode="auto">
              <a:xfrm>
                <a:off x="178074" y="7092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79" name="Line 4">
                <a:extLst>
                  <a:ext uri="{FF2B5EF4-FFF2-40B4-BE49-F238E27FC236}">
                    <a16:creationId xmlns:a16="http://schemas.microsoft.com/office/drawing/2014/main" id="{57F0DA1D-52D9-4F60-AFF6-8877566167A1}"/>
                  </a:ext>
                </a:extLst>
              </p:cNvPr>
              <p:cNvSpPr>
                <a:spLocks noChangeShapeType="1"/>
              </p:cNvSpPr>
              <p:nvPr userDrawn="1"/>
            </p:nvSpPr>
            <p:spPr bwMode="auto">
              <a:xfrm>
                <a:off x="178074" y="7236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80" name="Line 4">
                <a:extLst>
                  <a:ext uri="{FF2B5EF4-FFF2-40B4-BE49-F238E27FC236}">
                    <a16:creationId xmlns:a16="http://schemas.microsoft.com/office/drawing/2014/main" id="{9E980EDF-B6AB-4B0C-A980-495536119834}"/>
                  </a:ext>
                </a:extLst>
              </p:cNvPr>
              <p:cNvSpPr>
                <a:spLocks noChangeShapeType="1"/>
              </p:cNvSpPr>
              <p:nvPr userDrawn="1"/>
            </p:nvSpPr>
            <p:spPr bwMode="auto">
              <a:xfrm>
                <a:off x="178074" y="66615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81" name="Line 5">
                <a:extLst>
                  <a:ext uri="{FF2B5EF4-FFF2-40B4-BE49-F238E27FC236}">
                    <a16:creationId xmlns:a16="http://schemas.microsoft.com/office/drawing/2014/main" id="{36E35AEA-8BC5-4852-9481-7958B3061CC9}"/>
                  </a:ext>
                </a:extLst>
              </p:cNvPr>
              <p:cNvSpPr>
                <a:spLocks noChangeShapeType="1"/>
              </p:cNvSpPr>
              <p:nvPr userDrawn="1"/>
            </p:nvSpPr>
            <p:spPr bwMode="auto">
              <a:xfrm>
                <a:off x="178074" y="65170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82" name="Line 6">
                <a:extLst>
                  <a:ext uri="{FF2B5EF4-FFF2-40B4-BE49-F238E27FC236}">
                    <a16:creationId xmlns:a16="http://schemas.microsoft.com/office/drawing/2014/main" id="{89C1479F-6CF5-403F-951E-D6CB9755730F}"/>
                  </a:ext>
                </a:extLst>
              </p:cNvPr>
              <p:cNvSpPr>
                <a:spLocks noChangeShapeType="1"/>
              </p:cNvSpPr>
              <p:nvPr userDrawn="1"/>
            </p:nvSpPr>
            <p:spPr bwMode="auto">
              <a:xfrm>
                <a:off x="178074" y="63726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83" name="Line 7">
                <a:extLst>
                  <a:ext uri="{FF2B5EF4-FFF2-40B4-BE49-F238E27FC236}">
                    <a16:creationId xmlns:a16="http://schemas.microsoft.com/office/drawing/2014/main" id="{7E684421-FA46-4F76-8DF3-44167123B394}"/>
                  </a:ext>
                </a:extLst>
              </p:cNvPr>
              <p:cNvSpPr>
                <a:spLocks noChangeShapeType="1"/>
              </p:cNvSpPr>
              <p:nvPr userDrawn="1"/>
            </p:nvSpPr>
            <p:spPr bwMode="auto">
              <a:xfrm>
                <a:off x="178074" y="62281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84" name="Line 8">
                <a:extLst>
                  <a:ext uri="{FF2B5EF4-FFF2-40B4-BE49-F238E27FC236}">
                    <a16:creationId xmlns:a16="http://schemas.microsoft.com/office/drawing/2014/main" id="{6ECE2685-095C-45C9-838A-65818D759485}"/>
                  </a:ext>
                </a:extLst>
              </p:cNvPr>
              <p:cNvSpPr>
                <a:spLocks noChangeShapeType="1"/>
              </p:cNvSpPr>
              <p:nvPr userDrawn="1"/>
            </p:nvSpPr>
            <p:spPr bwMode="auto">
              <a:xfrm>
                <a:off x="178074" y="60852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85" name="Line 9">
                <a:extLst>
                  <a:ext uri="{FF2B5EF4-FFF2-40B4-BE49-F238E27FC236}">
                    <a16:creationId xmlns:a16="http://schemas.microsoft.com/office/drawing/2014/main" id="{600ED12E-8037-4439-94BD-A834CF658819}"/>
                  </a:ext>
                </a:extLst>
              </p:cNvPr>
              <p:cNvSpPr>
                <a:spLocks noChangeShapeType="1"/>
              </p:cNvSpPr>
              <p:nvPr userDrawn="1"/>
            </p:nvSpPr>
            <p:spPr bwMode="auto">
              <a:xfrm>
                <a:off x="178074" y="59408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86" name="Line 10">
                <a:extLst>
                  <a:ext uri="{FF2B5EF4-FFF2-40B4-BE49-F238E27FC236}">
                    <a16:creationId xmlns:a16="http://schemas.microsoft.com/office/drawing/2014/main" id="{C50928EE-EDF1-4552-888F-3CCE27F96CEE}"/>
                  </a:ext>
                </a:extLst>
              </p:cNvPr>
              <p:cNvSpPr>
                <a:spLocks noChangeShapeType="1"/>
              </p:cNvSpPr>
              <p:nvPr userDrawn="1"/>
            </p:nvSpPr>
            <p:spPr bwMode="auto">
              <a:xfrm>
                <a:off x="178074" y="57963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87" name="Line 11">
                <a:extLst>
                  <a:ext uri="{FF2B5EF4-FFF2-40B4-BE49-F238E27FC236}">
                    <a16:creationId xmlns:a16="http://schemas.microsoft.com/office/drawing/2014/main" id="{75B9DE1C-6ADC-4B10-B04B-57C8C991F37E}"/>
                  </a:ext>
                </a:extLst>
              </p:cNvPr>
              <p:cNvSpPr>
                <a:spLocks noChangeShapeType="1"/>
              </p:cNvSpPr>
              <p:nvPr userDrawn="1"/>
            </p:nvSpPr>
            <p:spPr bwMode="auto">
              <a:xfrm>
                <a:off x="178074" y="56534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88" name="Line 12">
                <a:extLst>
                  <a:ext uri="{FF2B5EF4-FFF2-40B4-BE49-F238E27FC236}">
                    <a16:creationId xmlns:a16="http://schemas.microsoft.com/office/drawing/2014/main" id="{A23F7616-6766-47AB-B3EF-0B5FD415EF09}"/>
                  </a:ext>
                </a:extLst>
              </p:cNvPr>
              <p:cNvSpPr>
                <a:spLocks noChangeShapeType="1"/>
              </p:cNvSpPr>
              <p:nvPr userDrawn="1"/>
            </p:nvSpPr>
            <p:spPr bwMode="auto">
              <a:xfrm>
                <a:off x="178074" y="55090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89" name="Line 13">
                <a:extLst>
                  <a:ext uri="{FF2B5EF4-FFF2-40B4-BE49-F238E27FC236}">
                    <a16:creationId xmlns:a16="http://schemas.microsoft.com/office/drawing/2014/main" id="{021D185C-1AAE-429B-8621-1099C040362C}"/>
                  </a:ext>
                </a:extLst>
              </p:cNvPr>
              <p:cNvSpPr>
                <a:spLocks noChangeShapeType="1"/>
              </p:cNvSpPr>
              <p:nvPr userDrawn="1"/>
            </p:nvSpPr>
            <p:spPr bwMode="auto">
              <a:xfrm>
                <a:off x="178074" y="53645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90" name="Line 14">
                <a:extLst>
                  <a:ext uri="{FF2B5EF4-FFF2-40B4-BE49-F238E27FC236}">
                    <a16:creationId xmlns:a16="http://schemas.microsoft.com/office/drawing/2014/main" id="{09703D58-1DDF-4B6E-BE8C-D9DB7B26F446}"/>
                  </a:ext>
                </a:extLst>
              </p:cNvPr>
              <p:cNvSpPr>
                <a:spLocks noChangeShapeType="1"/>
              </p:cNvSpPr>
              <p:nvPr userDrawn="1"/>
            </p:nvSpPr>
            <p:spPr bwMode="auto">
              <a:xfrm>
                <a:off x="178074" y="5220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91" name="Line 15">
                <a:extLst>
                  <a:ext uri="{FF2B5EF4-FFF2-40B4-BE49-F238E27FC236}">
                    <a16:creationId xmlns:a16="http://schemas.microsoft.com/office/drawing/2014/main" id="{0A99046C-7D76-490A-88DE-41D62CAAB2D3}"/>
                  </a:ext>
                </a:extLst>
              </p:cNvPr>
              <p:cNvSpPr>
                <a:spLocks noChangeShapeType="1"/>
              </p:cNvSpPr>
              <p:nvPr userDrawn="1"/>
            </p:nvSpPr>
            <p:spPr bwMode="auto">
              <a:xfrm>
                <a:off x="178074" y="50772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92" name="Line 16">
                <a:extLst>
                  <a:ext uri="{FF2B5EF4-FFF2-40B4-BE49-F238E27FC236}">
                    <a16:creationId xmlns:a16="http://schemas.microsoft.com/office/drawing/2014/main" id="{59BBACC5-635F-4604-B162-146A153A24BB}"/>
                  </a:ext>
                </a:extLst>
              </p:cNvPr>
              <p:cNvSpPr>
                <a:spLocks noChangeShapeType="1"/>
              </p:cNvSpPr>
              <p:nvPr userDrawn="1"/>
            </p:nvSpPr>
            <p:spPr bwMode="auto">
              <a:xfrm>
                <a:off x="178074" y="49327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93" name="Line 17">
                <a:extLst>
                  <a:ext uri="{FF2B5EF4-FFF2-40B4-BE49-F238E27FC236}">
                    <a16:creationId xmlns:a16="http://schemas.microsoft.com/office/drawing/2014/main" id="{9FB4A3F6-32A1-4976-8A08-D1DAD172D3A1}"/>
                  </a:ext>
                </a:extLst>
              </p:cNvPr>
              <p:cNvSpPr>
                <a:spLocks noChangeShapeType="1"/>
              </p:cNvSpPr>
              <p:nvPr userDrawn="1"/>
            </p:nvSpPr>
            <p:spPr bwMode="auto">
              <a:xfrm>
                <a:off x="178074" y="47882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94" name="Line 18">
                <a:extLst>
                  <a:ext uri="{FF2B5EF4-FFF2-40B4-BE49-F238E27FC236}">
                    <a16:creationId xmlns:a16="http://schemas.microsoft.com/office/drawing/2014/main" id="{908F9892-CF7B-484A-A087-A99993AE4574}"/>
                  </a:ext>
                </a:extLst>
              </p:cNvPr>
              <p:cNvSpPr>
                <a:spLocks noChangeShapeType="1"/>
              </p:cNvSpPr>
              <p:nvPr userDrawn="1"/>
            </p:nvSpPr>
            <p:spPr bwMode="auto">
              <a:xfrm>
                <a:off x="178074" y="4643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95" name="Line 19">
                <a:extLst>
                  <a:ext uri="{FF2B5EF4-FFF2-40B4-BE49-F238E27FC236}">
                    <a16:creationId xmlns:a16="http://schemas.microsoft.com/office/drawing/2014/main" id="{8870D894-1D46-4193-A356-3B3B47BC911F}"/>
                  </a:ext>
                </a:extLst>
              </p:cNvPr>
              <p:cNvSpPr>
                <a:spLocks noChangeShapeType="1"/>
              </p:cNvSpPr>
              <p:nvPr userDrawn="1"/>
            </p:nvSpPr>
            <p:spPr bwMode="auto">
              <a:xfrm>
                <a:off x="178074" y="45009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96" name="Line 20">
                <a:extLst>
                  <a:ext uri="{FF2B5EF4-FFF2-40B4-BE49-F238E27FC236}">
                    <a16:creationId xmlns:a16="http://schemas.microsoft.com/office/drawing/2014/main" id="{E62FE32C-C1AA-4D40-946C-A2C857DF1D2C}"/>
                  </a:ext>
                </a:extLst>
              </p:cNvPr>
              <p:cNvSpPr>
                <a:spLocks noChangeShapeType="1"/>
              </p:cNvSpPr>
              <p:nvPr userDrawn="1"/>
            </p:nvSpPr>
            <p:spPr bwMode="auto">
              <a:xfrm>
                <a:off x="178074" y="43564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97" name="Line 21">
                <a:extLst>
                  <a:ext uri="{FF2B5EF4-FFF2-40B4-BE49-F238E27FC236}">
                    <a16:creationId xmlns:a16="http://schemas.microsoft.com/office/drawing/2014/main" id="{A41DF6BE-EF66-4E04-9235-822F95384006}"/>
                  </a:ext>
                </a:extLst>
              </p:cNvPr>
              <p:cNvSpPr>
                <a:spLocks noChangeShapeType="1"/>
              </p:cNvSpPr>
              <p:nvPr userDrawn="1"/>
            </p:nvSpPr>
            <p:spPr bwMode="auto">
              <a:xfrm>
                <a:off x="178074" y="42120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98" name="Line 22">
                <a:extLst>
                  <a:ext uri="{FF2B5EF4-FFF2-40B4-BE49-F238E27FC236}">
                    <a16:creationId xmlns:a16="http://schemas.microsoft.com/office/drawing/2014/main" id="{04515879-DFE5-4F8A-B76C-705440CA75BA}"/>
                  </a:ext>
                </a:extLst>
              </p:cNvPr>
              <p:cNvSpPr>
                <a:spLocks noChangeShapeType="1"/>
              </p:cNvSpPr>
              <p:nvPr userDrawn="1"/>
            </p:nvSpPr>
            <p:spPr bwMode="auto">
              <a:xfrm>
                <a:off x="178074" y="39246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99" name="Line 23">
                <a:extLst>
                  <a:ext uri="{FF2B5EF4-FFF2-40B4-BE49-F238E27FC236}">
                    <a16:creationId xmlns:a16="http://schemas.microsoft.com/office/drawing/2014/main" id="{0952AF1D-8248-4B31-B111-ACD4257CBB02}"/>
                  </a:ext>
                </a:extLst>
              </p:cNvPr>
              <p:cNvSpPr>
                <a:spLocks noChangeShapeType="1"/>
              </p:cNvSpPr>
              <p:nvPr userDrawn="1"/>
            </p:nvSpPr>
            <p:spPr bwMode="auto">
              <a:xfrm>
                <a:off x="178074" y="37802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00" name="Line 24">
                <a:extLst>
                  <a:ext uri="{FF2B5EF4-FFF2-40B4-BE49-F238E27FC236}">
                    <a16:creationId xmlns:a16="http://schemas.microsoft.com/office/drawing/2014/main" id="{5DF19807-4FC9-4DCA-8DBB-DA4B436820F2}"/>
                  </a:ext>
                </a:extLst>
              </p:cNvPr>
              <p:cNvSpPr>
                <a:spLocks noChangeShapeType="1"/>
              </p:cNvSpPr>
              <p:nvPr userDrawn="1"/>
            </p:nvSpPr>
            <p:spPr bwMode="auto">
              <a:xfrm>
                <a:off x="178074" y="3635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01" name="Line 25">
                <a:extLst>
                  <a:ext uri="{FF2B5EF4-FFF2-40B4-BE49-F238E27FC236}">
                    <a16:creationId xmlns:a16="http://schemas.microsoft.com/office/drawing/2014/main" id="{3B491BFB-F3D6-4AE7-A3AB-529175A1FC52}"/>
                  </a:ext>
                </a:extLst>
              </p:cNvPr>
              <p:cNvSpPr>
                <a:spLocks noChangeShapeType="1"/>
              </p:cNvSpPr>
              <p:nvPr userDrawn="1"/>
            </p:nvSpPr>
            <p:spPr bwMode="auto">
              <a:xfrm>
                <a:off x="178074" y="34928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02" name="Line 26">
                <a:extLst>
                  <a:ext uri="{FF2B5EF4-FFF2-40B4-BE49-F238E27FC236}">
                    <a16:creationId xmlns:a16="http://schemas.microsoft.com/office/drawing/2014/main" id="{F13ED150-3A1D-42A7-9E86-E99A6B5238F8}"/>
                  </a:ext>
                </a:extLst>
              </p:cNvPr>
              <p:cNvSpPr>
                <a:spLocks noChangeShapeType="1"/>
              </p:cNvSpPr>
              <p:nvPr userDrawn="1"/>
            </p:nvSpPr>
            <p:spPr bwMode="auto">
              <a:xfrm>
                <a:off x="178074" y="33484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03" name="Line 27">
                <a:extLst>
                  <a:ext uri="{FF2B5EF4-FFF2-40B4-BE49-F238E27FC236}">
                    <a16:creationId xmlns:a16="http://schemas.microsoft.com/office/drawing/2014/main" id="{EC8E0ABF-A65A-4B61-8B39-1DB126D7CE48}"/>
                  </a:ext>
                </a:extLst>
              </p:cNvPr>
              <p:cNvSpPr>
                <a:spLocks noChangeShapeType="1"/>
              </p:cNvSpPr>
              <p:nvPr userDrawn="1"/>
            </p:nvSpPr>
            <p:spPr bwMode="auto">
              <a:xfrm>
                <a:off x="178074" y="32039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04" name="Line 28">
                <a:extLst>
                  <a:ext uri="{FF2B5EF4-FFF2-40B4-BE49-F238E27FC236}">
                    <a16:creationId xmlns:a16="http://schemas.microsoft.com/office/drawing/2014/main" id="{5B0E93A0-803C-43D4-922B-174A4DD30EAF}"/>
                  </a:ext>
                </a:extLst>
              </p:cNvPr>
              <p:cNvSpPr>
                <a:spLocks noChangeShapeType="1"/>
              </p:cNvSpPr>
              <p:nvPr userDrawn="1"/>
            </p:nvSpPr>
            <p:spPr bwMode="auto">
              <a:xfrm>
                <a:off x="178074" y="3061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05" name="Line 29">
                <a:extLst>
                  <a:ext uri="{FF2B5EF4-FFF2-40B4-BE49-F238E27FC236}">
                    <a16:creationId xmlns:a16="http://schemas.microsoft.com/office/drawing/2014/main" id="{D3F014D9-1393-4D00-9A6D-9E0E19D15C5C}"/>
                  </a:ext>
                </a:extLst>
              </p:cNvPr>
              <p:cNvSpPr>
                <a:spLocks noChangeShapeType="1"/>
              </p:cNvSpPr>
              <p:nvPr userDrawn="1"/>
            </p:nvSpPr>
            <p:spPr bwMode="auto">
              <a:xfrm>
                <a:off x="178074" y="29166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06" name="Line 30">
                <a:extLst>
                  <a:ext uri="{FF2B5EF4-FFF2-40B4-BE49-F238E27FC236}">
                    <a16:creationId xmlns:a16="http://schemas.microsoft.com/office/drawing/2014/main" id="{414030D1-E2E5-4E55-8024-2D453BC4802C}"/>
                  </a:ext>
                </a:extLst>
              </p:cNvPr>
              <p:cNvSpPr>
                <a:spLocks noChangeShapeType="1"/>
              </p:cNvSpPr>
              <p:nvPr userDrawn="1"/>
            </p:nvSpPr>
            <p:spPr bwMode="auto">
              <a:xfrm>
                <a:off x="178074" y="27721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07" name="Line 31">
                <a:extLst>
                  <a:ext uri="{FF2B5EF4-FFF2-40B4-BE49-F238E27FC236}">
                    <a16:creationId xmlns:a16="http://schemas.microsoft.com/office/drawing/2014/main" id="{FDB3FA4B-DE95-483C-A755-22E878FB2E2B}"/>
                  </a:ext>
                </a:extLst>
              </p:cNvPr>
              <p:cNvSpPr>
                <a:spLocks noChangeShapeType="1"/>
              </p:cNvSpPr>
              <p:nvPr userDrawn="1"/>
            </p:nvSpPr>
            <p:spPr bwMode="auto">
              <a:xfrm>
                <a:off x="178074" y="26276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08" name="Line 32">
                <a:extLst>
                  <a:ext uri="{FF2B5EF4-FFF2-40B4-BE49-F238E27FC236}">
                    <a16:creationId xmlns:a16="http://schemas.microsoft.com/office/drawing/2014/main" id="{35206945-08AE-4534-AE16-F2B17244D230}"/>
                  </a:ext>
                </a:extLst>
              </p:cNvPr>
              <p:cNvSpPr>
                <a:spLocks noChangeShapeType="1"/>
              </p:cNvSpPr>
              <p:nvPr userDrawn="1"/>
            </p:nvSpPr>
            <p:spPr bwMode="auto">
              <a:xfrm>
                <a:off x="178074" y="2484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09" name="Line 33">
                <a:extLst>
                  <a:ext uri="{FF2B5EF4-FFF2-40B4-BE49-F238E27FC236}">
                    <a16:creationId xmlns:a16="http://schemas.microsoft.com/office/drawing/2014/main" id="{27C86116-2335-4015-8AAC-D3331F924635}"/>
                  </a:ext>
                </a:extLst>
              </p:cNvPr>
              <p:cNvSpPr>
                <a:spLocks noChangeShapeType="1"/>
              </p:cNvSpPr>
              <p:nvPr userDrawn="1"/>
            </p:nvSpPr>
            <p:spPr bwMode="auto">
              <a:xfrm>
                <a:off x="178074" y="23403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10" name="Line 34">
                <a:extLst>
                  <a:ext uri="{FF2B5EF4-FFF2-40B4-BE49-F238E27FC236}">
                    <a16:creationId xmlns:a16="http://schemas.microsoft.com/office/drawing/2014/main" id="{3BF6F914-6E1F-4EB0-8F80-051002B517C6}"/>
                  </a:ext>
                </a:extLst>
              </p:cNvPr>
              <p:cNvSpPr>
                <a:spLocks noChangeShapeType="1"/>
              </p:cNvSpPr>
              <p:nvPr userDrawn="1"/>
            </p:nvSpPr>
            <p:spPr bwMode="auto">
              <a:xfrm>
                <a:off x="178074" y="21958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11" name="Line 35">
                <a:extLst>
                  <a:ext uri="{FF2B5EF4-FFF2-40B4-BE49-F238E27FC236}">
                    <a16:creationId xmlns:a16="http://schemas.microsoft.com/office/drawing/2014/main" id="{04D2FA21-70F9-4DA5-A0FC-C0E92E3FE52E}"/>
                  </a:ext>
                </a:extLst>
              </p:cNvPr>
              <p:cNvSpPr>
                <a:spLocks noChangeShapeType="1"/>
              </p:cNvSpPr>
              <p:nvPr userDrawn="1"/>
            </p:nvSpPr>
            <p:spPr bwMode="auto">
              <a:xfrm>
                <a:off x="178074" y="20514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12" name="Line 36">
                <a:extLst>
                  <a:ext uri="{FF2B5EF4-FFF2-40B4-BE49-F238E27FC236}">
                    <a16:creationId xmlns:a16="http://schemas.microsoft.com/office/drawing/2014/main" id="{F58D4FB5-90F3-4530-8AF9-1A1ED0B03627}"/>
                  </a:ext>
                </a:extLst>
              </p:cNvPr>
              <p:cNvSpPr>
                <a:spLocks noChangeShapeType="1"/>
              </p:cNvSpPr>
              <p:nvPr userDrawn="1"/>
            </p:nvSpPr>
            <p:spPr bwMode="auto">
              <a:xfrm>
                <a:off x="178074" y="19085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13" name="Line 37">
                <a:extLst>
                  <a:ext uri="{FF2B5EF4-FFF2-40B4-BE49-F238E27FC236}">
                    <a16:creationId xmlns:a16="http://schemas.microsoft.com/office/drawing/2014/main" id="{46EF435C-533B-4F36-A45C-DED4C9DA1769}"/>
                  </a:ext>
                </a:extLst>
              </p:cNvPr>
              <p:cNvSpPr>
                <a:spLocks noChangeShapeType="1"/>
              </p:cNvSpPr>
              <p:nvPr userDrawn="1"/>
            </p:nvSpPr>
            <p:spPr bwMode="auto">
              <a:xfrm>
                <a:off x="178074" y="17640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14" name="Line 38">
                <a:extLst>
                  <a:ext uri="{FF2B5EF4-FFF2-40B4-BE49-F238E27FC236}">
                    <a16:creationId xmlns:a16="http://schemas.microsoft.com/office/drawing/2014/main" id="{7260D7FA-0243-4149-92F2-9A2E3D3D639A}"/>
                  </a:ext>
                </a:extLst>
              </p:cNvPr>
              <p:cNvSpPr>
                <a:spLocks noChangeShapeType="1"/>
              </p:cNvSpPr>
              <p:nvPr userDrawn="1"/>
            </p:nvSpPr>
            <p:spPr bwMode="auto">
              <a:xfrm>
                <a:off x="178074" y="16196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15" name="Line 39">
                <a:extLst>
                  <a:ext uri="{FF2B5EF4-FFF2-40B4-BE49-F238E27FC236}">
                    <a16:creationId xmlns:a16="http://schemas.microsoft.com/office/drawing/2014/main" id="{E17B36A0-958F-443F-9FD7-D5530C92BC70}"/>
                  </a:ext>
                </a:extLst>
              </p:cNvPr>
              <p:cNvSpPr>
                <a:spLocks noChangeShapeType="1"/>
              </p:cNvSpPr>
              <p:nvPr userDrawn="1"/>
            </p:nvSpPr>
            <p:spPr bwMode="auto">
              <a:xfrm>
                <a:off x="178074" y="1476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16" name="Line 102">
                <a:extLst>
                  <a:ext uri="{FF2B5EF4-FFF2-40B4-BE49-F238E27FC236}">
                    <a16:creationId xmlns:a16="http://schemas.microsoft.com/office/drawing/2014/main" id="{351063C8-67B1-4656-BE04-74F237AAE0DC}"/>
                  </a:ext>
                </a:extLst>
              </p:cNvPr>
              <p:cNvSpPr>
                <a:spLocks noChangeShapeType="1"/>
              </p:cNvSpPr>
              <p:nvPr userDrawn="1"/>
            </p:nvSpPr>
            <p:spPr bwMode="auto">
              <a:xfrm>
                <a:off x="178074" y="4069139"/>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17" name="Line 4">
                <a:extLst>
                  <a:ext uri="{FF2B5EF4-FFF2-40B4-BE49-F238E27FC236}">
                    <a16:creationId xmlns:a16="http://schemas.microsoft.com/office/drawing/2014/main" id="{A46FAAE6-29DC-4506-AD6F-E0CFB6E0E485}"/>
                  </a:ext>
                </a:extLst>
              </p:cNvPr>
              <p:cNvSpPr>
                <a:spLocks noChangeShapeType="1"/>
              </p:cNvSpPr>
              <p:nvPr userDrawn="1"/>
            </p:nvSpPr>
            <p:spPr bwMode="auto">
              <a:xfrm>
                <a:off x="178074" y="6804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18" name="Line 4">
                <a:extLst>
                  <a:ext uri="{FF2B5EF4-FFF2-40B4-BE49-F238E27FC236}">
                    <a16:creationId xmlns:a16="http://schemas.microsoft.com/office/drawing/2014/main" id="{BDB1BE34-748E-475F-92C8-62D418402AEE}"/>
                  </a:ext>
                </a:extLst>
              </p:cNvPr>
              <p:cNvSpPr>
                <a:spLocks noChangeShapeType="1"/>
              </p:cNvSpPr>
              <p:nvPr userDrawn="1"/>
            </p:nvSpPr>
            <p:spPr bwMode="auto">
              <a:xfrm>
                <a:off x="178074" y="6948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19" name="Line 39">
                <a:extLst>
                  <a:ext uri="{FF2B5EF4-FFF2-40B4-BE49-F238E27FC236}">
                    <a16:creationId xmlns:a16="http://schemas.microsoft.com/office/drawing/2014/main" id="{B8FC7F79-F5A5-4158-8740-748E3241FF8F}"/>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20" name="Line 4">
                <a:extLst>
                  <a:ext uri="{FF2B5EF4-FFF2-40B4-BE49-F238E27FC236}">
                    <a16:creationId xmlns:a16="http://schemas.microsoft.com/office/drawing/2014/main" id="{04F44B2B-BA78-4509-9C32-74EDCFF90D98}"/>
                  </a:ext>
                </a:extLst>
              </p:cNvPr>
              <p:cNvSpPr>
                <a:spLocks noChangeShapeType="1"/>
              </p:cNvSpPr>
              <p:nvPr userDrawn="1"/>
            </p:nvSpPr>
            <p:spPr bwMode="auto">
              <a:xfrm>
                <a:off x="178074" y="738028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21" name="Line 34">
                <a:extLst>
                  <a:ext uri="{FF2B5EF4-FFF2-40B4-BE49-F238E27FC236}">
                    <a16:creationId xmlns:a16="http://schemas.microsoft.com/office/drawing/2014/main" id="{5E5B63E7-A874-41DF-80CD-384ECF0D0ECD}"/>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22" name="Line 35">
                <a:extLst>
                  <a:ext uri="{FF2B5EF4-FFF2-40B4-BE49-F238E27FC236}">
                    <a16:creationId xmlns:a16="http://schemas.microsoft.com/office/drawing/2014/main" id="{09956D0B-D2BD-494C-9E10-AC5791E6B997}"/>
                  </a:ext>
                </a:extLst>
              </p:cNvPr>
              <p:cNvSpPr>
                <a:spLocks noChangeShapeType="1"/>
              </p:cNvSpPr>
              <p:nvPr userDrawn="1"/>
            </p:nvSpPr>
            <p:spPr bwMode="auto">
              <a:xfrm>
                <a:off x="178074" y="118782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23" name="Line 36">
                <a:extLst>
                  <a:ext uri="{FF2B5EF4-FFF2-40B4-BE49-F238E27FC236}">
                    <a16:creationId xmlns:a16="http://schemas.microsoft.com/office/drawing/2014/main" id="{FDCF63A4-9AE6-42F3-B831-26054F80B908}"/>
                  </a:ext>
                </a:extLst>
              </p:cNvPr>
              <p:cNvSpPr>
                <a:spLocks noChangeShapeType="1"/>
              </p:cNvSpPr>
              <p:nvPr userDrawn="1"/>
            </p:nvSpPr>
            <p:spPr bwMode="auto">
              <a:xfrm>
                <a:off x="178074" y="104495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grpSp>
        <p:grpSp>
          <p:nvGrpSpPr>
            <p:cNvPr id="4" name="グループ化 3">
              <a:extLst>
                <a:ext uri="{FF2B5EF4-FFF2-40B4-BE49-F238E27FC236}">
                  <a16:creationId xmlns:a16="http://schemas.microsoft.com/office/drawing/2014/main" id="{7563BD28-1209-42D1-9D77-592742544D69}"/>
                </a:ext>
              </a:extLst>
            </p:cNvPr>
            <p:cNvGrpSpPr/>
            <p:nvPr userDrawn="1"/>
          </p:nvGrpSpPr>
          <p:grpSpPr>
            <a:xfrm>
              <a:off x="177800" y="1042608"/>
              <a:ext cx="10368268" cy="6337679"/>
              <a:chOff x="177800" y="613150"/>
              <a:chExt cx="10368268" cy="6767138"/>
            </a:xfrm>
          </p:grpSpPr>
          <p:sp>
            <p:nvSpPr>
              <p:cNvPr id="5" name="Line 41">
                <a:extLst>
                  <a:ext uri="{FF2B5EF4-FFF2-40B4-BE49-F238E27FC236}">
                    <a16:creationId xmlns:a16="http://schemas.microsoft.com/office/drawing/2014/main" id="{B3C22C89-D315-4DE2-A2CE-1772E3524552}"/>
                  </a:ext>
                </a:extLst>
              </p:cNvPr>
              <p:cNvSpPr>
                <a:spLocks noChangeShapeType="1"/>
              </p:cNvSpPr>
              <p:nvPr userDrawn="1"/>
            </p:nvSpPr>
            <p:spPr bwMode="auto">
              <a:xfrm>
                <a:off x="132972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6" name="Line 42">
                <a:extLst>
                  <a:ext uri="{FF2B5EF4-FFF2-40B4-BE49-F238E27FC236}">
                    <a16:creationId xmlns:a16="http://schemas.microsoft.com/office/drawing/2014/main" id="{B6B37B61-127F-43BC-8980-FDDC4E2D4884}"/>
                  </a:ext>
                </a:extLst>
              </p:cNvPr>
              <p:cNvSpPr>
                <a:spLocks noChangeShapeType="1"/>
              </p:cNvSpPr>
              <p:nvPr userDrawn="1"/>
            </p:nvSpPr>
            <p:spPr bwMode="auto">
              <a:xfrm>
                <a:off x="147371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7" name="Line 43">
                <a:extLst>
                  <a:ext uri="{FF2B5EF4-FFF2-40B4-BE49-F238E27FC236}">
                    <a16:creationId xmlns:a16="http://schemas.microsoft.com/office/drawing/2014/main" id="{814E20DB-764C-424E-81E2-70243941EA7A}"/>
                  </a:ext>
                </a:extLst>
              </p:cNvPr>
              <p:cNvSpPr>
                <a:spLocks noChangeShapeType="1"/>
              </p:cNvSpPr>
              <p:nvPr userDrawn="1"/>
            </p:nvSpPr>
            <p:spPr bwMode="auto">
              <a:xfrm>
                <a:off x="161771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8" name="Line 44">
                <a:extLst>
                  <a:ext uri="{FF2B5EF4-FFF2-40B4-BE49-F238E27FC236}">
                    <a16:creationId xmlns:a16="http://schemas.microsoft.com/office/drawing/2014/main" id="{FCABC8BD-5A98-49C6-B473-81F079E35153}"/>
                  </a:ext>
                </a:extLst>
              </p:cNvPr>
              <p:cNvSpPr>
                <a:spLocks noChangeShapeType="1"/>
              </p:cNvSpPr>
              <p:nvPr userDrawn="1"/>
            </p:nvSpPr>
            <p:spPr bwMode="auto">
              <a:xfrm>
                <a:off x="176170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9" name="Line 45">
                <a:extLst>
                  <a:ext uri="{FF2B5EF4-FFF2-40B4-BE49-F238E27FC236}">
                    <a16:creationId xmlns:a16="http://schemas.microsoft.com/office/drawing/2014/main" id="{1A60A482-CAE7-4B32-B147-65B54D505B66}"/>
                  </a:ext>
                </a:extLst>
              </p:cNvPr>
              <p:cNvSpPr>
                <a:spLocks noChangeShapeType="1"/>
              </p:cNvSpPr>
              <p:nvPr userDrawn="1"/>
            </p:nvSpPr>
            <p:spPr bwMode="auto">
              <a:xfrm>
                <a:off x="190569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0" name="Line 46">
                <a:extLst>
                  <a:ext uri="{FF2B5EF4-FFF2-40B4-BE49-F238E27FC236}">
                    <a16:creationId xmlns:a16="http://schemas.microsoft.com/office/drawing/2014/main" id="{EFDE9D29-C267-4456-BF4C-3E31CC996007}"/>
                  </a:ext>
                </a:extLst>
              </p:cNvPr>
              <p:cNvSpPr>
                <a:spLocks noChangeShapeType="1"/>
              </p:cNvSpPr>
              <p:nvPr userDrawn="1"/>
            </p:nvSpPr>
            <p:spPr bwMode="auto">
              <a:xfrm>
                <a:off x="204968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1" name="Line 47">
                <a:extLst>
                  <a:ext uri="{FF2B5EF4-FFF2-40B4-BE49-F238E27FC236}">
                    <a16:creationId xmlns:a16="http://schemas.microsoft.com/office/drawing/2014/main" id="{491A06B6-733C-4C7D-A019-438D4782E29D}"/>
                  </a:ext>
                </a:extLst>
              </p:cNvPr>
              <p:cNvSpPr>
                <a:spLocks noChangeShapeType="1"/>
              </p:cNvSpPr>
              <p:nvPr userDrawn="1"/>
            </p:nvSpPr>
            <p:spPr bwMode="auto">
              <a:xfrm>
                <a:off x="219367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2" name="Line 48">
                <a:extLst>
                  <a:ext uri="{FF2B5EF4-FFF2-40B4-BE49-F238E27FC236}">
                    <a16:creationId xmlns:a16="http://schemas.microsoft.com/office/drawing/2014/main" id="{1A2FF589-8AE7-4B04-A3CF-707EC50F0E4D}"/>
                  </a:ext>
                </a:extLst>
              </p:cNvPr>
              <p:cNvSpPr>
                <a:spLocks noChangeShapeType="1"/>
              </p:cNvSpPr>
              <p:nvPr userDrawn="1"/>
            </p:nvSpPr>
            <p:spPr bwMode="auto">
              <a:xfrm>
                <a:off x="233766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3" name="Line 49">
                <a:extLst>
                  <a:ext uri="{FF2B5EF4-FFF2-40B4-BE49-F238E27FC236}">
                    <a16:creationId xmlns:a16="http://schemas.microsoft.com/office/drawing/2014/main" id="{220BD835-09F7-42BC-8A59-760F67C3BA30}"/>
                  </a:ext>
                </a:extLst>
              </p:cNvPr>
              <p:cNvSpPr>
                <a:spLocks noChangeShapeType="1"/>
              </p:cNvSpPr>
              <p:nvPr userDrawn="1"/>
            </p:nvSpPr>
            <p:spPr bwMode="auto">
              <a:xfrm>
                <a:off x="248165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4" name="Line 50">
                <a:extLst>
                  <a:ext uri="{FF2B5EF4-FFF2-40B4-BE49-F238E27FC236}">
                    <a16:creationId xmlns:a16="http://schemas.microsoft.com/office/drawing/2014/main" id="{80C9531A-D351-4FB0-810D-0B60B9AE5DA3}"/>
                  </a:ext>
                </a:extLst>
              </p:cNvPr>
              <p:cNvSpPr>
                <a:spLocks noChangeShapeType="1"/>
              </p:cNvSpPr>
              <p:nvPr userDrawn="1"/>
            </p:nvSpPr>
            <p:spPr bwMode="auto">
              <a:xfrm>
                <a:off x="262564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5" name="Line 51">
                <a:extLst>
                  <a:ext uri="{FF2B5EF4-FFF2-40B4-BE49-F238E27FC236}">
                    <a16:creationId xmlns:a16="http://schemas.microsoft.com/office/drawing/2014/main" id="{B8E8462B-F715-42E6-9C65-36FFE4337D4E}"/>
                  </a:ext>
                </a:extLst>
              </p:cNvPr>
              <p:cNvSpPr>
                <a:spLocks noChangeShapeType="1"/>
              </p:cNvSpPr>
              <p:nvPr userDrawn="1"/>
            </p:nvSpPr>
            <p:spPr bwMode="auto">
              <a:xfrm>
                <a:off x="276963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6" name="Line 52">
                <a:extLst>
                  <a:ext uri="{FF2B5EF4-FFF2-40B4-BE49-F238E27FC236}">
                    <a16:creationId xmlns:a16="http://schemas.microsoft.com/office/drawing/2014/main" id="{D8F1D8BF-9549-4DB4-8539-54E7306FE4B2}"/>
                  </a:ext>
                </a:extLst>
              </p:cNvPr>
              <p:cNvSpPr>
                <a:spLocks noChangeShapeType="1"/>
              </p:cNvSpPr>
              <p:nvPr userDrawn="1"/>
            </p:nvSpPr>
            <p:spPr bwMode="auto">
              <a:xfrm>
                <a:off x="291362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7" name="Line 53">
                <a:extLst>
                  <a:ext uri="{FF2B5EF4-FFF2-40B4-BE49-F238E27FC236}">
                    <a16:creationId xmlns:a16="http://schemas.microsoft.com/office/drawing/2014/main" id="{21A8334C-E16F-4C67-A640-48814127DE18}"/>
                  </a:ext>
                </a:extLst>
              </p:cNvPr>
              <p:cNvSpPr>
                <a:spLocks noChangeShapeType="1"/>
              </p:cNvSpPr>
              <p:nvPr userDrawn="1"/>
            </p:nvSpPr>
            <p:spPr bwMode="auto">
              <a:xfrm>
                <a:off x="305762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8" name="Line 54">
                <a:extLst>
                  <a:ext uri="{FF2B5EF4-FFF2-40B4-BE49-F238E27FC236}">
                    <a16:creationId xmlns:a16="http://schemas.microsoft.com/office/drawing/2014/main" id="{87645081-3E3E-46BC-930C-6315E36C5EB3}"/>
                  </a:ext>
                </a:extLst>
              </p:cNvPr>
              <p:cNvSpPr>
                <a:spLocks noChangeShapeType="1"/>
              </p:cNvSpPr>
              <p:nvPr userDrawn="1"/>
            </p:nvSpPr>
            <p:spPr bwMode="auto">
              <a:xfrm>
                <a:off x="320161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19" name="Line 55">
                <a:extLst>
                  <a:ext uri="{FF2B5EF4-FFF2-40B4-BE49-F238E27FC236}">
                    <a16:creationId xmlns:a16="http://schemas.microsoft.com/office/drawing/2014/main" id="{A4BEC564-851D-4F58-80F1-6A0185EDAFE7}"/>
                  </a:ext>
                </a:extLst>
              </p:cNvPr>
              <p:cNvSpPr>
                <a:spLocks noChangeShapeType="1"/>
              </p:cNvSpPr>
              <p:nvPr userDrawn="1"/>
            </p:nvSpPr>
            <p:spPr bwMode="auto">
              <a:xfrm>
                <a:off x="334560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0" name="Line 56">
                <a:extLst>
                  <a:ext uri="{FF2B5EF4-FFF2-40B4-BE49-F238E27FC236}">
                    <a16:creationId xmlns:a16="http://schemas.microsoft.com/office/drawing/2014/main" id="{432A9BBC-9761-4CF7-8E8B-58C807DB482F}"/>
                  </a:ext>
                </a:extLst>
              </p:cNvPr>
              <p:cNvSpPr>
                <a:spLocks noChangeShapeType="1"/>
              </p:cNvSpPr>
              <p:nvPr userDrawn="1"/>
            </p:nvSpPr>
            <p:spPr bwMode="auto">
              <a:xfrm>
                <a:off x="348959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1" name="Line 57">
                <a:extLst>
                  <a:ext uri="{FF2B5EF4-FFF2-40B4-BE49-F238E27FC236}">
                    <a16:creationId xmlns:a16="http://schemas.microsoft.com/office/drawing/2014/main" id="{20A6B1C2-9D27-470D-A085-87FA71EAB4A1}"/>
                  </a:ext>
                </a:extLst>
              </p:cNvPr>
              <p:cNvSpPr>
                <a:spLocks noChangeShapeType="1"/>
              </p:cNvSpPr>
              <p:nvPr userDrawn="1"/>
            </p:nvSpPr>
            <p:spPr bwMode="auto">
              <a:xfrm>
                <a:off x="363358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2" name="Line 58">
                <a:extLst>
                  <a:ext uri="{FF2B5EF4-FFF2-40B4-BE49-F238E27FC236}">
                    <a16:creationId xmlns:a16="http://schemas.microsoft.com/office/drawing/2014/main" id="{F23207BF-AF0B-4F40-8B7A-C3F38848C909}"/>
                  </a:ext>
                </a:extLst>
              </p:cNvPr>
              <p:cNvSpPr>
                <a:spLocks noChangeShapeType="1"/>
              </p:cNvSpPr>
              <p:nvPr userDrawn="1"/>
            </p:nvSpPr>
            <p:spPr bwMode="auto">
              <a:xfrm>
                <a:off x="37775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3" name="Line 59">
                <a:extLst>
                  <a:ext uri="{FF2B5EF4-FFF2-40B4-BE49-F238E27FC236}">
                    <a16:creationId xmlns:a16="http://schemas.microsoft.com/office/drawing/2014/main" id="{26C53B7A-6B78-45F3-81B8-0C4A985F930E}"/>
                  </a:ext>
                </a:extLst>
              </p:cNvPr>
              <p:cNvSpPr>
                <a:spLocks noChangeShapeType="1"/>
              </p:cNvSpPr>
              <p:nvPr userDrawn="1"/>
            </p:nvSpPr>
            <p:spPr bwMode="auto">
              <a:xfrm>
                <a:off x="39215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4" name="Line 60">
                <a:extLst>
                  <a:ext uri="{FF2B5EF4-FFF2-40B4-BE49-F238E27FC236}">
                    <a16:creationId xmlns:a16="http://schemas.microsoft.com/office/drawing/2014/main" id="{EFE47F1C-76D7-41CA-9659-2A5E4423D6B4}"/>
                  </a:ext>
                </a:extLst>
              </p:cNvPr>
              <p:cNvSpPr>
                <a:spLocks noChangeShapeType="1"/>
              </p:cNvSpPr>
              <p:nvPr userDrawn="1"/>
            </p:nvSpPr>
            <p:spPr bwMode="auto">
              <a:xfrm>
                <a:off x="406555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5" name="Line 61">
                <a:extLst>
                  <a:ext uri="{FF2B5EF4-FFF2-40B4-BE49-F238E27FC236}">
                    <a16:creationId xmlns:a16="http://schemas.microsoft.com/office/drawing/2014/main" id="{64457307-026F-493B-ABF6-07B942375561}"/>
                  </a:ext>
                </a:extLst>
              </p:cNvPr>
              <p:cNvSpPr>
                <a:spLocks noChangeShapeType="1"/>
              </p:cNvSpPr>
              <p:nvPr userDrawn="1"/>
            </p:nvSpPr>
            <p:spPr bwMode="auto">
              <a:xfrm>
                <a:off x="420954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6" name="Line 62">
                <a:extLst>
                  <a:ext uri="{FF2B5EF4-FFF2-40B4-BE49-F238E27FC236}">
                    <a16:creationId xmlns:a16="http://schemas.microsoft.com/office/drawing/2014/main" id="{030B4BD7-7599-44B1-8074-D5431EC3F5EB}"/>
                  </a:ext>
                </a:extLst>
              </p:cNvPr>
              <p:cNvSpPr>
                <a:spLocks noChangeShapeType="1"/>
              </p:cNvSpPr>
              <p:nvPr userDrawn="1"/>
            </p:nvSpPr>
            <p:spPr bwMode="auto">
              <a:xfrm>
                <a:off x="435353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7" name="Line 63">
                <a:extLst>
                  <a:ext uri="{FF2B5EF4-FFF2-40B4-BE49-F238E27FC236}">
                    <a16:creationId xmlns:a16="http://schemas.microsoft.com/office/drawing/2014/main" id="{4595D81E-7D18-4885-B662-9E134883C21E}"/>
                  </a:ext>
                </a:extLst>
              </p:cNvPr>
              <p:cNvSpPr>
                <a:spLocks noChangeShapeType="1"/>
              </p:cNvSpPr>
              <p:nvPr userDrawn="1"/>
            </p:nvSpPr>
            <p:spPr bwMode="auto">
              <a:xfrm>
                <a:off x="449753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8" name="Line 64">
                <a:extLst>
                  <a:ext uri="{FF2B5EF4-FFF2-40B4-BE49-F238E27FC236}">
                    <a16:creationId xmlns:a16="http://schemas.microsoft.com/office/drawing/2014/main" id="{9D7EEAE3-EB7B-4CAB-8D29-74B01BF77DA7}"/>
                  </a:ext>
                </a:extLst>
              </p:cNvPr>
              <p:cNvSpPr>
                <a:spLocks noChangeShapeType="1"/>
              </p:cNvSpPr>
              <p:nvPr userDrawn="1"/>
            </p:nvSpPr>
            <p:spPr bwMode="auto">
              <a:xfrm>
                <a:off x="464152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29" name="Line 65">
                <a:extLst>
                  <a:ext uri="{FF2B5EF4-FFF2-40B4-BE49-F238E27FC236}">
                    <a16:creationId xmlns:a16="http://schemas.microsoft.com/office/drawing/2014/main" id="{0F246FB1-7AE4-4FC2-ADF0-AEC7C07561B7}"/>
                  </a:ext>
                </a:extLst>
              </p:cNvPr>
              <p:cNvSpPr>
                <a:spLocks noChangeShapeType="1"/>
              </p:cNvSpPr>
              <p:nvPr userDrawn="1"/>
            </p:nvSpPr>
            <p:spPr bwMode="auto">
              <a:xfrm>
                <a:off x="478551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0" name="Line 66">
                <a:extLst>
                  <a:ext uri="{FF2B5EF4-FFF2-40B4-BE49-F238E27FC236}">
                    <a16:creationId xmlns:a16="http://schemas.microsoft.com/office/drawing/2014/main" id="{F57F2CE7-B513-47B5-9D3D-A274C47CC757}"/>
                  </a:ext>
                </a:extLst>
              </p:cNvPr>
              <p:cNvSpPr>
                <a:spLocks noChangeShapeType="1"/>
              </p:cNvSpPr>
              <p:nvPr userDrawn="1"/>
            </p:nvSpPr>
            <p:spPr bwMode="auto">
              <a:xfrm>
                <a:off x="492950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1" name="Line 67">
                <a:extLst>
                  <a:ext uri="{FF2B5EF4-FFF2-40B4-BE49-F238E27FC236}">
                    <a16:creationId xmlns:a16="http://schemas.microsoft.com/office/drawing/2014/main" id="{9040D867-6020-46C6-8856-42B9EE18A29D}"/>
                  </a:ext>
                </a:extLst>
              </p:cNvPr>
              <p:cNvSpPr>
                <a:spLocks noChangeShapeType="1"/>
              </p:cNvSpPr>
              <p:nvPr userDrawn="1"/>
            </p:nvSpPr>
            <p:spPr bwMode="auto">
              <a:xfrm>
                <a:off x="507349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2" name="Line 68">
                <a:extLst>
                  <a:ext uri="{FF2B5EF4-FFF2-40B4-BE49-F238E27FC236}">
                    <a16:creationId xmlns:a16="http://schemas.microsoft.com/office/drawing/2014/main" id="{F353CD92-5CA1-4C0F-8661-E074AB491295}"/>
                  </a:ext>
                </a:extLst>
              </p:cNvPr>
              <p:cNvSpPr>
                <a:spLocks noChangeShapeType="1"/>
              </p:cNvSpPr>
              <p:nvPr userDrawn="1"/>
            </p:nvSpPr>
            <p:spPr bwMode="auto">
              <a:xfrm>
                <a:off x="521748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3" name="Line 69">
                <a:extLst>
                  <a:ext uri="{FF2B5EF4-FFF2-40B4-BE49-F238E27FC236}">
                    <a16:creationId xmlns:a16="http://schemas.microsoft.com/office/drawing/2014/main" id="{0D038A48-2468-4083-ABDA-2013B92143E0}"/>
                  </a:ext>
                </a:extLst>
              </p:cNvPr>
              <p:cNvSpPr>
                <a:spLocks noChangeShapeType="1"/>
              </p:cNvSpPr>
              <p:nvPr userDrawn="1"/>
            </p:nvSpPr>
            <p:spPr bwMode="auto">
              <a:xfrm>
                <a:off x="536147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4" name="Line 70">
                <a:extLst>
                  <a:ext uri="{FF2B5EF4-FFF2-40B4-BE49-F238E27FC236}">
                    <a16:creationId xmlns:a16="http://schemas.microsoft.com/office/drawing/2014/main" id="{BAF64418-9CE6-467B-8BF0-9E2B368CB22E}"/>
                  </a:ext>
                </a:extLst>
              </p:cNvPr>
              <p:cNvSpPr>
                <a:spLocks noChangeShapeType="1"/>
              </p:cNvSpPr>
              <p:nvPr userDrawn="1"/>
            </p:nvSpPr>
            <p:spPr bwMode="auto">
              <a:xfrm>
                <a:off x="564945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5" name="Line 71">
                <a:extLst>
                  <a:ext uri="{FF2B5EF4-FFF2-40B4-BE49-F238E27FC236}">
                    <a16:creationId xmlns:a16="http://schemas.microsoft.com/office/drawing/2014/main" id="{B08E98E2-2275-4757-AF6A-CEA7367028EB}"/>
                  </a:ext>
                </a:extLst>
              </p:cNvPr>
              <p:cNvSpPr>
                <a:spLocks noChangeShapeType="1"/>
              </p:cNvSpPr>
              <p:nvPr userDrawn="1"/>
            </p:nvSpPr>
            <p:spPr bwMode="auto">
              <a:xfrm>
                <a:off x="579344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6" name="Line 72">
                <a:extLst>
                  <a:ext uri="{FF2B5EF4-FFF2-40B4-BE49-F238E27FC236}">
                    <a16:creationId xmlns:a16="http://schemas.microsoft.com/office/drawing/2014/main" id="{BAF0F2BB-8D3E-4967-B761-CA8A2E97D03B}"/>
                  </a:ext>
                </a:extLst>
              </p:cNvPr>
              <p:cNvSpPr>
                <a:spLocks noChangeShapeType="1"/>
              </p:cNvSpPr>
              <p:nvPr userDrawn="1"/>
            </p:nvSpPr>
            <p:spPr bwMode="auto">
              <a:xfrm>
                <a:off x="593744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7" name="Line 73">
                <a:extLst>
                  <a:ext uri="{FF2B5EF4-FFF2-40B4-BE49-F238E27FC236}">
                    <a16:creationId xmlns:a16="http://schemas.microsoft.com/office/drawing/2014/main" id="{723DDDCA-6CF4-4716-9D83-57D409851449}"/>
                  </a:ext>
                </a:extLst>
              </p:cNvPr>
              <p:cNvSpPr>
                <a:spLocks noChangeShapeType="1"/>
              </p:cNvSpPr>
              <p:nvPr userDrawn="1"/>
            </p:nvSpPr>
            <p:spPr bwMode="auto">
              <a:xfrm>
                <a:off x="608143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8" name="Line 74">
                <a:extLst>
                  <a:ext uri="{FF2B5EF4-FFF2-40B4-BE49-F238E27FC236}">
                    <a16:creationId xmlns:a16="http://schemas.microsoft.com/office/drawing/2014/main" id="{AAEFDC64-D696-421A-A86D-9EB4A4E11CA5}"/>
                  </a:ext>
                </a:extLst>
              </p:cNvPr>
              <p:cNvSpPr>
                <a:spLocks noChangeShapeType="1"/>
              </p:cNvSpPr>
              <p:nvPr userDrawn="1"/>
            </p:nvSpPr>
            <p:spPr bwMode="auto">
              <a:xfrm>
                <a:off x="622542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39" name="Line 75">
                <a:extLst>
                  <a:ext uri="{FF2B5EF4-FFF2-40B4-BE49-F238E27FC236}">
                    <a16:creationId xmlns:a16="http://schemas.microsoft.com/office/drawing/2014/main" id="{18106B5D-9A4D-4E6A-B509-CCFE36E6471B}"/>
                  </a:ext>
                </a:extLst>
              </p:cNvPr>
              <p:cNvSpPr>
                <a:spLocks noChangeShapeType="1"/>
              </p:cNvSpPr>
              <p:nvPr userDrawn="1"/>
            </p:nvSpPr>
            <p:spPr bwMode="auto">
              <a:xfrm>
                <a:off x="636941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40" name="Line 76">
                <a:extLst>
                  <a:ext uri="{FF2B5EF4-FFF2-40B4-BE49-F238E27FC236}">
                    <a16:creationId xmlns:a16="http://schemas.microsoft.com/office/drawing/2014/main" id="{BAFB4B40-3FCF-47E4-9472-C68AA657A83A}"/>
                  </a:ext>
                </a:extLst>
              </p:cNvPr>
              <p:cNvSpPr>
                <a:spLocks noChangeShapeType="1"/>
              </p:cNvSpPr>
              <p:nvPr userDrawn="1"/>
            </p:nvSpPr>
            <p:spPr bwMode="auto">
              <a:xfrm>
                <a:off x="651340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41" name="Line 77">
                <a:extLst>
                  <a:ext uri="{FF2B5EF4-FFF2-40B4-BE49-F238E27FC236}">
                    <a16:creationId xmlns:a16="http://schemas.microsoft.com/office/drawing/2014/main" id="{91AC1E62-A671-457A-B999-A9AD01C32097}"/>
                  </a:ext>
                </a:extLst>
              </p:cNvPr>
              <p:cNvSpPr>
                <a:spLocks noChangeShapeType="1"/>
              </p:cNvSpPr>
              <p:nvPr userDrawn="1"/>
            </p:nvSpPr>
            <p:spPr bwMode="auto">
              <a:xfrm>
                <a:off x="665739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42" name="Line 78">
                <a:extLst>
                  <a:ext uri="{FF2B5EF4-FFF2-40B4-BE49-F238E27FC236}">
                    <a16:creationId xmlns:a16="http://schemas.microsoft.com/office/drawing/2014/main" id="{EEE965B0-C6E6-4518-86CD-63D4B7EBA880}"/>
                  </a:ext>
                </a:extLst>
              </p:cNvPr>
              <p:cNvSpPr>
                <a:spLocks noChangeShapeType="1"/>
              </p:cNvSpPr>
              <p:nvPr userDrawn="1"/>
            </p:nvSpPr>
            <p:spPr bwMode="auto">
              <a:xfrm>
                <a:off x="680138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43" name="Line 79">
                <a:extLst>
                  <a:ext uri="{FF2B5EF4-FFF2-40B4-BE49-F238E27FC236}">
                    <a16:creationId xmlns:a16="http://schemas.microsoft.com/office/drawing/2014/main" id="{24997377-0B31-44D1-B937-DB15718E3166}"/>
                  </a:ext>
                </a:extLst>
              </p:cNvPr>
              <p:cNvSpPr>
                <a:spLocks noChangeShapeType="1"/>
              </p:cNvSpPr>
              <p:nvPr userDrawn="1"/>
            </p:nvSpPr>
            <p:spPr bwMode="auto">
              <a:xfrm>
                <a:off x="694537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44" name="Line 80">
                <a:extLst>
                  <a:ext uri="{FF2B5EF4-FFF2-40B4-BE49-F238E27FC236}">
                    <a16:creationId xmlns:a16="http://schemas.microsoft.com/office/drawing/2014/main" id="{D9108AD2-FE21-4DFA-98C7-9987526429BF}"/>
                  </a:ext>
                </a:extLst>
              </p:cNvPr>
              <p:cNvSpPr>
                <a:spLocks noChangeShapeType="1"/>
              </p:cNvSpPr>
              <p:nvPr userDrawn="1"/>
            </p:nvSpPr>
            <p:spPr bwMode="auto">
              <a:xfrm>
                <a:off x="70893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45" name="Line 81">
                <a:extLst>
                  <a:ext uri="{FF2B5EF4-FFF2-40B4-BE49-F238E27FC236}">
                    <a16:creationId xmlns:a16="http://schemas.microsoft.com/office/drawing/2014/main" id="{1CA5C353-7840-45EE-863A-10C278F5A325}"/>
                  </a:ext>
                </a:extLst>
              </p:cNvPr>
              <p:cNvSpPr>
                <a:spLocks noChangeShapeType="1"/>
              </p:cNvSpPr>
              <p:nvPr userDrawn="1"/>
            </p:nvSpPr>
            <p:spPr bwMode="auto">
              <a:xfrm>
                <a:off x="723335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46" name="Line 82">
                <a:extLst>
                  <a:ext uri="{FF2B5EF4-FFF2-40B4-BE49-F238E27FC236}">
                    <a16:creationId xmlns:a16="http://schemas.microsoft.com/office/drawing/2014/main" id="{26AFC1F5-9DCD-49DE-9CC8-D9D4F6233EF8}"/>
                  </a:ext>
                </a:extLst>
              </p:cNvPr>
              <p:cNvSpPr>
                <a:spLocks noChangeShapeType="1"/>
              </p:cNvSpPr>
              <p:nvPr userDrawn="1"/>
            </p:nvSpPr>
            <p:spPr bwMode="auto">
              <a:xfrm>
                <a:off x="737735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47" name="Line 83">
                <a:extLst>
                  <a:ext uri="{FF2B5EF4-FFF2-40B4-BE49-F238E27FC236}">
                    <a16:creationId xmlns:a16="http://schemas.microsoft.com/office/drawing/2014/main" id="{14B32CED-A602-42D5-A3B1-8FF2269F4501}"/>
                  </a:ext>
                </a:extLst>
              </p:cNvPr>
              <p:cNvSpPr>
                <a:spLocks noChangeShapeType="1"/>
              </p:cNvSpPr>
              <p:nvPr userDrawn="1"/>
            </p:nvSpPr>
            <p:spPr bwMode="auto">
              <a:xfrm>
                <a:off x="752134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48" name="Line 84">
                <a:extLst>
                  <a:ext uri="{FF2B5EF4-FFF2-40B4-BE49-F238E27FC236}">
                    <a16:creationId xmlns:a16="http://schemas.microsoft.com/office/drawing/2014/main" id="{8898D64B-560A-4FE6-A65E-5FDEE2787597}"/>
                  </a:ext>
                </a:extLst>
              </p:cNvPr>
              <p:cNvSpPr>
                <a:spLocks noChangeShapeType="1"/>
              </p:cNvSpPr>
              <p:nvPr userDrawn="1"/>
            </p:nvSpPr>
            <p:spPr bwMode="auto">
              <a:xfrm>
                <a:off x="766533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49" name="Line 85">
                <a:extLst>
                  <a:ext uri="{FF2B5EF4-FFF2-40B4-BE49-F238E27FC236}">
                    <a16:creationId xmlns:a16="http://schemas.microsoft.com/office/drawing/2014/main" id="{DE3EB8DA-494D-48D7-9D5A-041A02840615}"/>
                  </a:ext>
                </a:extLst>
              </p:cNvPr>
              <p:cNvSpPr>
                <a:spLocks noChangeShapeType="1"/>
              </p:cNvSpPr>
              <p:nvPr userDrawn="1"/>
            </p:nvSpPr>
            <p:spPr bwMode="auto">
              <a:xfrm>
                <a:off x="780932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50" name="Line 86">
                <a:extLst>
                  <a:ext uri="{FF2B5EF4-FFF2-40B4-BE49-F238E27FC236}">
                    <a16:creationId xmlns:a16="http://schemas.microsoft.com/office/drawing/2014/main" id="{090115F5-7C62-42C7-915F-569C75B502BF}"/>
                  </a:ext>
                </a:extLst>
              </p:cNvPr>
              <p:cNvSpPr>
                <a:spLocks noChangeShapeType="1"/>
              </p:cNvSpPr>
              <p:nvPr userDrawn="1"/>
            </p:nvSpPr>
            <p:spPr bwMode="auto">
              <a:xfrm>
                <a:off x="795331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51" name="Line 87">
                <a:extLst>
                  <a:ext uri="{FF2B5EF4-FFF2-40B4-BE49-F238E27FC236}">
                    <a16:creationId xmlns:a16="http://schemas.microsoft.com/office/drawing/2014/main" id="{07150042-95BE-4CDF-8FFB-4CB35B404708}"/>
                  </a:ext>
                </a:extLst>
              </p:cNvPr>
              <p:cNvSpPr>
                <a:spLocks noChangeShapeType="1"/>
              </p:cNvSpPr>
              <p:nvPr userDrawn="1"/>
            </p:nvSpPr>
            <p:spPr bwMode="auto">
              <a:xfrm>
                <a:off x="809730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52" name="Line 88">
                <a:extLst>
                  <a:ext uri="{FF2B5EF4-FFF2-40B4-BE49-F238E27FC236}">
                    <a16:creationId xmlns:a16="http://schemas.microsoft.com/office/drawing/2014/main" id="{4D5B66A5-264B-4795-ADBD-502ED4E9C0E0}"/>
                  </a:ext>
                </a:extLst>
              </p:cNvPr>
              <p:cNvSpPr>
                <a:spLocks noChangeShapeType="1"/>
              </p:cNvSpPr>
              <p:nvPr userDrawn="1"/>
            </p:nvSpPr>
            <p:spPr bwMode="auto">
              <a:xfrm>
                <a:off x="824129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53" name="Line 89">
                <a:extLst>
                  <a:ext uri="{FF2B5EF4-FFF2-40B4-BE49-F238E27FC236}">
                    <a16:creationId xmlns:a16="http://schemas.microsoft.com/office/drawing/2014/main" id="{24BF882A-B84D-4511-B50C-111B07E51870}"/>
                  </a:ext>
                </a:extLst>
              </p:cNvPr>
              <p:cNvSpPr>
                <a:spLocks noChangeShapeType="1"/>
              </p:cNvSpPr>
              <p:nvPr userDrawn="1"/>
            </p:nvSpPr>
            <p:spPr bwMode="auto">
              <a:xfrm>
                <a:off x="838528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54" name="Line 90">
                <a:extLst>
                  <a:ext uri="{FF2B5EF4-FFF2-40B4-BE49-F238E27FC236}">
                    <a16:creationId xmlns:a16="http://schemas.microsoft.com/office/drawing/2014/main" id="{E5B34C9D-6C85-473E-B998-6581E2216D0E}"/>
                  </a:ext>
                </a:extLst>
              </p:cNvPr>
              <p:cNvSpPr>
                <a:spLocks noChangeShapeType="1"/>
              </p:cNvSpPr>
              <p:nvPr userDrawn="1"/>
            </p:nvSpPr>
            <p:spPr bwMode="auto">
              <a:xfrm>
                <a:off x="852927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55" name="Line 91">
                <a:extLst>
                  <a:ext uri="{FF2B5EF4-FFF2-40B4-BE49-F238E27FC236}">
                    <a16:creationId xmlns:a16="http://schemas.microsoft.com/office/drawing/2014/main" id="{44595B99-1CD9-464F-88A0-268D2EA0DDAF}"/>
                  </a:ext>
                </a:extLst>
              </p:cNvPr>
              <p:cNvSpPr>
                <a:spLocks noChangeShapeType="1"/>
              </p:cNvSpPr>
              <p:nvPr userDrawn="1"/>
            </p:nvSpPr>
            <p:spPr bwMode="auto">
              <a:xfrm>
                <a:off x="867326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56" name="Line 92">
                <a:extLst>
                  <a:ext uri="{FF2B5EF4-FFF2-40B4-BE49-F238E27FC236}">
                    <a16:creationId xmlns:a16="http://schemas.microsoft.com/office/drawing/2014/main" id="{EF9327C4-BC85-4DF3-9D0C-DF77C23C79C2}"/>
                  </a:ext>
                </a:extLst>
              </p:cNvPr>
              <p:cNvSpPr>
                <a:spLocks noChangeShapeType="1"/>
              </p:cNvSpPr>
              <p:nvPr userDrawn="1"/>
            </p:nvSpPr>
            <p:spPr bwMode="auto">
              <a:xfrm>
                <a:off x="881726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57" name="Line 93">
                <a:extLst>
                  <a:ext uri="{FF2B5EF4-FFF2-40B4-BE49-F238E27FC236}">
                    <a16:creationId xmlns:a16="http://schemas.microsoft.com/office/drawing/2014/main" id="{C52B8491-D39D-4464-9861-2C3197ED8FB1}"/>
                  </a:ext>
                </a:extLst>
              </p:cNvPr>
              <p:cNvSpPr>
                <a:spLocks noChangeShapeType="1"/>
              </p:cNvSpPr>
              <p:nvPr userDrawn="1"/>
            </p:nvSpPr>
            <p:spPr bwMode="auto">
              <a:xfrm>
                <a:off x="896125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58" name="Line 94">
                <a:extLst>
                  <a:ext uri="{FF2B5EF4-FFF2-40B4-BE49-F238E27FC236}">
                    <a16:creationId xmlns:a16="http://schemas.microsoft.com/office/drawing/2014/main" id="{F3C1B3B6-065E-4FA1-924E-4932FA75F3EC}"/>
                  </a:ext>
                </a:extLst>
              </p:cNvPr>
              <p:cNvSpPr>
                <a:spLocks noChangeShapeType="1"/>
              </p:cNvSpPr>
              <p:nvPr userDrawn="1"/>
            </p:nvSpPr>
            <p:spPr bwMode="auto">
              <a:xfrm>
                <a:off x="910524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59" name="Line 95">
                <a:extLst>
                  <a:ext uri="{FF2B5EF4-FFF2-40B4-BE49-F238E27FC236}">
                    <a16:creationId xmlns:a16="http://schemas.microsoft.com/office/drawing/2014/main" id="{30A7F764-5474-4681-ADEE-195CCB1CDA90}"/>
                  </a:ext>
                </a:extLst>
              </p:cNvPr>
              <p:cNvSpPr>
                <a:spLocks noChangeShapeType="1"/>
              </p:cNvSpPr>
              <p:nvPr userDrawn="1"/>
            </p:nvSpPr>
            <p:spPr bwMode="auto">
              <a:xfrm>
                <a:off x="924923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60" name="Line 96">
                <a:extLst>
                  <a:ext uri="{FF2B5EF4-FFF2-40B4-BE49-F238E27FC236}">
                    <a16:creationId xmlns:a16="http://schemas.microsoft.com/office/drawing/2014/main" id="{3B41F62B-F78D-4258-B192-ED82846047B7}"/>
                  </a:ext>
                </a:extLst>
              </p:cNvPr>
              <p:cNvSpPr>
                <a:spLocks noChangeShapeType="1"/>
              </p:cNvSpPr>
              <p:nvPr userDrawn="1"/>
            </p:nvSpPr>
            <p:spPr bwMode="auto">
              <a:xfrm>
                <a:off x="939322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61" name="Line 97">
                <a:extLst>
                  <a:ext uri="{FF2B5EF4-FFF2-40B4-BE49-F238E27FC236}">
                    <a16:creationId xmlns:a16="http://schemas.microsoft.com/office/drawing/2014/main" id="{2DC9E165-C10D-4D83-9EF1-A5082CA9ACAE}"/>
                  </a:ext>
                </a:extLst>
              </p:cNvPr>
              <p:cNvSpPr>
                <a:spLocks noChangeShapeType="1"/>
              </p:cNvSpPr>
              <p:nvPr userDrawn="1"/>
            </p:nvSpPr>
            <p:spPr bwMode="auto">
              <a:xfrm>
                <a:off x="953721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dirty="0"/>
              </a:p>
            </p:txBody>
          </p:sp>
          <p:sp>
            <p:nvSpPr>
              <p:cNvPr id="62" name="Line 98">
                <a:extLst>
                  <a:ext uri="{FF2B5EF4-FFF2-40B4-BE49-F238E27FC236}">
                    <a16:creationId xmlns:a16="http://schemas.microsoft.com/office/drawing/2014/main" id="{4C420AD3-BC41-430F-A995-2E86A183D761}"/>
                  </a:ext>
                </a:extLst>
              </p:cNvPr>
              <p:cNvSpPr>
                <a:spLocks noChangeShapeType="1"/>
              </p:cNvSpPr>
              <p:nvPr userDrawn="1"/>
            </p:nvSpPr>
            <p:spPr bwMode="auto">
              <a:xfrm>
                <a:off x="968120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63" name="Line 99">
                <a:extLst>
                  <a:ext uri="{FF2B5EF4-FFF2-40B4-BE49-F238E27FC236}">
                    <a16:creationId xmlns:a16="http://schemas.microsoft.com/office/drawing/2014/main" id="{7D129CCC-152F-4AB2-AE1B-A27D9C38917B}"/>
                  </a:ext>
                </a:extLst>
              </p:cNvPr>
              <p:cNvSpPr>
                <a:spLocks noChangeShapeType="1"/>
              </p:cNvSpPr>
              <p:nvPr userDrawn="1"/>
            </p:nvSpPr>
            <p:spPr bwMode="auto">
              <a:xfrm>
                <a:off x="11857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64" name="Line 100">
                <a:extLst>
                  <a:ext uri="{FF2B5EF4-FFF2-40B4-BE49-F238E27FC236}">
                    <a16:creationId xmlns:a16="http://schemas.microsoft.com/office/drawing/2014/main" id="{6BA0EE88-775D-4DED-AAA9-0F84326588B0}"/>
                  </a:ext>
                </a:extLst>
              </p:cNvPr>
              <p:cNvSpPr>
                <a:spLocks noChangeShapeType="1"/>
              </p:cNvSpPr>
              <p:nvPr userDrawn="1"/>
            </p:nvSpPr>
            <p:spPr bwMode="auto">
              <a:xfrm>
                <a:off x="982519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65" name="Line 103">
                <a:extLst>
                  <a:ext uri="{FF2B5EF4-FFF2-40B4-BE49-F238E27FC236}">
                    <a16:creationId xmlns:a16="http://schemas.microsoft.com/office/drawing/2014/main" id="{1B7CC1FA-EF48-429B-800A-C666B45F97D7}"/>
                  </a:ext>
                </a:extLst>
              </p:cNvPr>
              <p:cNvSpPr>
                <a:spLocks noChangeShapeType="1"/>
              </p:cNvSpPr>
              <p:nvPr userDrawn="1"/>
            </p:nvSpPr>
            <p:spPr bwMode="auto">
              <a:xfrm>
                <a:off x="5505467" y="613151"/>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66" name="Line 99">
                <a:extLst>
                  <a:ext uri="{FF2B5EF4-FFF2-40B4-BE49-F238E27FC236}">
                    <a16:creationId xmlns:a16="http://schemas.microsoft.com/office/drawing/2014/main" id="{C39D7A7B-875D-43E7-AA15-D0D41D5A20AC}"/>
                  </a:ext>
                </a:extLst>
              </p:cNvPr>
              <p:cNvSpPr>
                <a:spLocks noChangeShapeType="1"/>
              </p:cNvSpPr>
              <p:nvPr userDrawn="1"/>
            </p:nvSpPr>
            <p:spPr bwMode="auto">
              <a:xfrm>
                <a:off x="104174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67" name="Line 99">
                <a:extLst>
                  <a:ext uri="{FF2B5EF4-FFF2-40B4-BE49-F238E27FC236}">
                    <a16:creationId xmlns:a16="http://schemas.microsoft.com/office/drawing/2014/main" id="{4A221A8F-AA8C-429F-99F2-D9ACCFDE2C97}"/>
                  </a:ext>
                </a:extLst>
              </p:cNvPr>
              <p:cNvSpPr>
                <a:spLocks noChangeShapeType="1"/>
              </p:cNvSpPr>
              <p:nvPr userDrawn="1"/>
            </p:nvSpPr>
            <p:spPr bwMode="auto">
              <a:xfrm>
                <a:off x="89775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68" name="Line 100">
                <a:extLst>
                  <a:ext uri="{FF2B5EF4-FFF2-40B4-BE49-F238E27FC236}">
                    <a16:creationId xmlns:a16="http://schemas.microsoft.com/office/drawing/2014/main" id="{1B79F200-A8BA-489D-9E77-C350590CE1E3}"/>
                  </a:ext>
                </a:extLst>
              </p:cNvPr>
              <p:cNvSpPr>
                <a:spLocks noChangeShapeType="1"/>
              </p:cNvSpPr>
              <p:nvPr userDrawn="1"/>
            </p:nvSpPr>
            <p:spPr bwMode="auto">
              <a:xfrm>
                <a:off x="996919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69" name="Line 99">
                <a:extLst>
                  <a:ext uri="{FF2B5EF4-FFF2-40B4-BE49-F238E27FC236}">
                    <a16:creationId xmlns:a16="http://schemas.microsoft.com/office/drawing/2014/main" id="{9A9BC62E-DEA8-496F-9E8B-1B999891A049}"/>
                  </a:ext>
                </a:extLst>
              </p:cNvPr>
              <p:cNvSpPr>
                <a:spLocks noChangeShapeType="1"/>
              </p:cNvSpPr>
              <p:nvPr userDrawn="1"/>
            </p:nvSpPr>
            <p:spPr bwMode="auto">
              <a:xfrm>
                <a:off x="32179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70" name="Line 99">
                <a:extLst>
                  <a:ext uri="{FF2B5EF4-FFF2-40B4-BE49-F238E27FC236}">
                    <a16:creationId xmlns:a16="http://schemas.microsoft.com/office/drawing/2014/main" id="{BC335BF3-4274-4A7A-B852-B31B51C45ABF}"/>
                  </a:ext>
                </a:extLst>
              </p:cNvPr>
              <p:cNvSpPr>
                <a:spLocks noChangeShapeType="1"/>
              </p:cNvSpPr>
              <p:nvPr userDrawn="1"/>
            </p:nvSpPr>
            <p:spPr bwMode="auto">
              <a:xfrm>
                <a:off x="17780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71" name="Line 99">
                <a:extLst>
                  <a:ext uri="{FF2B5EF4-FFF2-40B4-BE49-F238E27FC236}">
                    <a16:creationId xmlns:a16="http://schemas.microsoft.com/office/drawing/2014/main" id="{940DEF4C-4D14-40D8-A28C-36C47C1FFE43}"/>
                  </a:ext>
                </a:extLst>
              </p:cNvPr>
              <p:cNvSpPr>
                <a:spLocks noChangeShapeType="1"/>
              </p:cNvSpPr>
              <p:nvPr userDrawn="1"/>
            </p:nvSpPr>
            <p:spPr bwMode="auto">
              <a:xfrm>
                <a:off x="60977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72" name="Line 99">
                <a:extLst>
                  <a:ext uri="{FF2B5EF4-FFF2-40B4-BE49-F238E27FC236}">
                    <a16:creationId xmlns:a16="http://schemas.microsoft.com/office/drawing/2014/main" id="{71D8B819-6FF4-4244-975C-DF2F219F8F3F}"/>
                  </a:ext>
                </a:extLst>
              </p:cNvPr>
              <p:cNvSpPr>
                <a:spLocks noChangeShapeType="1"/>
              </p:cNvSpPr>
              <p:nvPr userDrawn="1"/>
            </p:nvSpPr>
            <p:spPr bwMode="auto">
              <a:xfrm>
                <a:off x="46578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73" name="Line 99">
                <a:extLst>
                  <a:ext uri="{FF2B5EF4-FFF2-40B4-BE49-F238E27FC236}">
                    <a16:creationId xmlns:a16="http://schemas.microsoft.com/office/drawing/2014/main" id="{29ADFD8F-4616-40E9-BE5A-9A5DDF4C845E}"/>
                  </a:ext>
                </a:extLst>
              </p:cNvPr>
              <p:cNvSpPr>
                <a:spLocks noChangeShapeType="1"/>
              </p:cNvSpPr>
              <p:nvPr userDrawn="1"/>
            </p:nvSpPr>
            <p:spPr bwMode="auto">
              <a:xfrm>
                <a:off x="75376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74" name="Line 100">
                <a:extLst>
                  <a:ext uri="{FF2B5EF4-FFF2-40B4-BE49-F238E27FC236}">
                    <a16:creationId xmlns:a16="http://schemas.microsoft.com/office/drawing/2014/main" id="{C8F65069-8B3E-410E-BFB0-329AB5A58C49}"/>
                  </a:ext>
                </a:extLst>
              </p:cNvPr>
              <p:cNvSpPr>
                <a:spLocks noChangeShapeType="1"/>
              </p:cNvSpPr>
              <p:nvPr userDrawn="1"/>
            </p:nvSpPr>
            <p:spPr bwMode="auto">
              <a:xfrm>
                <a:off x="101136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75" name="Line 100">
                <a:extLst>
                  <a:ext uri="{FF2B5EF4-FFF2-40B4-BE49-F238E27FC236}">
                    <a16:creationId xmlns:a16="http://schemas.microsoft.com/office/drawing/2014/main" id="{3957CFDD-1A24-41AD-AC46-02B96736D4F9}"/>
                  </a:ext>
                </a:extLst>
              </p:cNvPr>
              <p:cNvSpPr>
                <a:spLocks noChangeShapeType="1"/>
              </p:cNvSpPr>
              <p:nvPr userDrawn="1"/>
            </p:nvSpPr>
            <p:spPr bwMode="auto">
              <a:xfrm>
                <a:off x="102580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76" name="Line 100">
                <a:extLst>
                  <a:ext uri="{FF2B5EF4-FFF2-40B4-BE49-F238E27FC236}">
                    <a16:creationId xmlns:a16="http://schemas.microsoft.com/office/drawing/2014/main" id="{A64D2D0B-0CD8-4B73-9AA1-49902EB1BFD3}"/>
                  </a:ext>
                </a:extLst>
              </p:cNvPr>
              <p:cNvSpPr>
                <a:spLocks noChangeShapeType="1"/>
              </p:cNvSpPr>
              <p:nvPr userDrawn="1"/>
            </p:nvSpPr>
            <p:spPr bwMode="auto">
              <a:xfrm>
                <a:off x="104020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sp>
            <p:nvSpPr>
              <p:cNvPr id="77" name="Line 100">
                <a:extLst>
                  <a:ext uri="{FF2B5EF4-FFF2-40B4-BE49-F238E27FC236}">
                    <a16:creationId xmlns:a16="http://schemas.microsoft.com/office/drawing/2014/main" id="{6AB7AC07-4830-4DE3-B49F-37FAA2CE1C05}"/>
                  </a:ext>
                </a:extLst>
              </p:cNvPr>
              <p:cNvSpPr>
                <a:spLocks noChangeShapeType="1"/>
              </p:cNvSpPr>
              <p:nvPr userDrawn="1"/>
            </p:nvSpPr>
            <p:spPr bwMode="auto">
              <a:xfrm>
                <a:off x="105460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539"/>
              </a:p>
            </p:txBody>
          </p:sp>
        </p:grpSp>
      </p:grpSp>
    </p:spTree>
    <p:extLst>
      <p:ext uri="{BB962C8B-B14F-4D97-AF65-F5344CB8AC3E}">
        <p14:creationId xmlns:p14="http://schemas.microsoft.com/office/powerpoint/2010/main" val="68073032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70" r:id="rId10"/>
    <p:sldLayoutId id="2147483771" r:id="rId11"/>
    <p:sldLayoutId id="2147483772" r:id="rId12"/>
    <p:sldLayoutId id="2147483774" r:id="rId13"/>
    <p:sldLayoutId id="2147483775" r:id="rId14"/>
    <p:sldLayoutId id="2147483776" r:id="rId15"/>
    <p:sldLayoutId id="2147483839" r:id="rId16"/>
    <p:sldLayoutId id="2147483844" r:id="rId17"/>
    <p:sldLayoutId id="2147483809" r:id="rId18"/>
    <p:sldLayoutId id="2147483810" r:id="rId19"/>
    <p:sldLayoutId id="2147483819" r:id="rId20"/>
    <p:sldLayoutId id="2147483825" r:id="rId21"/>
    <p:sldLayoutId id="2147483845" r:id="rId22"/>
    <p:sldLayoutId id="2147483846" r:id="rId23"/>
  </p:sldLayoutIdLst>
  <p:txStyles>
    <p:titleStyle>
      <a:lvl1pPr algn="ctr" defTabSz="861999" rtl="0" eaLnBrk="1" latinLnBrk="0" hangingPunct="1">
        <a:lnSpc>
          <a:spcPct val="90000"/>
        </a:lnSpc>
        <a:spcBef>
          <a:spcPct val="0"/>
        </a:spcBef>
        <a:buNone/>
        <a:defRPr kumimoji="1" sz="4148" kern="1200">
          <a:solidFill>
            <a:schemeClr val="tx1"/>
          </a:solidFill>
          <a:latin typeface="+mj-lt"/>
          <a:ea typeface="+mj-ea"/>
          <a:cs typeface="+mj-cs"/>
        </a:defRPr>
      </a:lvl1pPr>
    </p:titleStyle>
    <p:bodyStyle>
      <a:lvl1pPr marL="0" indent="0" algn="ctr" defTabSz="861999" rtl="0" eaLnBrk="1" latinLnBrk="0" hangingPunct="1">
        <a:lnSpc>
          <a:spcPct val="90000"/>
        </a:lnSpc>
        <a:spcBef>
          <a:spcPts val="942"/>
        </a:spcBef>
        <a:buFontTx/>
        <a:buNone/>
        <a:defRPr kumimoji="1" sz="2639" kern="1200">
          <a:solidFill>
            <a:schemeClr val="tx1"/>
          </a:solidFill>
          <a:latin typeface="+mn-lt"/>
          <a:ea typeface="+mn-ea"/>
          <a:cs typeface="+mn-cs"/>
        </a:defRPr>
      </a:lvl1pPr>
      <a:lvl2pPr marL="0" indent="0" algn="l" defTabSz="861999" rtl="0" eaLnBrk="1" latinLnBrk="0" hangingPunct="1">
        <a:lnSpc>
          <a:spcPct val="90000"/>
        </a:lnSpc>
        <a:spcBef>
          <a:spcPts val="471"/>
        </a:spcBef>
        <a:buFontTx/>
        <a:buNone/>
        <a:defRPr kumimoji="1" sz="2263" kern="1200">
          <a:solidFill>
            <a:schemeClr val="tx1"/>
          </a:solidFill>
          <a:latin typeface="+mn-lt"/>
          <a:ea typeface="+mn-ea"/>
          <a:cs typeface="+mn-cs"/>
        </a:defRPr>
      </a:lvl2pPr>
      <a:lvl3pPr marL="0" indent="0" algn="l" defTabSz="861999" rtl="0" eaLnBrk="1" latinLnBrk="0" hangingPunct="1">
        <a:lnSpc>
          <a:spcPct val="90000"/>
        </a:lnSpc>
        <a:spcBef>
          <a:spcPts val="471"/>
        </a:spcBef>
        <a:buFontTx/>
        <a:buNone/>
        <a:defRPr kumimoji="1" sz="1886" kern="1200">
          <a:solidFill>
            <a:schemeClr val="tx1"/>
          </a:solidFill>
          <a:latin typeface="+mn-lt"/>
          <a:ea typeface="+mn-ea"/>
          <a:cs typeface="+mn-cs"/>
        </a:defRPr>
      </a:lvl3pPr>
      <a:lvl4pPr marL="0" indent="0" algn="l" defTabSz="861999" rtl="0" eaLnBrk="1" latinLnBrk="0" hangingPunct="1">
        <a:lnSpc>
          <a:spcPct val="90000"/>
        </a:lnSpc>
        <a:spcBef>
          <a:spcPts val="471"/>
        </a:spcBef>
        <a:buFontTx/>
        <a:buNone/>
        <a:defRPr kumimoji="1" sz="1697" kern="1200">
          <a:solidFill>
            <a:schemeClr val="tx1"/>
          </a:solidFill>
          <a:latin typeface="+mn-lt"/>
          <a:ea typeface="+mn-ea"/>
          <a:cs typeface="+mn-cs"/>
        </a:defRPr>
      </a:lvl4pPr>
      <a:lvl5pPr marL="0" indent="0" algn="l" defTabSz="861999" rtl="0" eaLnBrk="1" latinLnBrk="0" hangingPunct="1">
        <a:lnSpc>
          <a:spcPct val="90000"/>
        </a:lnSpc>
        <a:spcBef>
          <a:spcPts val="471"/>
        </a:spcBef>
        <a:buFontTx/>
        <a:buNone/>
        <a:defRPr kumimoji="1" sz="1697" kern="1200">
          <a:solidFill>
            <a:schemeClr val="tx1"/>
          </a:solidFill>
          <a:latin typeface="+mn-lt"/>
          <a:ea typeface="+mn-ea"/>
          <a:cs typeface="+mn-cs"/>
        </a:defRPr>
      </a:lvl5pPr>
      <a:lvl6pPr marL="2370496" indent="-215499" algn="l" defTabSz="861999" rtl="0" eaLnBrk="1" latinLnBrk="0" hangingPunct="1">
        <a:lnSpc>
          <a:spcPct val="90000"/>
        </a:lnSpc>
        <a:spcBef>
          <a:spcPts val="471"/>
        </a:spcBef>
        <a:buFont typeface="Arial" panose="020B0604020202020204" pitchFamily="34" charset="0"/>
        <a:buChar char="•"/>
        <a:defRPr kumimoji="1" sz="1697" kern="1200">
          <a:solidFill>
            <a:schemeClr val="tx1"/>
          </a:solidFill>
          <a:latin typeface="+mn-lt"/>
          <a:ea typeface="+mn-ea"/>
          <a:cs typeface="+mn-cs"/>
        </a:defRPr>
      </a:lvl6pPr>
      <a:lvl7pPr marL="2801495" indent="-215499" algn="l" defTabSz="861999" rtl="0" eaLnBrk="1" latinLnBrk="0" hangingPunct="1">
        <a:lnSpc>
          <a:spcPct val="90000"/>
        </a:lnSpc>
        <a:spcBef>
          <a:spcPts val="471"/>
        </a:spcBef>
        <a:buFont typeface="Arial" panose="020B0604020202020204" pitchFamily="34" charset="0"/>
        <a:buChar char="•"/>
        <a:defRPr kumimoji="1" sz="1697" kern="1200">
          <a:solidFill>
            <a:schemeClr val="tx1"/>
          </a:solidFill>
          <a:latin typeface="+mn-lt"/>
          <a:ea typeface="+mn-ea"/>
          <a:cs typeface="+mn-cs"/>
        </a:defRPr>
      </a:lvl7pPr>
      <a:lvl8pPr marL="3232495" indent="-215499" algn="l" defTabSz="861999" rtl="0" eaLnBrk="1" latinLnBrk="0" hangingPunct="1">
        <a:lnSpc>
          <a:spcPct val="90000"/>
        </a:lnSpc>
        <a:spcBef>
          <a:spcPts val="471"/>
        </a:spcBef>
        <a:buFont typeface="Arial" panose="020B0604020202020204" pitchFamily="34" charset="0"/>
        <a:buChar char="•"/>
        <a:defRPr kumimoji="1" sz="1697" kern="1200">
          <a:solidFill>
            <a:schemeClr val="tx1"/>
          </a:solidFill>
          <a:latin typeface="+mn-lt"/>
          <a:ea typeface="+mn-ea"/>
          <a:cs typeface="+mn-cs"/>
        </a:defRPr>
      </a:lvl8pPr>
      <a:lvl9pPr marL="3663494" indent="-215499" algn="l" defTabSz="861999" rtl="0" eaLnBrk="1" latinLnBrk="0" hangingPunct="1">
        <a:lnSpc>
          <a:spcPct val="90000"/>
        </a:lnSpc>
        <a:spcBef>
          <a:spcPts val="471"/>
        </a:spcBef>
        <a:buFont typeface="Arial" panose="020B0604020202020204" pitchFamily="34" charset="0"/>
        <a:buChar char="•"/>
        <a:defRPr kumimoji="1" sz="1697" kern="1200">
          <a:solidFill>
            <a:schemeClr val="tx1"/>
          </a:solidFill>
          <a:latin typeface="+mn-lt"/>
          <a:ea typeface="+mn-ea"/>
          <a:cs typeface="+mn-cs"/>
        </a:defRPr>
      </a:lvl9pPr>
    </p:bodyStyle>
    <p:otherStyle>
      <a:defPPr>
        <a:defRPr lang="ja-JP"/>
      </a:defPPr>
      <a:lvl1pPr marL="0" algn="l" defTabSz="861999" rtl="0" eaLnBrk="1" latinLnBrk="0" hangingPunct="1">
        <a:defRPr kumimoji="1" sz="1697" kern="1200">
          <a:solidFill>
            <a:schemeClr val="tx1"/>
          </a:solidFill>
          <a:latin typeface="+mn-lt"/>
          <a:ea typeface="+mn-ea"/>
          <a:cs typeface="+mn-cs"/>
        </a:defRPr>
      </a:lvl1pPr>
      <a:lvl2pPr marL="431000" algn="l" defTabSz="861999" rtl="0" eaLnBrk="1" latinLnBrk="0" hangingPunct="1">
        <a:defRPr kumimoji="1" sz="1697" kern="1200">
          <a:solidFill>
            <a:schemeClr val="tx1"/>
          </a:solidFill>
          <a:latin typeface="+mn-lt"/>
          <a:ea typeface="+mn-ea"/>
          <a:cs typeface="+mn-cs"/>
        </a:defRPr>
      </a:lvl2pPr>
      <a:lvl3pPr marL="861999" algn="l" defTabSz="861999" rtl="0" eaLnBrk="1" latinLnBrk="0" hangingPunct="1">
        <a:defRPr kumimoji="1" sz="1697" kern="1200">
          <a:solidFill>
            <a:schemeClr val="tx1"/>
          </a:solidFill>
          <a:latin typeface="+mn-lt"/>
          <a:ea typeface="+mn-ea"/>
          <a:cs typeface="+mn-cs"/>
        </a:defRPr>
      </a:lvl3pPr>
      <a:lvl4pPr marL="1292999" algn="l" defTabSz="861999" rtl="0" eaLnBrk="1" latinLnBrk="0" hangingPunct="1">
        <a:defRPr kumimoji="1" sz="1697" kern="1200">
          <a:solidFill>
            <a:schemeClr val="tx1"/>
          </a:solidFill>
          <a:latin typeface="+mn-lt"/>
          <a:ea typeface="+mn-ea"/>
          <a:cs typeface="+mn-cs"/>
        </a:defRPr>
      </a:lvl4pPr>
      <a:lvl5pPr marL="1723998" algn="l" defTabSz="861999" rtl="0" eaLnBrk="1" latinLnBrk="0" hangingPunct="1">
        <a:defRPr kumimoji="1" sz="1697" kern="1200">
          <a:solidFill>
            <a:schemeClr val="tx1"/>
          </a:solidFill>
          <a:latin typeface="+mn-lt"/>
          <a:ea typeface="+mn-ea"/>
          <a:cs typeface="+mn-cs"/>
        </a:defRPr>
      </a:lvl5pPr>
      <a:lvl6pPr marL="2154997" algn="l" defTabSz="861999" rtl="0" eaLnBrk="1" latinLnBrk="0" hangingPunct="1">
        <a:defRPr kumimoji="1" sz="1697" kern="1200">
          <a:solidFill>
            <a:schemeClr val="tx1"/>
          </a:solidFill>
          <a:latin typeface="+mn-lt"/>
          <a:ea typeface="+mn-ea"/>
          <a:cs typeface="+mn-cs"/>
        </a:defRPr>
      </a:lvl6pPr>
      <a:lvl7pPr marL="2585996" algn="l" defTabSz="861999" rtl="0" eaLnBrk="1" latinLnBrk="0" hangingPunct="1">
        <a:defRPr kumimoji="1" sz="1697" kern="1200">
          <a:solidFill>
            <a:schemeClr val="tx1"/>
          </a:solidFill>
          <a:latin typeface="+mn-lt"/>
          <a:ea typeface="+mn-ea"/>
          <a:cs typeface="+mn-cs"/>
        </a:defRPr>
      </a:lvl7pPr>
      <a:lvl8pPr marL="3016995" algn="l" defTabSz="861999" rtl="0" eaLnBrk="1" latinLnBrk="0" hangingPunct="1">
        <a:defRPr kumimoji="1" sz="1697" kern="1200">
          <a:solidFill>
            <a:schemeClr val="tx1"/>
          </a:solidFill>
          <a:latin typeface="+mn-lt"/>
          <a:ea typeface="+mn-ea"/>
          <a:cs typeface="+mn-cs"/>
        </a:defRPr>
      </a:lvl8pPr>
      <a:lvl9pPr marL="3447993" algn="l" defTabSz="861999" rtl="0" eaLnBrk="1" latinLnBrk="0" hangingPunct="1">
        <a:defRPr kumimoji="1" sz="1697"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0" userDrawn="1">
          <p15:clr>
            <a:srgbClr val="F26B43"/>
          </p15:clr>
        </p15:guide>
        <p15:guide id="2" orient="horz" pos="2160" userDrawn="1">
          <p15:clr>
            <a:srgbClr val="F26B43"/>
          </p15:clr>
        </p15:guide>
        <p15:guide id="3" orient="horz" pos="20" userDrawn="1">
          <p15:clr>
            <a:srgbClr val="F26B43"/>
          </p15:clr>
        </p15:guide>
        <p15:guide id="4" orient="horz" pos="4217" userDrawn="1">
          <p15:clr>
            <a:srgbClr val="F26B43"/>
          </p15:clr>
        </p15:guide>
        <p15:guide id="5" pos="6145" userDrawn="1">
          <p15:clr>
            <a:srgbClr val="F26B43"/>
          </p15:clr>
        </p15:guide>
        <p15:guide id="6" pos="95"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3A91721A-3382-431C-8B68-27C1CFB9E62E}"/>
              </a:ext>
            </a:extLst>
          </p:cNvPr>
          <p:cNvGrpSpPr/>
          <p:nvPr userDrawn="1"/>
        </p:nvGrpSpPr>
        <p:grpSpPr>
          <a:xfrm>
            <a:off x="149884" y="945839"/>
            <a:ext cx="9606235" cy="5749427"/>
            <a:chOff x="177800" y="1042608"/>
            <a:chExt cx="10368269" cy="6337679"/>
          </a:xfrm>
        </p:grpSpPr>
        <p:grpSp>
          <p:nvGrpSpPr>
            <p:cNvPr id="3" name="グループ化 2">
              <a:extLst>
                <a:ext uri="{FF2B5EF4-FFF2-40B4-BE49-F238E27FC236}">
                  <a16:creationId xmlns:a16="http://schemas.microsoft.com/office/drawing/2014/main" id="{4BFD48F3-14B9-49AE-A1D1-DE5151258DCE}"/>
                </a:ext>
              </a:extLst>
            </p:cNvPr>
            <p:cNvGrpSpPr/>
            <p:nvPr userDrawn="1"/>
          </p:nvGrpSpPr>
          <p:grpSpPr>
            <a:xfrm>
              <a:off x="178075" y="1044950"/>
              <a:ext cx="10367994" cy="6335337"/>
              <a:chOff x="178074" y="1044950"/>
              <a:chExt cx="10656433" cy="6335337"/>
            </a:xfrm>
          </p:grpSpPr>
          <p:sp>
            <p:nvSpPr>
              <p:cNvPr id="78" name="Line 4">
                <a:extLst>
                  <a:ext uri="{FF2B5EF4-FFF2-40B4-BE49-F238E27FC236}">
                    <a16:creationId xmlns:a16="http://schemas.microsoft.com/office/drawing/2014/main" id="{D826A6A1-E7E4-43E8-8468-E8C860C51E10}"/>
                  </a:ext>
                </a:extLst>
              </p:cNvPr>
              <p:cNvSpPr>
                <a:spLocks noChangeShapeType="1"/>
              </p:cNvSpPr>
              <p:nvPr userDrawn="1"/>
            </p:nvSpPr>
            <p:spPr bwMode="auto">
              <a:xfrm>
                <a:off x="178074" y="7092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79" name="Line 4">
                <a:extLst>
                  <a:ext uri="{FF2B5EF4-FFF2-40B4-BE49-F238E27FC236}">
                    <a16:creationId xmlns:a16="http://schemas.microsoft.com/office/drawing/2014/main" id="{57F0DA1D-52D9-4F60-AFF6-8877566167A1}"/>
                  </a:ext>
                </a:extLst>
              </p:cNvPr>
              <p:cNvSpPr>
                <a:spLocks noChangeShapeType="1"/>
              </p:cNvSpPr>
              <p:nvPr userDrawn="1"/>
            </p:nvSpPr>
            <p:spPr bwMode="auto">
              <a:xfrm>
                <a:off x="178074" y="7236256"/>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80" name="Line 4">
                <a:extLst>
                  <a:ext uri="{FF2B5EF4-FFF2-40B4-BE49-F238E27FC236}">
                    <a16:creationId xmlns:a16="http://schemas.microsoft.com/office/drawing/2014/main" id="{9E980EDF-B6AB-4B0C-A980-495536119834}"/>
                  </a:ext>
                </a:extLst>
              </p:cNvPr>
              <p:cNvSpPr>
                <a:spLocks noChangeShapeType="1"/>
              </p:cNvSpPr>
              <p:nvPr userDrawn="1"/>
            </p:nvSpPr>
            <p:spPr bwMode="auto">
              <a:xfrm>
                <a:off x="178074" y="66615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81" name="Line 5">
                <a:extLst>
                  <a:ext uri="{FF2B5EF4-FFF2-40B4-BE49-F238E27FC236}">
                    <a16:creationId xmlns:a16="http://schemas.microsoft.com/office/drawing/2014/main" id="{36E35AEA-8BC5-4852-9481-7958B3061CC9}"/>
                  </a:ext>
                </a:extLst>
              </p:cNvPr>
              <p:cNvSpPr>
                <a:spLocks noChangeShapeType="1"/>
              </p:cNvSpPr>
              <p:nvPr userDrawn="1"/>
            </p:nvSpPr>
            <p:spPr bwMode="auto">
              <a:xfrm>
                <a:off x="178074" y="65170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82" name="Line 6">
                <a:extLst>
                  <a:ext uri="{FF2B5EF4-FFF2-40B4-BE49-F238E27FC236}">
                    <a16:creationId xmlns:a16="http://schemas.microsoft.com/office/drawing/2014/main" id="{89C1479F-6CF5-403F-951E-D6CB9755730F}"/>
                  </a:ext>
                </a:extLst>
              </p:cNvPr>
              <p:cNvSpPr>
                <a:spLocks noChangeShapeType="1"/>
              </p:cNvSpPr>
              <p:nvPr userDrawn="1"/>
            </p:nvSpPr>
            <p:spPr bwMode="auto">
              <a:xfrm>
                <a:off x="178074" y="63726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83" name="Line 7">
                <a:extLst>
                  <a:ext uri="{FF2B5EF4-FFF2-40B4-BE49-F238E27FC236}">
                    <a16:creationId xmlns:a16="http://schemas.microsoft.com/office/drawing/2014/main" id="{7E684421-FA46-4F76-8DF3-44167123B394}"/>
                  </a:ext>
                </a:extLst>
              </p:cNvPr>
              <p:cNvSpPr>
                <a:spLocks noChangeShapeType="1"/>
              </p:cNvSpPr>
              <p:nvPr userDrawn="1"/>
            </p:nvSpPr>
            <p:spPr bwMode="auto">
              <a:xfrm>
                <a:off x="178074" y="62281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84" name="Line 8">
                <a:extLst>
                  <a:ext uri="{FF2B5EF4-FFF2-40B4-BE49-F238E27FC236}">
                    <a16:creationId xmlns:a16="http://schemas.microsoft.com/office/drawing/2014/main" id="{6ECE2685-095C-45C9-838A-65818D759485}"/>
                  </a:ext>
                </a:extLst>
              </p:cNvPr>
              <p:cNvSpPr>
                <a:spLocks noChangeShapeType="1"/>
              </p:cNvSpPr>
              <p:nvPr userDrawn="1"/>
            </p:nvSpPr>
            <p:spPr bwMode="auto">
              <a:xfrm>
                <a:off x="178074" y="60852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85" name="Line 9">
                <a:extLst>
                  <a:ext uri="{FF2B5EF4-FFF2-40B4-BE49-F238E27FC236}">
                    <a16:creationId xmlns:a16="http://schemas.microsoft.com/office/drawing/2014/main" id="{600ED12E-8037-4439-94BD-A834CF658819}"/>
                  </a:ext>
                </a:extLst>
              </p:cNvPr>
              <p:cNvSpPr>
                <a:spLocks noChangeShapeType="1"/>
              </p:cNvSpPr>
              <p:nvPr userDrawn="1"/>
            </p:nvSpPr>
            <p:spPr bwMode="auto">
              <a:xfrm>
                <a:off x="178074" y="59408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86" name="Line 10">
                <a:extLst>
                  <a:ext uri="{FF2B5EF4-FFF2-40B4-BE49-F238E27FC236}">
                    <a16:creationId xmlns:a16="http://schemas.microsoft.com/office/drawing/2014/main" id="{C50928EE-EDF1-4552-888F-3CCE27F96CEE}"/>
                  </a:ext>
                </a:extLst>
              </p:cNvPr>
              <p:cNvSpPr>
                <a:spLocks noChangeShapeType="1"/>
              </p:cNvSpPr>
              <p:nvPr userDrawn="1"/>
            </p:nvSpPr>
            <p:spPr bwMode="auto">
              <a:xfrm>
                <a:off x="178074" y="57963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87" name="Line 11">
                <a:extLst>
                  <a:ext uri="{FF2B5EF4-FFF2-40B4-BE49-F238E27FC236}">
                    <a16:creationId xmlns:a16="http://schemas.microsoft.com/office/drawing/2014/main" id="{75B9DE1C-6ADC-4B10-B04B-57C8C991F37E}"/>
                  </a:ext>
                </a:extLst>
              </p:cNvPr>
              <p:cNvSpPr>
                <a:spLocks noChangeShapeType="1"/>
              </p:cNvSpPr>
              <p:nvPr userDrawn="1"/>
            </p:nvSpPr>
            <p:spPr bwMode="auto">
              <a:xfrm>
                <a:off x="178074" y="565346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88" name="Line 12">
                <a:extLst>
                  <a:ext uri="{FF2B5EF4-FFF2-40B4-BE49-F238E27FC236}">
                    <a16:creationId xmlns:a16="http://schemas.microsoft.com/office/drawing/2014/main" id="{A23F7616-6766-47AB-B3EF-0B5FD415EF09}"/>
                  </a:ext>
                </a:extLst>
              </p:cNvPr>
              <p:cNvSpPr>
                <a:spLocks noChangeShapeType="1"/>
              </p:cNvSpPr>
              <p:nvPr userDrawn="1"/>
            </p:nvSpPr>
            <p:spPr bwMode="auto">
              <a:xfrm>
                <a:off x="178074" y="55090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89" name="Line 13">
                <a:extLst>
                  <a:ext uri="{FF2B5EF4-FFF2-40B4-BE49-F238E27FC236}">
                    <a16:creationId xmlns:a16="http://schemas.microsoft.com/office/drawing/2014/main" id="{021D185C-1AAE-429B-8621-1099C040362C}"/>
                  </a:ext>
                </a:extLst>
              </p:cNvPr>
              <p:cNvSpPr>
                <a:spLocks noChangeShapeType="1"/>
              </p:cNvSpPr>
              <p:nvPr userDrawn="1"/>
            </p:nvSpPr>
            <p:spPr bwMode="auto">
              <a:xfrm>
                <a:off x="178074" y="53645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90" name="Line 14">
                <a:extLst>
                  <a:ext uri="{FF2B5EF4-FFF2-40B4-BE49-F238E27FC236}">
                    <a16:creationId xmlns:a16="http://schemas.microsoft.com/office/drawing/2014/main" id="{09703D58-1DDF-4B6E-BE8C-D9DB7B26F446}"/>
                  </a:ext>
                </a:extLst>
              </p:cNvPr>
              <p:cNvSpPr>
                <a:spLocks noChangeShapeType="1"/>
              </p:cNvSpPr>
              <p:nvPr userDrawn="1"/>
            </p:nvSpPr>
            <p:spPr bwMode="auto">
              <a:xfrm>
                <a:off x="178074" y="5220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91" name="Line 15">
                <a:extLst>
                  <a:ext uri="{FF2B5EF4-FFF2-40B4-BE49-F238E27FC236}">
                    <a16:creationId xmlns:a16="http://schemas.microsoft.com/office/drawing/2014/main" id="{0A99046C-7D76-490A-88DE-41D62CAAB2D3}"/>
                  </a:ext>
                </a:extLst>
              </p:cNvPr>
              <p:cNvSpPr>
                <a:spLocks noChangeShapeType="1"/>
              </p:cNvSpPr>
              <p:nvPr userDrawn="1"/>
            </p:nvSpPr>
            <p:spPr bwMode="auto">
              <a:xfrm>
                <a:off x="178074" y="507720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92" name="Line 16">
                <a:extLst>
                  <a:ext uri="{FF2B5EF4-FFF2-40B4-BE49-F238E27FC236}">
                    <a16:creationId xmlns:a16="http://schemas.microsoft.com/office/drawing/2014/main" id="{59BBACC5-635F-4604-B162-146A153A24BB}"/>
                  </a:ext>
                </a:extLst>
              </p:cNvPr>
              <p:cNvSpPr>
                <a:spLocks noChangeShapeType="1"/>
              </p:cNvSpPr>
              <p:nvPr userDrawn="1"/>
            </p:nvSpPr>
            <p:spPr bwMode="auto">
              <a:xfrm>
                <a:off x="178074" y="49327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93" name="Line 17">
                <a:extLst>
                  <a:ext uri="{FF2B5EF4-FFF2-40B4-BE49-F238E27FC236}">
                    <a16:creationId xmlns:a16="http://schemas.microsoft.com/office/drawing/2014/main" id="{9FB4A3F6-32A1-4976-8A08-D1DAD172D3A1}"/>
                  </a:ext>
                </a:extLst>
              </p:cNvPr>
              <p:cNvSpPr>
                <a:spLocks noChangeShapeType="1"/>
              </p:cNvSpPr>
              <p:nvPr userDrawn="1"/>
            </p:nvSpPr>
            <p:spPr bwMode="auto">
              <a:xfrm>
                <a:off x="178074" y="47882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94" name="Line 18">
                <a:extLst>
                  <a:ext uri="{FF2B5EF4-FFF2-40B4-BE49-F238E27FC236}">
                    <a16:creationId xmlns:a16="http://schemas.microsoft.com/office/drawing/2014/main" id="{908F9892-CF7B-484A-A087-A99993AE4574}"/>
                  </a:ext>
                </a:extLst>
              </p:cNvPr>
              <p:cNvSpPr>
                <a:spLocks noChangeShapeType="1"/>
              </p:cNvSpPr>
              <p:nvPr userDrawn="1"/>
            </p:nvSpPr>
            <p:spPr bwMode="auto">
              <a:xfrm>
                <a:off x="178074" y="4643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95" name="Line 19">
                <a:extLst>
                  <a:ext uri="{FF2B5EF4-FFF2-40B4-BE49-F238E27FC236}">
                    <a16:creationId xmlns:a16="http://schemas.microsoft.com/office/drawing/2014/main" id="{8870D894-1D46-4193-A356-3B3B47BC911F}"/>
                  </a:ext>
                </a:extLst>
              </p:cNvPr>
              <p:cNvSpPr>
                <a:spLocks noChangeShapeType="1"/>
              </p:cNvSpPr>
              <p:nvPr userDrawn="1"/>
            </p:nvSpPr>
            <p:spPr bwMode="auto">
              <a:xfrm>
                <a:off x="178074" y="450094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96" name="Line 20">
                <a:extLst>
                  <a:ext uri="{FF2B5EF4-FFF2-40B4-BE49-F238E27FC236}">
                    <a16:creationId xmlns:a16="http://schemas.microsoft.com/office/drawing/2014/main" id="{E62FE32C-C1AA-4D40-946C-A2C857DF1D2C}"/>
                  </a:ext>
                </a:extLst>
              </p:cNvPr>
              <p:cNvSpPr>
                <a:spLocks noChangeShapeType="1"/>
              </p:cNvSpPr>
              <p:nvPr userDrawn="1"/>
            </p:nvSpPr>
            <p:spPr bwMode="auto">
              <a:xfrm>
                <a:off x="178074" y="43564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97" name="Line 21">
                <a:extLst>
                  <a:ext uri="{FF2B5EF4-FFF2-40B4-BE49-F238E27FC236}">
                    <a16:creationId xmlns:a16="http://schemas.microsoft.com/office/drawing/2014/main" id="{A41DF6BE-EF66-4E04-9235-822F95384006}"/>
                  </a:ext>
                </a:extLst>
              </p:cNvPr>
              <p:cNvSpPr>
                <a:spLocks noChangeShapeType="1"/>
              </p:cNvSpPr>
              <p:nvPr userDrawn="1"/>
            </p:nvSpPr>
            <p:spPr bwMode="auto">
              <a:xfrm>
                <a:off x="178074" y="42120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98" name="Line 22">
                <a:extLst>
                  <a:ext uri="{FF2B5EF4-FFF2-40B4-BE49-F238E27FC236}">
                    <a16:creationId xmlns:a16="http://schemas.microsoft.com/office/drawing/2014/main" id="{04515879-DFE5-4F8A-B76C-705440CA75BA}"/>
                  </a:ext>
                </a:extLst>
              </p:cNvPr>
              <p:cNvSpPr>
                <a:spLocks noChangeShapeType="1"/>
              </p:cNvSpPr>
              <p:nvPr userDrawn="1"/>
            </p:nvSpPr>
            <p:spPr bwMode="auto">
              <a:xfrm>
                <a:off x="178074" y="39246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99" name="Line 23">
                <a:extLst>
                  <a:ext uri="{FF2B5EF4-FFF2-40B4-BE49-F238E27FC236}">
                    <a16:creationId xmlns:a16="http://schemas.microsoft.com/office/drawing/2014/main" id="{0952AF1D-8248-4B31-B111-ACD4257CBB02}"/>
                  </a:ext>
                </a:extLst>
              </p:cNvPr>
              <p:cNvSpPr>
                <a:spLocks noChangeShapeType="1"/>
              </p:cNvSpPr>
              <p:nvPr userDrawn="1"/>
            </p:nvSpPr>
            <p:spPr bwMode="auto">
              <a:xfrm>
                <a:off x="178074" y="37802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00" name="Line 24">
                <a:extLst>
                  <a:ext uri="{FF2B5EF4-FFF2-40B4-BE49-F238E27FC236}">
                    <a16:creationId xmlns:a16="http://schemas.microsoft.com/office/drawing/2014/main" id="{5DF19807-4FC9-4DCA-8DBB-DA4B436820F2}"/>
                  </a:ext>
                </a:extLst>
              </p:cNvPr>
              <p:cNvSpPr>
                <a:spLocks noChangeShapeType="1"/>
              </p:cNvSpPr>
              <p:nvPr userDrawn="1"/>
            </p:nvSpPr>
            <p:spPr bwMode="auto">
              <a:xfrm>
                <a:off x="178074" y="3635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01" name="Line 25">
                <a:extLst>
                  <a:ext uri="{FF2B5EF4-FFF2-40B4-BE49-F238E27FC236}">
                    <a16:creationId xmlns:a16="http://schemas.microsoft.com/office/drawing/2014/main" id="{3B491BFB-F3D6-4AE7-A3AB-529175A1FC52}"/>
                  </a:ext>
                </a:extLst>
              </p:cNvPr>
              <p:cNvSpPr>
                <a:spLocks noChangeShapeType="1"/>
              </p:cNvSpPr>
              <p:nvPr userDrawn="1"/>
            </p:nvSpPr>
            <p:spPr bwMode="auto">
              <a:xfrm>
                <a:off x="178074" y="34928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02" name="Line 26">
                <a:extLst>
                  <a:ext uri="{FF2B5EF4-FFF2-40B4-BE49-F238E27FC236}">
                    <a16:creationId xmlns:a16="http://schemas.microsoft.com/office/drawing/2014/main" id="{F13ED150-3A1D-42A7-9E86-E99A6B5238F8}"/>
                  </a:ext>
                </a:extLst>
              </p:cNvPr>
              <p:cNvSpPr>
                <a:spLocks noChangeShapeType="1"/>
              </p:cNvSpPr>
              <p:nvPr userDrawn="1"/>
            </p:nvSpPr>
            <p:spPr bwMode="auto">
              <a:xfrm>
                <a:off x="178074" y="33484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03" name="Line 27">
                <a:extLst>
                  <a:ext uri="{FF2B5EF4-FFF2-40B4-BE49-F238E27FC236}">
                    <a16:creationId xmlns:a16="http://schemas.microsoft.com/office/drawing/2014/main" id="{EC8E0ABF-A65A-4B61-8B39-1DB126D7CE48}"/>
                  </a:ext>
                </a:extLst>
              </p:cNvPr>
              <p:cNvSpPr>
                <a:spLocks noChangeShapeType="1"/>
              </p:cNvSpPr>
              <p:nvPr userDrawn="1"/>
            </p:nvSpPr>
            <p:spPr bwMode="auto">
              <a:xfrm>
                <a:off x="178074" y="32039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04" name="Line 28">
                <a:extLst>
                  <a:ext uri="{FF2B5EF4-FFF2-40B4-BE49-F238E27FC236}">
                    <a16:creationId xmlns:a16="http://schemas.microsoft.com/office/drawing/2014/main" id="{5B0E93A0-803C-43D4-922B-174A4DD30EAF}"/>
                  </a:ext>
                </a:extLst>
              </p:cNvPr>
              <p:cNvSpPr>
                <a:spLocks noChangeShapeType="1"/>
              </p:cNvSpPr>
              <p:nvPr userDrawn="1"/>
            </p:nvSpPr>
            <p:spPr bwMode="auto">
              <a:xfrm>
                <a:off x="178074" y="306107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05" name="Line 29">
                <a:extLst>
                  <a:ext uri="{FF2B5EF4-FFF2-40B4-BE49-F238E27FC236}">
                    <a16:creationId xmlns:a16="http://schemas.microsoft.com/office/drawing/2014/main" id="{D3F014D9-1393-4D00-9A6D-9E0E19D15C5C}"/>
                  </a:ext>
                </a:extLst>
              </p:cNvPr>
              <p:cNvSpPr>
                <a:spLocks noChangeShapeType="1"/>
              </p:cNvSpPr>
              <p:nvPr userDrawn="1"/>
            </p:nvSpPr>
            <p:spPr bwMode="auto">
              <a:xfrm>
                <a:off x="178074" y="29166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06" name="Line 30">
                <a:extLst>
                  <a:ext uri="{FF2B5EF4-FFF2-40B4-BE49-F238E27FC236}">
                    <a16:creationId xmlns:a16="http://schemas.microsoft.com/office/drawing/2014/main" id="{414030D1-E2E5-4E55-8024-2D453BC4802C}"/>
                  </a:ext>
                </a:extLst>
              </p:cNvPr>
              <p:cNvSpPr>
                <a:spLocks noChangeShapeType="1"/>
              </p:cNvSpPr>
              <p:nvPr userDrawn="1"/>
            </p:nvSpPr>
            <p:spPr bwMode="auto">
              <a:xfrm>
                <a:off x="178074" y="27721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07" name="Line 31">
                <a:extLst>
                  <a:ext uri="{FF2B5EF4-FFF2-40B4-BE49-F238E27FC236}">
                    <a16:creationId xmlns:a16="http://schemas.microsoft.com/office/drawing/2014/main" id="{FDB3FA4B-DE95-483C-A755-22E878FB2E2B}"/>
                  </a:ext>
                </a:extLst>
              </p:cNvPr>
              <p:cNvSpPr>
                <a:spLocks noChangeShapeType="1"/>
              </p:cNvSpPr>
              <p:nvPr userDrawn="1"/>
            </p:nvSpPr>
            <p:spPr bwMode="auto">
              <a:xfrm>
                <a:off x="178074" y="26276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08" name="Line 32">
                <a:extLst>
                  <a:ext uri="{FF2B5EF4-FFF2-40B4-BE49-F238E27FC236}">
                    <a16:creationId xmlns:a16="http://schemas.microsoft.com/office/drawing/2014/main" id="{35206945-08AE-4534-AE16-F2B17244D230}"/>
                  </a:ext>
                </a:extLst>
              </p:cNvPr>
              <p:cNvSpPr>
                <a:spLocks noChangeShapeType="1"/>
              </p:cNvSpPr>
              <p:nvPr userDrawn="1"/>
            </p:nvSpPr>
            <p:spPr bwMode="auto">
              <a:xfrm>
                <a:off x="178074" y="248481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09" name="Line 33">
                <a:extLst>
                  <a:ext uri="{FF2B5EF4-FFF2-40B4-BE49-F238E27FC236}">
                    <a16:creationId xmlns:a16="http://schemas.microsoft.com/office/drawing/2014/main" id="{27C86116-2335-4015-8AAC-D3331F924635}"/>
                  </a:ext>
                </a:extLst>
              </p:cNvPr>
              <p:cNvSpPr>
                <a:spLocks noChangeShapeType="1"/>
              </p:cNvSpPr>
              <p:nvPr userDrawn="1"/>
            </p:nvSpPr>
            <p:spPr bwMode="auto">
              <a:xfrm>
                <a:off x="178074" y="23403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10" name="Line 34">
                <a:extLst>
                  <a:ext uri="{FF2B5EF4-FFF2-40B4-BE49-F238E27FC236}">
                    <a16:creationId xmlns:a16="http://schemas.microsoft.com/office/drawing/2014/main" id="{3BF6F914-6E1F-4EB0-8F80-051002B517C6}"/>
                  </a:ext>
                </a:extLst>
              </p:cNvPr>
              <p:cNvSpPr>
                <a:spLocks noChangeShapeType="1"/>
              </p:cNvSpPr>
              <p:nvPr userDrawn="1"/>
            </p:nvSpPr>
            <p:spPr bwMode="auto">
              <a:xfrm>
                <a:off x="178074" y="21958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11" name="Line 35">
                <a:extLst>
                  <a:ext uri="{FF2B5EF4-FFF2-40B4-BE49-F238E27FC236}">
                    <a16:creationId xmlns:a16="http://schemas.microsoft.com/office/drawing/2014/main" id="{04D2FA21-70F9-4DA5-A0FC-C0E92E3FE52E}"/>
                  </a:ext>
                </a:extLst>
              </p:cNvPr>
              <p:cNvSpPr>
                <a:spLocks noChangeShapeType="1"/>
              </p:cNvSpPr>
              <p:nvPr userDrawn="1"/>
            </p:nvSpPr>
            <p:spPr bwMode="auto">
              <a:xfrm>
                <a:off x="178074" y="20514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12" name="Line 36">
                <a:extLst>
                  <a:ext uri="{FF2B5EF4-FFF2-40B4-BE49-F238E27FC236}">
                    <a16:creationId xmlns:a16="http://schemas.microsoft.com/office/drawing/2014/main" id="{F58D4FB5-90F3-4530-8AF9-1A1ED0B03627}"/>
                  </a:ext>
                </a:extLst>
              </p:cNvPr>
              <p:cNvSpPr>
                <a:spLocks noChangeShapeType="1"/>
              </p:cNvSpPr>
              <p:nvPr userDrawn="1"/>
            </p:nvSpPr>
            <p:spPr bwMode="auto">
              <a:xfrm>
                <a:off x="178074" y="19085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13" name="Line 37">
                <a:extLst>
                  <a:ext uri="{FF2B5EF4-FFF2-40B4-BE49-F238E27FC236}">
                    <a16:creationId xmlns:a16="http://schemas.microsoft.com/office/drawing/2014/main" id="{46EF435C-533B-4F36-A45C-DED4C9DA1769}"/>
                  </a:ext>
                </a:extLst>
              </p:cNvPr>
              <p:cNvSpPr>
                <a:spLocks noChangeShapeType="1"/>
              </p:cNvSpPr>
              <p:nvPr userDrawn="1"/>
            </p:nvSpPr>
            <p:spPr bwMode="auto">
              <a:xfrm>
                <a:off x="178074" y="176409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14" name="Line 38">
                <a:extLst>
                  <a:ext uri="{FF2B5EF4-FFF2-40B4-BE49-F238E27FC236}">
                    <a16:creationId xmlns:a16="http://schemas.microsoft.com/office/drawing/2014/main" id="{7260D7FA-0243-4149-92F2-9A2E3D3D639A}"/>
                  </a:ext>
                </a:extLst>
              </p:cNvPr>
              <p:cNvSpPr>
                <a:spLocks noChangeShapeType="1"/>
              </p:cNvSpPr>
              <p:nvPr userDrawn="1"/>
            </p:nvSpPr>
            <p:spPr bwMode="auto">
              <a:xfrm>
                <a:off x="178074" y="161962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15" name="Line 39">
                <a:extLst>
                  <a:ext uri="{FF2B5EF4-FFF2-40B4-BE49-F238E27FC236}">
                    <a16:creationId xmlns:a16="http://schemas.microsoft.com/office/drawing/2014/main" id="{E17B36A0-958F-443F-9FD7-D5530C92BC70}"/>
                  </a:ext>
                </a:extLst>
              </p:cNvPr>
              <p:cNvSpPr>
                <a:spLocks noChangeShapeType="1"/>
              </p:cNvSpPr>
              <p:nvPr userDrawn="1"/>
            </p:nvSpPr>
            <p:spPr bwMode="auto">
              <a:xfrm>
                <a:off x="178074" y="1476752"/>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16" name="Line 102">
                <a:extLst>
                  <a:ext uri="{FF2B5EF4-FFF2-40B4-BE49-F238E27FC236}">
                    <a16:creationId xmlns:a16="http://schemas.microsoft.com/office/drawing/2014/main" id="{351063C8-67B1-4656-BE04-74F237AAE0DC}"/>
                  </a:ext>
                </a:extLst>
              </p:cNvPr>
              <p:cNvSpPr>
                <a:spLocks noChangeShapeType="1"/>
              </p:cNvSpPr>
              <p:nvPr userDrawn="1"/>
            </p:nvSpPr>
            <p:spPr bwMode="auto">
              <a:xfrm>
                <a:off x="178074" y="4069139"/>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17" name="Line 4">
                <a:extLst>
                  <a:ext uri="{FF2B5EF4-FFF2-40B4-BE49-F238E27FC236}">
                    <a16:creationId xmlns:a16="http://schemas.microsoft.com/office/drawing/2014/main" id="{A46FAAE6-29DC-4506-AD6F-E0CFB6E0E485}"/>
                  </a:ext>
                </a:extLst>
              </p:cNvPr>
              <p:cNvSpPr>
                <a:spLocks noChangeShapeType="1"/>
              </p:cNvSpPr>
              <p:nvPr userDrawn="1"/>
            </p:nvSpPr>
            <p:spPr bwMode="auto">
              <a:xfrm>
                <a:off x="178074" y="6804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18" name="Line 4">
                <a:extLst>
                  <a:ext uri="{FF2B5EF4-FFF2-40B4-BE49-F238E27FC236}">
                    <a16:creationId xmlns:a16="http://schemas.microsoft.com/office/drawing/2014/main" id="{BDB1BE34-748E-475F-92C8-62D418402AEE}"/>
                  </a:ext>
                </a:extLst>
              </p:cNvPr>
              <p:cNvSpPr>
                <a:spLocks noChangeShapeType="1"/>
              </p:cNvSpPr>
              <p:nvPr userDrawn="1"/>
            </p:nvSpPr>
            <p:spPr bwMode="auto">
              <a:xfrm>
                <a:off x="178074" y="6948864"/>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19" name="Line 39">
                <a:extLst>
                  <a:ext uri="{FF2B5EF4-FFF2-40B4-BE49-F238E27FC236}">
                    <a16:creationId xmlns:a16="http://schemas.microsoft.com/office/drawing/2014/main" id="{B8FC7F79-F5A5-4158-8740-748E3241FF8F}"/>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20" name="Line 4">
                <a:extLst>
                  <a:ext uri="{FF2B5EF4-FFF2-40B4-BE49-F238E27FC236}">
                    <a16:creationId xmlns:a16="http://schemas.microsoft.com/office/drawing/2014/main" id="{04F44B2B-BA78-4509-9C32-74EDCFF90D98}"/>
                  </a:ext>
                </a:extLst>
              </p:cNvPr>
              <p:cNvSpPr>
                <a:spLocks noChangeShapeType="1"/>
              </p:cNvSpPr>
              <p:nvPr userDrawn="1"/>
            </p:nvSpPr>
            <p:spPr bwMode="auto">
              <a:xfrm>
                <a:off x="178074" y="7380287"/>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21" name="Line 34">
                <a:extLst>
                  <a:ext uri="{FF2B5EF4-FFF2-40B4-BE49-F238E27FC236}">
                    <a16:creationId xmlns:a16="http://schemas.microsoft.com/office/drawing/2014/main" id="{5E5B63E7-A874-41DF-80CD-384ECF0D0ECD}"/>
                  </a:ext>
                </a:extLst>
              </p:cNvPr>
              <p:cNvSpPr>
                <a:spLocks noChangeShapeType="1"/>
              </p:cNvSpPr>
              <p:nvPr userDrawn="1"/>
            </p:nvSpPr>
            <p:spPr bwMode="auto">
              <a:xfrm>
                <a:off x="178074" y="1332288"/>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22" name="Line 35">
                <a:extLst>
                  <a:ext uri="{FF2B5EF4-FFF2-40B4-BE49-F238E27FC236}">
                    <a16:creationId xmlns:a16="http://schemas.microsoft.com/office/drawing/2014/main" id="{09956D0B-D2BD-494C-9E10-AC5791E6B997}"/>
                  </a:ext>
                </a:extLst>
              </p:cNvPr>
              <p:cNvSpPr>
                <a:spLocks noChangeShapeType="1"/>
              </p:cNvSpPr>
              <p:nvPr userDrawn="1"/>
            </p:nvSpPr>
            <p:spPr bwMode="auto">
              <a:xfrm>
                <a:off x="178074" y="1187825"/>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23" name="Line 36">
                <a:extLst>
                  <a:ext uri="{FF2B5EF4-FFF2-40B4-BE49-F238E27FC236}">
                    <a16:creationId xmlns:a16="http://schemas.microsoft.com/office/drawing/2014/main" id="{FDCF63A4-9AE6-42F3-B831-26054F80B908}"/>
                  </a:ext>
                </a:extLst>
              </p:cNvPr>
              <p:cNvSpPr>
                <a:spLocks noChangeShapeType="1"/>
              </p:cNvSpPr>
              <p:nvPr userDrawn="1"/>
            </p:nvSpPr>
            <p:spPr bwMode="auto">
              <a:xfrm>
                <a:off x="178074" y="1044950"/>
                <a:ext cx="10656433"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grpSp>
        <p:grpSp>
          <p:nvGrpSpPr>
            <p:cNvPr id="4" name="グループ化 3">
              <a:extLst>
                <a:ext uri="{FF2B5EF4-FFF2-40B4-BE49-F238E27FC236}">
                  <a16:creationId xmlns:a16="http://schemas.microsoft.com/office/drawing/2014/main" id="{7563BD28-1209-42D1-9D77-592742544D69}"/>
                </a:ext>
              </a:extLst>
            </p:cNvPr>
            <p:cNvGrpSpPr/>
            <p:nvPr userDrawn="1"/>
          </p:nvGrpSpPr>
          <p:grpSpPr>
            <a:xfrm>
              <a:off x="177800" y="1042608"/>
              <a:ext cx="10368268" cy="6337679"/>
              <a:chOff x="177800" y="613150"/>
              <a:chExt cx="10368268" cy="6767138"/>
            </a:xfrm>
          </p:grpSpPr>
          <p:sp>
            <p:nvSpPr>
              <p:cNvPr id="5" name="Line 41">
                <a:extLst>
                  <a:ext uri="{FF2B5EF4-FFF2-40B4-BE49-F238E27FC236}">
                    <a16:creationId xmlns:a16="http://schemas.microsoft.com/office/drawing/2014/main" id="{B3C22C89-D315-4DE2-A2CE-1772E3524552}"/>
                  </a:ext>
                </a:extLst>
              </p:cNvPr>
              <p:cNvSpPr>
                <a:spLocks noChangeShapeType="1"/>
              </p:cNvSpPr>
              <p:nvPr userDrawn="1"/>
            </p:nvSpPr>
            <p:spPr bwMode="auto">
              <a:xfrm>
                <a:off x="132972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6" name="Line 42">
                <a:extLst>
                  <a:ext uri="{FF2B5EF4-FFF2-40B4-BE49-F238E27FC236}">
                    <a16:creationId xmlns:a16="http://schemas.microsoft.com/office/drawing/2014/main" id="{B6B37B61-127F-43BC-8980-FDDC4E2D4884}"/>
                  </a:ext>
                </a:extLst>
              </p:cNvPr>
              <p:cNvSpPr>
                <a:spLocks noChangeShapeType="1"/>
              </p:cNvSpPr>
              <p:nvPr userDrawn="1"/>
            </p:nvSpPr>
            <p:spPr bwMode="auto">
              <a:xfrm>
                <a:off x="147371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7" name="Line 43">
                <a:extLst>
                  <a:ext uri="{FF2B5EF4-FFF2-40B4-BE49-F238E27FC236}">
                    <a16:creationId xmlns:a16="http://schemas.microsoft.com/office/drawing/2014/main" id="{814E20DB-764C-424E-81E2-70243941EA7A}"/>
                  </a:ext>
                </a:extLst>
              </p:cNvPr>
              <p:cNvSpPr>
                <a:spLocks noChangeShapeType="1"/>
              </p:cNvSpPr>
              <p:nvPr userDrawn="1"/>
            </p:nvSpPr>
            <p:spPr bwMode="auto">
              <a:xfrm>
                <a:off x="161771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8" name="Line 44">
                <a:extLst>
                  <a:ext uri="{FF2B5EF4-FFF2-40B4-BE49-F238E27FC236}">
                    <a16:creationId xmlns:a16="http://schemas.microsoft.com/office/drawing/2014/main" id="{FCABC8BD-5A98-49C6-B473-81F079E35153}"/>
                  </a:ext>
                </a:extLst>
              </p:cNvPr>
              <p:cNvSpPr>
                <a:spLocks noChangeShapeType="1"/>
              </p:cNvSpPr>
              <p:nvPr userDrawn="1"/>
            </p:nvSpPr>
            <p:spPr bwMode="auto">
              <a:xfrm>
                <a:off x="176170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9" name="Line 45">
                <a:extLst>
                  <a:ext uri="{FF2B5EF4-FFF2-40B4-BE49-F238E27FC236}">
                    <a16:creationId xmlns:a16="http://schemas.microsoft.com/office/drawing/2014/main" id="{1A60A482-CAE7-4B32-B147-65B54D505B66}"/>
                  </a:ext>
                </a:extLst>
              </p:cNvPr>
              <p:cNvSpPr>
                <a:spLocks noChangeShapeType="1"/>
              </p:cNvSpPr>
              <p:nvPr userDrawn="1"/>
            </p:nvSpPr>
            <p:spPr bwMode="auto">
              <a:xfrm>
                <a:off x="190569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0" name="Line 46">
                <a:extLst>
                  <a:ext uri="{FF2B5EF4-FFF2-40B4-BE49-F238E27FC236}">
                    <a16:creationId xmlns:a16="http://schemas.microsoft.com/office/drawing/2014/main" id="{EFDE9D29-C267-4456-BF4C-3E31CC996007}"/>
                  </a:ext>
                </a:extLst>
              </p:cNvPr>
              <p:cNvSpPr>
                <a:spLocks noChangeShapeType="1"/>
              </p:cNvSpPr>
              <p:nvPr userDrawn="1"/>
            </p:nvSpPr>
            <p:spPr bwMode="auto">
              <a:xfrm>
                <a:off x="204968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1" name="Line 47">
                <a:extLst>
                  <a:ext uri="{FF2B5EF4-FFF2-40B4-BE49-F238E27FC236}">
                    <a16:creationId xmlns:a16="http://schemas.microsoft.com/office/drawing/2014/main" id="{491A06B6-733C-4C7D-A019-438D4782E29D}"/>
                  </a:ext>
                </a:extLst>
              </p:cNvPr>
              <p:cNvSpPr>
                <a:spLocks noChangeShapeType="1"/>
              </p:cNvSpPr>
              <p:nvPr userDrawn="1"/>
            </p:nvSpPr>
            <p:spPr bwMode="auto">
              <a:xfrm>
                <a:off x="219367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2" name="Line 48">
                <a:extLst>
                  <a:ext uri="{FF2B5EF4-FFF2-40B4-BE49-F238E27FC236}">
                    <a16:creationId xmlns:a16="http://schemas.microsoft.com/office/drawing/2014/main" id="{1A2FF589-8AE7-4B04-A3CF-707EC50F0E4D}"/>
                  </a:ext>
                </a:extLst>
              </p:cNvPr>
              <p:cNvSpPr>
                <a:spLocks noChangeShapeType="1"/>
              </p:cNvSpPr>
              <p:nvPr userDrawn="1"/>
            </p:nvSpPr>
            <p:spPr bwMode="auto">
              <a:xfrm>
                <a:off x="233766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3" name="Line 49">
                <a:extLst>
                  <a:ext uri="{FF2B5EF4-FFF2-40B4-BE49-F238E27FC236}">
                    <a16:creationId xmlns:a16="http://schemas.microsoft.com/office/drawing/2014/main" id="{220BD835-09F7-42BC-8A59-760F67C3BA30}"/>
                  </a:ext>
                </a:extLst>
              </p:cNvPr>
              <p:cNvSpPr>
                <a:spLocks noChangeShapeType="1"/>
              </p:cNvSpPr>
              <p:nvPr userDrawn="1"/>
            </p:nvSpPr>
            <p:spPr bwMode="auto">
              <a:xfrm>
                <a:off x="248165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4" name="Line 50">
                <a:extLst>
                  <a:ext uri="{FF2B5EF4-FFF2-40B4-BE49-F238E27FC236}">
                    <a16:creationId xmlns:a16="http://schemas.microsoft.com/office/drawing/2014/main" id="{80C9531A-D351-4FB0-810D-0B60B9AE5DA3}"/>
                  </a:ext>
                </a:extLst>
              </p:cNvPr>
              <p:cNvSpPr>
                <a:spLocks noChangeShapeType="1"/>
              </p:cNvSpPr>
              <p:nvPr userDrawn="1"/>
            </p:nvSpPr>
            <p:spPr bwMode="auto">
              <a:xfrm>
                <a:off x="262564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5" name="Line 51">
                <a:extLst>
                  <a:ext uri="{FF2B5EF4-FFF2-40B4-BE49-F238E27FC236}">
                    <a16:creationId xmlns:a16="http://schemas.microsoft.com/office/drawing/2014/main" id="{B8E8462B-F715-42E6-9C65-36FFE4337D4E}"/>
                  </a:ext>
                </a:extLst>
              </p:cNvPr>
              <p:cNvSpPr>
                <a:spLocks noChangeShapeType="1"/>
              </p:cNvSpPr>
              <p:nvPr userDrawn="1"/>
            </p:nvSpPr>
            <p:spPr bwMode="auto">
              <a:xfrm>
                <a:off x="276963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6" name="Line 52">
                <a:extLst>
                  <a:ext uri="{FF2B5EF4-FFF2-40B4-BE49-F238E27FC236}">
                    <a16:creationId xmlns:a16="http://schemas.microsoft.com/office/drawing/2014/main" id="{D8F1D8BF-9549-4DB4-8539-54E7306FE4B2}"/>
                  </a:ext>
                </a:extLst>
              </p:cNvPr>
              <p:cNvSpPr>
                <a:spLocks noChangeShapeType="1"/>
              </p:cNvSpPr>
              <p:nvPr userDrawn="1"/>
            </p:nvSpPr>
            <p:spPr bwMode="auto">
              <a:xfrm>
                <a:off x="291362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7" name="Line 53">
                <a:extLst>
                  <a:ext uri="{FF2B5EF4-FFF2-40B4-BE49-F238E27FC236}">
                    <a16:creationId xmlns:a16="http://schemas.microsoft.com/office/drawing/2014/main" id="{21A8334C-E16F-4C67-A640-48814127DE18}"/>
                  </a:ext>
                </a:extLst>
              </p:cNvPr>
              <p:cNvSpPr>
                <a:spLocks noChangeShapeType="1"/>
              </p:cNvSpPr>
              <p:nvPr userDrawn="1"/>
            </p:nvSpPr>
            <p:spPr bwMode="auto">
              <a:xfrm>
                <a:off x="305762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8" name="Line 54">
                <a:extLst>
                  <a:ext uri="{FF2B5EF4-FFF2-40B4-BE49-F238E27FC236}">
                    <a16:creationId xmlns:a16="http://schemas.microsoft.com/office/drawing/2014/main" id="{87645081-3E3E-46BC-930C-6315E36C5EB3}"/>
                  </a:ext>
                </a:extLst>
              </p:cNvPr>
              <p:cNvSpPr>
                <a:spLocks noChangeShapeType="1"/>
              </p:cNvSpPr>
              <p:nvPr userDrawn="1"/>
            </p:nvSpPr>
            <p:spPr bwMode="auto">
              <a:xfrm>
                <a:off x="320161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19" name="Line 55">
                <a:extLst>
                  <a:ext uri="{FF2B5EF4-FFF2-40B4-BE49-F238E27FC236}">
                    <a16:creationId xmlns:a16="http://schemas.microsoft.com/office/drawing/2014/main" id="{A4BEC564-851D-4F58-80F1-6A0185EDAFE7}"/>
                  </a:ext>
                </a:extLst>
              </p:cNvPr>
              <p:cNvSpPr>
                <a:spLocks noChangeShapeType="1"/>
              </p:cNvSpPr>
              <p:nvPr userDrawn="1"/>
            </p:nvSpPr>
            <p:spPr bwMode="auto">
              <a:xfrm>
                <a:off x="334560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20" name="Line 56">
                <a:extLst>
                  <a:ext uri="{FF2B5EF4-FFF2-40B4-BE49-F238E27FC236}">
                    <a16:creationId xmlns:a16="http://schemas.microsoft.com/office/drawing/2014/main" id="{432A9BBC-9761-4CF7-8E8B-58C807DB482F}"/>
                  </a:ext>
                </a:extLst>
              </p:cNvPr>
              <p:cNvSpPr>
                <a:spLocks noChangeShapeType="1"/>
              </p:cNvSpPr>
              <p:nvPr userDrawn="1"/>
            </p:nvSpPr>
            <p:spPr bwMode="auto">
              <a:xfrm>
                <a:off x="348959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21" name="Line 57">
                <a:extLst>
                  <a:ext uri="{FF2B5EF4-FFF2-40B4-BE49-F238E27FC236}">
                    <a16:creationId xmlns:a16="http://schemas.microsoft.com/office/drawing/2014/main" id="{20A6B1C2-9D27-470D-A085-87FA71EAB4A1}"/>
                  </a:ext>
                </a:extLst>
              </p:cNvPr>
              <p:cNvSpPr>
                <a:spLocks noChangeShapeType="1"/>
              </p:cNvSpPr>
              <p:nvPr userDrawn="1"/>
            </p:nvSpPr>
            <p:spPr bwMode="auto">
              <a:xfrm>
                <a:off x="363358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22" name="Line 58">
                <a:extLst>
                  <a:ext uri="{FF2B5EF4-FFF2-40B4-BE49-F238E27FC236}">
                    <a16:creationId xmlns:a16="http://schemas.microsoft.com/office/drawing/2014/main" id="{F23207BF-AF0B-4F40-8B7A-C3F38848C909}"/>
                  </a:ext>
                </a:extLst>
              </p:cNvPr>
              <p:cNvSpPr>
                <a:spLocks noChangeShapeType="1"/>
              </p:cNvSpPr>
              <p:nvPr userDrawn="1"/>
            </p:nvSpPr>
            <p:spPr bwMode="auto">
              <a:xfrm>
                <a:off x="37775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23" name="Line 59">
                <a:extLst>
                  <a:ext uri="{FF2B5EF4-FFF2-40B4-BE49-F238E27FC236}">
                    <a16:creationId xmlns:a16="http://schemas.microsoft.com/office/drawing/2014/main" id="{26C53B7A-6B78-45F3-81B8-0C4A985F930E}"/>
                  </a:ext>
                </a:extLst>
              </p:cNvPr>
              <p:cNvSpPr>
                <a:spLocks noChangeShapeType="1"/>
              </p:cNvSpPr>
              <p:nvPr userDrawn="1"/>
            </p:nvSpPr>
            <p:spPr bwMode="auto">
              <a:xfrm>
                <a:off x="39215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24" name="Line 60">
                <a:extLst>
                  <a:ext uri="{FF2B5EF4-FFF2-40B4-BE49-F238E27FC236}">
                    <a16:creationId xmlns:a16="http://schemas.microsoft.com/office/drawing/2014/main" id="{EFE47F1C-76D7-41CA-9659-2A5E4423D6B4}"/>
                  </a:ext>
                </a:extLst>
              </p:cNvPr>
              <p:cNvSpPr>
                <a:spLocks noChangeShapeType="1"/>
              </p:cNvSpPr>
              <p:nvPr userDrawn="1"/>
            </p:nvSpPr>
            <p:spPr bwMode="auto">
              <a:xfrm>
                <a:off x="406555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25" name="Line 61">
                <a:extLst>
                  <a:ext uri="{FF2B5EF4-FFF2-40B4-BE49-F238E27FC236}">
                    <a16:creationId xmlns:a16="http://schemas.microsoft.com/office/drawing/2014/main" id="{64457307-026F-493B-ABF6-07B942375561}"/>
                  </a:ext>
                </a:extLst>
              </p:cNvPr>
              <p:cNvSpPr>
                <a:spLocks noChangeShapeType="1"/>
              </p:cNvSpPr>
              <p:nvPr userDrawn="1"/>
            </p:nvSpPr>
            <p:spPr bwMode="auto">
              <a:xfrm>
                <a:off x="420954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26" name="Line 62">
                <a:extLst>
                  <a:ext uri="{FF2B5EF4-FFF2-40B4-BE49-F238E27FC236}">
                    <a16:creationId xmlns:a16="http://schemas.microsoft.com/office/drawing/2014/main" id="{030B4BD7-7599-44B1-8074-D5431EC3F5EB}"/>
                  </a:ext>
                </a:extLst>
              </p:cNvPr>
              <p:cNvSpPr>
                <a:spLocks noChangeShapeType="1"/>
              </p:cNvSpPr>
              <p:nvPr userDrawn="1"/>
            </p:nvSpPr>
            <p:spPr bwMode="auto">
              <a:xfrm>
                <a:off x="435353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27" name="Line 63">
                <a:extLst>
                  <a:ext uri="{FF2B5EF4-FFF2-40B4-BE49-F238E27FC236}">
                    <a16:creationId xmlns:a16="http://schemas.microsoft.com/office/drawing/2014/main" id="{4595D81E-7D18-4885-B662-9E134883C21E}"/>
                  </a:ext>
                </a:extLst>
              </p:cNvPr>
              <p:cNvSpPr>
                <a:spLocks noChangeShapeType="1"/>
              </p:cNvSpPr>
              <p:nvPr userDrawn="1"/>
            </p:nvSpPr>
            <p:spPr bwMode="auto">
              <a:xfrm>
                <a:off x="449753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28" name="Line 64">
                <a:extLst>
                  <a:ext uri="{FF2B5EF4-FFF2-40B4-BE49-F238E27FC236}">
                    <a16:creationId xmlns:a16="http://schemas.microsoft.com/office/drawing/2014/main" id="{9D7EEAE3-EB7B-4CAB-8D29-74B01BF77DA7}"/>
                  </a:ext>
                </a:extLst>
              </p:cNvPr>
              <p:cNvSpPr>
                <a:spLocks noChangeShapeType="1"/>
              </p:cNvSpPr>
              <p:nvPr userDrawn="1"/>
            </p:nvSpPr>
            <p:spPr bwMode="auto">
              <a:xfrm>
                <a:off x="464152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29" name="Line 65">
                <a:extLst>
                  <a:ext uri="{FF2B5EF4-FFF2-40B4-BE49-F238E27FC236}">
                    <a16:creationId xmlns:a16="http://schemas.microsoft.com/office/drawing/2014/main" id="{0F246FB1-7AE4-4FC2-ADF0-AEC7C07561B7}"/>
                  </a:ext>
                </a:extLst>
              </p:cNvPr>
              <p:cNvSpPr>
                <a:spLocks noChangeShapeType="1"/>
              </p:cNvSpPr>
              <p:nvPr userDrawn="1"/>
            </p:nvSpPr>
            <p:spPr bwMode="auto">
              <a:xfrm>
                <a:off x="478551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30" name="Line 66">
                <a:extLst>
                  <a:ext uri="{FF2B5EF4-FFF2-40B4-BE49-F238E27FC236}">
                    <a16:creationId xmlns:a16="http://schemas.microsoft.com/office/drawing/2014/main" id="{F57F2CE7-B513-47B5-9D3D-A274C47CC757}"/>
                  </a:ext>
                </a:extLst>
              </p:cNvPr>
              <p:cNvSpPr>
                <a:spLocks noChangeShapeType="1"/>
              </p:cNvSpPr>
              <p:nvPr userDrawn="1"/>
            </p:nvSpPr>
            <p:spPr bwMode="auto">
              <a:xfrm>
                <a:off x="492950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31" name="Line 67">
                <a:extLst>
                  <a:ext uri="{FF2B5EF4-FFF2-40B4-BE49-F238E27FC236}">
                    <a16:creationId xmlns:a16="http://schemas.microsoft.com/office/drawing/2014/main" id="{9040D867-6020-46C6-8856-42B9EE18A29D}"/>
                  </a:ext>
                </a:extLst>
              </p:cNvPr>
              <p:cNvSpPr>
                <a:spLocks noChangeShapeType="1"/>
              </p:cNvSpPr>
              <p:nvPr userDrawn="1"/>
            </p:nvSpPr>
            <p:spPr bwMode="auto">
              <a:xfrm>
                <a:off x="507349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32" name="Line 68">
                <a:extLst>
                  <a:ext uri="{FF2B5EF4-FFF2-40B4-BE49-F238E27FC236}">
                    <a16:creationId xmlns:a16="http://schemas.microsoft.com/office/drawing/2014/main" id="{F353CD92-5CA1-4C0F-8661-E074AB491295}"/>
                  </a:ext>
                </a:extLst>
              </p:cNvPr>
              <p:cNvSpPr>
                <a:spLocks noChangeShapeType="1"/>
              </p:cNvSpPr>
              <p:nvPr userDrawn="1"/>
            </p:nvSpPr>
            <p:spPr bwMode="auto">
              <a:xfrm>
                <a:off x="521748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33" name="Line 69">
                <a:extLst>
                  <a:ext uri="{FF2B5EF4-FFF2-40B4-BE49-F238E27FC236}">
                    <a16:creationId xmlns:a16="http://schemas.microsoft.com/office/drawing/2014/main" id="{0D038A48-2468-4083-ABDA-2013B92143E0}"/>
                  </a:ext>
                </a:extLst>
              </p:cNvPr>
              <p:cNvSpPr>
                <a:spLocks noChangeShapeType="1"/>
              </p:cNvSpPr>
              <p:nvPr userDrawn="1"/>
            </p:nvSpPr>
            <p:spPr bwMode="auto">
              <a:xfrm>
                <a:off x="536147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34" name="Line 70">
                <a:extLst>
                  <a:ext uri="{FF2B5EF4-FFF2-40B4-BE49-F238E27FC236}">
                    <a16:creationId xmlns:a16="http://schemas.microsoft.com/office/drawing/2014/main" id="{BAF64418-9CE6-467B-8BF0-9E2B368CB22E}"/>
                  </a:ext>
                </a:extLst>
              </p:cNvPr>
              <p:cNvSpPr>
                <a:spLocks noChangeShapeType="1"/>
              </p:cNvSpPr>
              <p:nvPr userDrawn="1"/>
            </p:nvSpPr>
            <p:spPr bwMode="auto">
              <a:xfrm>
                <a:off x="564945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35" name="Line 71">
                <a:extLst>
                  <a:ext uri="{FF2B5EF4-FFF2-40B4-BE49-F238E27FC236}">
                    <a16:creationId xmlns:a16="http://schemas.microsoft.com/office/drawing/2014/main" id="{B08E98E2-2275-4757-AF6A-CEA7367028EB}"/>
                  </a:ext>
                </a:extLst>
              </p:cNvPr>
              <p:cNvSpPr>
                <a:spLocks noChangeShapeType="1"/>
              </p:cNvSpPr>
              <p:nvPr userDrawn="1"/>
            </p:nvSpPr>
            <p:spPr bwMode="auto">
              <a:xfrm>
                <a:off x="579344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36" name="Line 72">
                <a:extLst>
                  <a:ext uri="{FF2B5EF4-FFF2-40B4-BE49-F238E27FC236}">
                    <a16:creationId xmlns:a16="http://schemas.microsoft.com/office/drawing/2014/main" id="{BAF0F2BB-8D3E-4967-B761-CA8A2E97D03B}"/>
                  </a:ext>
                </a:extLst>
              </p:cNvPr>
              <p:cNvSpPr>
                <a:spLocks noChangeShapeType="1"/>
              </p:cNvSpPr>
              <p:nvPr userDrawn="1"/>
            </p:nvSpPr>
            <p:spPr bwMode="auto">
              <a:xfrm>
                <a:off x="593744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37" name="Line 73">
                <a:extLst>
                  <a:ext uri="{FF2B5EF4-FFF2-40B4-BE49-F238E27FC236}">
                    <a16:creationId xmlns:a16="http://schemas.microsoft.com/office/drawing/2014/main" id="{723DDDCA-6CF4-4716-9D83-57D409851449}"/>
                  </a:ext>
                </a:extLst>
              </p:cNvPr>
              <p:cNvSpPr>
                <a:spLocks noChangeShapeType="1"/>
              </p:cNvSpPr>
              <p:nvPr userDrawn="1"/>
            </p:nvSpPr>
            <p:spPr bwMode="auto">
              <a:xfrm>
                <a:off x="608143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38" name="Line 74">
                <a:extLst>
                  <a:ext uri="{FF2B5EF4-FFF2-40B4-BE49-F238E27FC236}">
                    <a16:creationId xmlns:a16="http://schemas.microsoft.com/office/drawing/2014/main" id="{AAEFDC64-D696-421A-A86D-9EB4A4E11CA5}"/>
                  </a:ext>
                </a:extLst>
              </p:cNvPr>
              <p:cNvSpPr>
                <a:spLocks noChangeShapeType="1"/>
              </p:cNvSpPr>
              <p:nvPr userDrawn="1"/>
            </p:nvSpPr>
            <p:spPr bwMode="auto">
              <a:xfrm>
                <a:off x="622542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39" name="Line 75">
                <a:extLst>
                  <a:ext uri="{FF2B5EF4-FFF2-40B4-BE49-F238E27FC236}">
                    <a16:creationId xmlns:a16="http://schemas.microsoft.com/office/drawing/2014/main" id="{18106B5D-9A4D-4E6A-B509-CCFE36E6471B}"/>
                  </a:ext>
                </a:extLst>
              </p:cNvPr>
              <p:cNvSpPr>
                <a:spLocks noChangeShapeType="1"/>
              </p:cNvSpPr>
              <p:nvPr userDrawn="1"/>
            </p:nvSpPr>
            <p:spPr bwMode="auto">
              <a:xfrm>
                <a:off x="636941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40" name="Line 76">
                <a:extLst>
                  <a:ext uri="{FF2B5EF4-FFF2-40B4-BE49-F238E27FC236}">
                    <a16:creationId xmlns:a16="http://schemas.microsoft.com/office/drawing/2014/main" id="{BAFB4B40-3FCF-47E4-9472-C68AA657A83A}"/>
                  </a:ext>
                </a:extLst>
              </p:cNvPr>
              <p:cNvSpPr>
                <a:spLocks noChangeShapeType="1"/>
              </p:cNvSpPr>
              <p:nvPr userDrawn="1"/>
            </p:nvSpPr>
            <p:spPr bwMode="auto">
              <a:xfrm>
                <a:off x="651340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41" name="Line 77">
                <a:extLst>
                  <a:ext uri="{FF2B5EF4-FFF2-40B4-BE49-F238E27FC236}">
                    <a16:creationId xmlns:a16="http://schemas.microsoft.com/office/drawing/2014/main" id="{91AC1E62-A671-457A-B999-A9AD01C32097}"/>
                  </a:ext>
                </a:extLst>
              </p:cNvPr>
              <p:cNvSpPr>
                <a:spLocks noChangeShapeType="1"/>
              </p:cNvSpPr>
              <p:nvPr userDrawn="1"/>
            </p:nvSpPr>
            <p:spPr bwMode="auto">
              <a:xfrm>
                <a:off x="665739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42" name="Line 78">
                <a:extLst>
                  <a:ext uri="{FF2B5EF4-FFF2-40B4-BE49-F238E27FC236}">
                    <a16:creationId xmlns:a16="http://schemas.microsoft.com/office/drawing/2014/main" id="{EEE965B0-C6E6-4518-86CD-63D4B7EBA880}"/>
                  </a:ext>
                </a:extLst>
              </p:cNvPr>
              <p:cNvSpPr>
                <a:spLocks noChangeShapeType="1"/>
              </p:cNvSpPr>
              <p:nvPr userDrawn="1"/>
            </p:nvSpPr>
            <p:spPr bwMode="auto">
              <a:xfrm>
                <a:off x="680138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43" name="Line 79">
                <a:extLst>
                  <a:ext uri="{FF2B5EF4-FFF2-40B4-BE49-F238E27FC236}">
                    <a16:creationId xmlns:a16="http://schemas.microsoft.com/office/drawing/2014/main" id="{24997377-0B31-44D1-B937-DB15718E3166}"/>
                  </a:ext>
                </a:extLst>
              </p:cNvPr>
              <p:cNvSpPr>
                <a:spLocks noChangeShapeType="1"/>
              </p:cNvSpPr>
              <p:nvPr userDrawn="1"/>
            </p:nvSpPr>
            <p:spPr bwMode="auto">
              <a:xfrm>
                <a:off x="694537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44" name="Line 80">
                <a:extLst>
                  <a:ext uri="{FF2B5EF4-FFF2-40B4-BE49-F238E27FC236}">
                    <a16:creationId xmlns:a16="http://schemas.microsoft.com/office/drawing/2014/main" id="{D9108AD2-FE21-4DFA-98C7-9987526429BF}"/>
                  </a:ext>
                </a:extLst>
              </p:cNvPr>
              <p:cNvSpPr>
                <a:spLocks noChangeShapeType="1"/>
              </p:cNvSpPr>
              <p:nvPr userDrawn="1"/>
            </p:nvSpPr>
            <p:spPr bwMode="auto">
              <a:xfrm>
                <a:off x="70893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45" name="Line 81">
                <a:extLst>
                  <a:ext uri="{FF2B5EF4-FFF2-40B4-BE49-F238E27FC236}">
                    <a16:creationId xmlns:a16="http://schemas.microsoft.com/office/drawing/2014/main" id="{1CA5C353-7840-45EE-863A-10C278F5A325}"/>
                  </a:ext>
                </a:extLst>
              </p:cNvPr>
              <p:cNvSpPr>
                <a:spLocks noChangeShapeType="1"/>
              </p:cNvSpPr>
              <p:nvPr userDrawn="1"/>
            </p:nvSpPr>
            <p:spPr bwMode="auto">
              <a:xfrm>
                <a:off x="723335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46" name="Line 82">
                <a:extLst>
                  <a:ext uri="{FF2B5EF4-FFF2-40B4-BE49-F238E27FC236}">
                    <a16:creationId xmlns:a16="http://schemas.microsoft.com/office/drawing/2014/main" id="{26AFC1F5-9DCD-49DE-9CC8-D9D4F6233EF8}"/>
                  </a:ext>
                </a:extLst>
              </p:cNvPr>
              <p:cNvSpPr>
                <a:spLocks noChangeShapeType="1"/>
              </p:cNvSpPr>
              <p:nvPr userDrawn="1"/>
            </p:nvSpPr>
            <p:spPr bwMode="auto">
              <a:xfrm>
                <a:off x="737735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47" name="Line 83">
                <a:extLst>
                  <a:ext uri="{FF2B5EF4-FFF2-40B4-BE49-F238E27FC236}">
                    <a16:creationId xmlns:a16="http://schemas.microsoft.com/office/drawing/2014/main" id="{14B32CED-A602-42D5-A3B1-8FF2269F4501}"/>
                  </a:ext>
                </a:extLst>
              </p:cNvPr>
              <p:cNvSpPr>
                <a:spLocks noChangeShapeType="1"/>
              </p:cNvSpPr>
              <p:nvPr userDrawn="1"/>
            </p:nvSpPr>
            <p:spPr bwMode="auto">
              <a:xfrm>
                <a:off x="752134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48" name="Line 84">
                <a:extLst>
                  <a:ext uri="{FF2B5EF4-FFF2-40B4-BE49-F238E27FC236}">
                    <a16:creationId xmlns:a16="http://schemas.microsoft.com/office/drawing/2014/main" id="{8898D64B-560A-4FE6-A65E-5FDEE2787597}"/>
                  </a:ext>
                </a:extLst>
              </p:cNvPr>
              <p:cNvSpPr>
                <a:spLocks noChangeShapeType="1"/>
              </p:cNvSpPr>
              <p:nvPr userDrawn="1"/>
            </p:nvSpPr>
            <p:spPr bwMode="auto">
              <a:xfrm>
                <a:off x="766533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49" name="Line 85">
                <a:extLst>
                  <a:ext uri="{FF2B5EF4-FFF2-40B4-BE49-F238E27FC236}">
                    <a16:creationId xmlns:a16="http://schemas.microsoft.com/office/drawing/2014/main" id="{DE3EB8DA-494D-48D7-9D5A-041A02840615}"/>
                  </a:ext>
                </a:extLst>
              </p:cNvPr>
              <p:cNvSpPr>
                <a:spLocks noChangeShapeType="1"/>
              </p:cNvSpPr>
              <p:nvPr userDrawn="1"/>
            </p:nvSpPr>
            <p:spPr bwMode="auto">
              <a:xfrm>
                <a:off x="780932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50" name="Line 86">
                <a:extLst>
                  <a:ext uri="{FF2B5EF4-FFF2-40B4-BE49-F238E27FC236}">
                    <a16:creationId xmlns:a16="http://schemas.microsoft.com/office/drawing/2014/main" id="{090115F5-7C62-42C7-915F-569C75B502BF}"/>
                  </a:ext>
                </a:extLst>
              </p:cNvPr>
              <p:cNvSpPr>
                <a:spLocks noChangeShapeType="1"/>
              </p:cNvSpPr>
              <p:nvPr userDrawn="1"/>
            </p:nvSpPr>
            <p:spPr bwMode="auto">
              <a:xfrm>
                <a:off x="795331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51" name="Line 87">
                <a:extLst>
                  <a:ext uri="{FF2B5EF4-FFF2-40B4-BE49-F238E27FC236}">
                    <a16:creationId xmlns:a16="http://schemas.microsoft.com/office/drawing/2014/main" id="{07150042-95BE-4CDF-8FFB-4CB35B404708}"/>
                  </a:ext>
                </a:extLst>
              </p:cNvPr>
              <p:cNvSpPr>
                <a:spLocks noChangeShapeType="1"/>
              </p:cNvSpPr>
              <p:nvPr userDrawn="1"/>
            </p:nvSpPr>
            <p:spPr bwMode="auto">
              <a:xfrm>
                <a:off x="809730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52" name="Line 88">
                <a:extLst>
                  <a:ext uri="{FF2B5EF4-FFF2-40B4-BE49-F238E27FC236}">
                    <a16:creationId xmlns:a16="http://schemas.microsoft.com/office/drawing/2014/main" id="{4D5B66A5-264B-4795-ADBD-502ED4E9C0E0}"/>
                  </a:ext>
                </a:extLst>
              </p:cNvPr>
              <p:cNvSpPr>
                <a:spLocks noChangeShapeType="1"/>
              </p:cNvSpPr>
              <p:nvPr userDrawn="1"/>
            </p:nvSpPr>
            <p:spPr bwMode="auto">
              <a:xfrm>
                <a:off x="824129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53" name="Line 89">
                <a:extLst>
                  <a:ext uri="{FF2B5EF4-FFF2-40B4-BE49-F238E27FC236}">
                    <a16:creationId xmlns:a16="http://schemas.microsoft.com/office/drawing/2014/main" id="{24BF882A-B84D-4511-B50C-111B07E51870}"/>
                  </a:ext>
                </a:extLst>
              </p:cNvPr>
              <p:cNvSpPr>
                <a:spLocks noChangeShapeType="1"/>
              </p:cNvSpPr>
              <p:nvPr userDrawn="1"/>
            </p:nvSpPr>
            <p:spPr bwMode="auto">
              <a:xfrm>
                <a:off x="838528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54" name="Line 90">
                <a:extLst>
                  <a:ext uri="{FF2B5EF4-FFF2-40B4-BE49-F238E27FC236}">
                    <a16:creationId xmlns:a16="http://schemas.microsoft.com/office/drawing/2014/main" id="{E5B34C9D-6C85-473E-B998-6581E2216D0E}"/>
                  </a:ext>
                </a:extLst>
              </p:cNvPr>
              <p:cNvSpPr>
                <a:spLocks noChangeShapeType="1"/>
              </p:cNvSpPr>
              <p:nvPr userDrawn="1"/>
            </p:nvSpPr>
            <p:spPr bwMode="auto">
              <a:xfrm>
                <a:off x="852927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55" name="Line 91">
                <a:extLst>
                  <a:ext uri="{FF2B5EF4-FFF2-40B4-BE49-F238E27FC236}">
                    <a16:creationId xmlns:a16="http://schemas.microsoft.com/office/drawing/2014/main" id="{44595B99-1CD9-464F-88A0-268D2EA0DDAF}"/>
                  </a:ext>
                </a:extLst>
              </p:cNvPr>
              <p:cNvSpPr>
                <a:spLocks noChangeShapeType="1"/>
              </p:cNvSpPr>
              <p:nvPr userDrawn="1"/>
            </p:nvSpPr>
            <p:spPr bwMode="auto">
              <a:xfrm>
                <a:off x="867326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56" name="Line 92">
                <a:extLst>
                  <a:ext uri="{FF2B5EF4-FFF2-40B4-BE49-F238E27FC236}">
                    <a16:creationId xmlns:a16="http://schemas.microsoft.com/office/drawing/2014/main" id="{EF9327C4-BC85-4DF3-9D0C-DF77C23C79C2}"/>
                  </a:ext>
                </a:extLst>
              </p:cNvPr>
              <p:cNvSpPr>
                <a:spLocks noChangeShapeType="1"/>
              </p:cNvSpPr>
              <p:nvPr userDrawn="1"/>
            </p:nvSpPr>
            <p:spPr bwMode="auto">
              <a:xfrm>
                <a:off x="881726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57" name="Line 93">
                <a:extLst>
                  <a:ext uri="{FF2B5EF4-FFF2-40B4-BE49-F238E27FC236}">
                    <a16:creationId xmlns:a16="http://schemas.microsoft.com/office/drawing/2014/main" id="{C52B8491-D39D-4464-9861-2C3197ED8FB1}"/>
                  </a:ext>
                </a:extLst>
              </p:cNvPr>
              <p:cNvSpPr>
                <a:spLocks noChangeShapeType="1"/>
              </p:cNvSpPr>
              <p:nvPr userDrawn="1"/>
            </p:nvSpPr>
            <p:spPr bwMode="auto">
              <a:xfrm>
                <a:off x="896125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58" name="Line 94">
                <a:extLst>
                  <a:ext uri="{FF2B5EF4-FFF2-40B4-BE49-F238E27FC236}">
                    <a16:creationId xmlns:a16="http://schemas.microsoft.com/office/drawing/2014/main" id="{F3C1B3B6-065E-4FA1-924E-4932FA75F3EC}"/>
                  </a:ext>
                </a:extLst>
              </p:cNvPr>
              <p:cNvSpPr>
                <a:spLocks noChangeShapeType="1"/>
              </p:cNvSpPr>
              <p:nvPr userDrawn="1"/>
            </p:nvSpPr>
            <p:spPr bwMode="auto">
              <a:xfrm>
                <a:off x="910524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59" name="Line 95">
                <a:extLst>
                  <a:ext uri="{FF2B5EF4-FFF2-40B4-BE49-F238E27FC236}">
                    <a16:creationId xmlns:a16="http://schemas.microsoft.com/office/drawing/2014/main" id="{30A7F764-5474-4681-ADEE-195CCB1CDA90}"/>
                  </a:ext>
                </a:extLst>
              </p:cNvPr>
              <p:cNvSpPr>
                <a:spLocks noChangeShapeType="1"/>
              </p:cNvSpPr>
              <p:nvPr userDrawn="1"/>
            </p:nvSpPr>
            <p:spPr bwMode="auto">
              <a:xfrm>
                <a:off x="924923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60" name="Line 96">
                <a:extLst>
                  <a:ext uri="{FF2B5EF4-FFF2-40B4-BE49-F238E27FC236}">
                    <a16:creationId xmlns:a16="http://schemas.microsoft.com/office/drawing/2014/main" id="{3B41F62B-F78D-4258-B192-ED82846047B7}"/>
                  </a:ext>
                </a:extLst>
              </p:cNvPr>
              <p:cNvSpPr>
                <a:spLocks noChangeShapeType="1"/>
              </p:cNvSpPr>
              <p:nvPr userDrawn="1"/>
            </p:nvSpPr>
            <p:spPr bwMode="auto">
              <a:xfrm>
                <a:off x="939322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61" name="Line 97">
                <a:extLst>
                  <a:ext uri="{FF2B5EF4-FFF2-40B4-BE49-F238E27FC236}">
                    <a16:creationId xmlns:a16="http://schemas.microsoft.com/office/drawing/2014/main" id="{2DC9E165-C10D-4D83-9EF1-A5082CA9ACAE}"/>
                  </a:ext>
                </a:extLst>
              </p:cNvPr>
              <p:cNvSpPr>
                <a:spLocks noChangeShapeType="1"/>
              </p:cNvSpPr>
              <p:nvPr userDrawn="1"/>
            </p:nvSpPr>
            <p:spPr bwMode="auto">
              <a:xfrm>
                <a:off x="953721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dirty="0"/>
              </a:p>
            </p:txBody>
          </p:sp>
          <p:sp>
            <p:nvSpPr>
              <p:cNvPr id="62" name="Line 98">
                <a:extLst>
                  <a:ext uri="{FF2B5EF4-FFF2-40B4-BE49-F238E27FC236}">
                    <a16:creationId xmlns:a16="http://schemas.microsoft.com/office/drawing/2014/main" id="{4C420AD3-BC41-430F-A995-2E86A183D761}"/>
                  </a:ext>
                </a:extLst>
              </p:cNvPr>
              <p:cNvSpPr>
                <a:spLocks noChangeShapeType="1"/>
              </p:cNvSpPr>
              <p:nvPr userDrawn="1"/>
            </p:nvSpPr>
            <p:spPr bwMode="auto">
              <a:xfrm>
                <a:off x="968120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63" name="Line 99">
                <a:extLst>
                  <a:ext uri="{FF2B5EF4-FFF2-40B4-BE49-F238E27FC236}">
                    <a16:creationId xmlns:a16="http://schemas.microsoft.com/office/drawing/2014/main" id="{7D129CCC-152F-4AB2-AE1B-A27D9C38917B}"/>
                  </a:ext>
                </a:extLst>
              </p:cNvPr>
              <p:cNvSpPr>
                <a:spLocks noChangeShapeType="1"/>
              </p:cNvSpPr>
              <p:nvPr userDrawn="1"/>
            </p:nvSpPr>
            <p:spPr bwMode="auto">
              <a:xfrm>
                <a:off x="11857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64" name="Line 100">
                <a:extLst>
                  <a:ext uri="{FF2B5EF4-FFF2-40B4-BE49-F238E27FC236}">
                    <a16:creationId xmlns:a16="http://schemas.microsoft.com/office/drawing/2014/main" id="{6BA0EE88-775D-4DED-AAA9-0F84326588B0}"/>
                  </a:ext>
                </a:extLst>
              </p:cNvPr>
              <p:cNvSpPr>
                <a:spLocks noChangeShapeType="1"/>
              </p:cNvSpPr>
              <p:nvPr userDrawn="1"/>
            </p:nvSpPr>
            <p:spPr bwMode="auto">
              <a:xfrm>
                <a:off x="982519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65" name="Line 103">
                <a:extLst>
                  <a:ext uri="{FF2B5EF4-FFF2-40B4-BE49-F238E27FC236}">
                    <a16:creationId xmlns:a16="http://schemas.microsoft.com/office/drawing/2014/main" id="{1B7CC1FA-EF48-429B-800A-C666B45F97D7}"/>
                  </a:ext>
                </a:extLst>
              </p:cNvPr>
              <p:cNvSpPr>
                <a:spLocks noChangeShapeType="1"/>
              </p:cNvSpPr>
              <p:nvPr userDrawn="1"/>
            </p:nvSpPr>
            <p:spPr bwMode="auto">
              <a:xfrm>
                <a:off x="5505467" y="613151"/>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66" name="Line 99">
                <a:extLst>
                  <a:ext uri="{FF2B5EF4-FFF2-40B4-BE49-F238E27FC236}">
                    <a16:creationId xmlns:a16="http://schemas.microsoft.com/office/drawing/2014/main" id="{C39D7A7B-875D-43E7-AA15-D0D41D5A20AC}"/>
                  </a:ext>
                </a:extLst>
              </p:cNvPr>
              <p:cNvSpPr>
                <a:spLocks noChangeShapeType="1"/>
              </p:cNvSpPr>
              <p:nvPr userDrawn="1"/>
            </p:nvSpPr>
            <p:spPr bwMode="auto">
              <a:xfrm>
                <a:off x="104174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67" name="Line 99">
                <a:extLst>
                  <a:ext uri="{FF2B5EF4-FFF2-40B4-BE49-F238E27FC236}">
                    <a16:creationId xmlns:a16="http://schemas.microsoft.com/office/drawing/2014/main" id="{4A221A8F-AA8C-429F-99F2-D9ACCFDE2C97}"/>
                  </a:ext>
                </a:extLst>
              </p:cNvPr>
              <p:cNvSpPr>
                <a:spLocks noChangeShapeType="1"/>
              </p:cNvSpPr>
              <p:nvPr userDrawn="1"/>
            </p:nvSpPr>
            <p:spPr bwMode="auto">
              <a:xfrm>
                <a:off x="89775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68" name="Line 100">
                <a:extLst>
                  <a:ext uri="{FF2B5EF4-FFF2-40B4-BE49-F238E27FC236}">
                    <a16:creationId xmlns:a16="http://schemas.microsoft.com/office/drawing/2014/main" id="{1B79F200-A8BA-489D-9E77-C350590CE1E3}"/>
                  </a:ext>
                </a:extLst>
              </p:cNvPr>
              <p:cNvSpPr>
                <a:spLocks noChangeShapeType="1"/>
              </p:cNvSpPr>
              <p:nvPr userDrawn="1"/>
            </p:nvSpPr>
            <p:spPr bwMode="auto">
              <a:xfrm>
                <a:off x="9969199"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69" name="Line 99">
                <a:extLst>
                  <a:ext uri="{FF2B5EF4-FFF2-40B4-BE49-F238E27FC236}">
                    <a16:creationId xmlns:a16="http://schemas.microsoft.com/office/drawing/2014/main" id="{9A9BC62E-DEA8-496F-9E8B-1B999891A049}"/>
                  </a:ext>
                </a:extLst>
              </p:cNvPr>
              <p:cNvSpPr>
                <a:spLocks noChangeShapeType="1"/>
              </p:cNvSpPr>
              <p:nvPr userDrawn="1"/>
            </p:nvSpPr>
            <p:spPr bwMode="auto">
              <a:xfrm>
                <a:off x="321791"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70" name="Line 99">
                <a:extLst>
                  <a:ext uri="{FF2B5EF4-FFF2-40B4-BE49-F238E27FC236}">
                    <a16:creationId xmlns:a16="http://schemas.microsoft.com/office/drawing/2014/main" id="{BC335BF3-4274-4A7A-B852-B31B51C45ABF}"/>
                  </a:ext>
                </a:extLst>
              </p:cNvPr>
              <p:cNvSpPr>
                <a:spLocks noChangeShapeType="1"/>
              </p:cNvSpPr>
              <p:nvPr userDrawn="1"/>
            </p:nvSpPr>
            <p:spPr bwMode="auto">
              <a:xfrm>
                <a:off x="177800"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71" name="Line 99">
                <a:extLst>
                  <a:ext uri="{FF2B5EF4-FFF2-40B4-BE49-F238E27FC236}">
                    <a16:creationId xmlns:a16="http://schemas.microsoft.com/office/drawing/2014/main" id="{940DEF4C-4D14-40D8-A28C-36C47C1FFE43}"/>
                  </a:ext>
                </a:extLst>
              </p:cNvPr>
              <p:cNvSpPr>
                <a:spLocks noChangeShapeType="1"/>
              </p:cNvSpPr>
              <p:nvPr userDrawn="1"/>
            </p:nvSpPr>
            <p:spPr bwMode="auto">
              <a:xfrm>
                <a:off x="609773"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72" name="Line 99">
                <a:extLst>
                  <a:ext uri="{FF2B5EF4-FFF2-40B4-BE49-F238E27FC236}">
                    <a16:creationId xmlns:a16="http://schemas.microsoft.com/office/drawing/2014/main" id="{71D8B819-6FF4-4244-975C-DF2F219F8F3F}"/>
                  </a:ext>
                </a:extLst>
              </p:cNvPr>
              <p:cNvSpPr>
                <a:spLocks noChangeShapeType="1"/>
              </p:cNvSpPr>
              <p:nvPr userDrawn="1"/>
            </p:nvSpPr>
            <p:spPr bwMode="auto">
              <a:xfrm>
                <a:off x="465782"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73" name="Line 99">
                <a:extLst>
                  <a:ext uri="{FF2B5EF4-FFF2-40B4-BE49-F238E27FC236}">
                    <a16:creationId xmlns:a16="http://schemas.microsoft.com/office/drawing/2014/main" id="{29ADFD8F-4616-40E9-BE5A-9A5DDF4C845E}"/>
                  </a:ext>
                </a:extLst>
              </p:cNvPr>
              <p:cNvSpPr>
                <a:spLocks noChangeShapeType="1"/>
              </p:cNvSpPr>
              <p:nvPr userDrawn="1"/>
            </p:nvSpPr>
            <p:spPr bwMode="auto">
              <a:xfrm>
                <a:off x="753764"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74" name="Line 100">
                <a:extLst>
                  <a:ext uri="{FF2B5EF4-FFF2-40B4-BE49-F238E27FC236}">
                    <a16:creationId xmlns:a16="http://schemas.microsoft.com/office/drawing/2014/main" id="{C8F65069-8B3E-410E-BFB0-329AB5A58C49}"/>
                  </a:ext>
                </a:extLst>
              </p:cNvPr>
              <p:cNvSpPr>
                <a:spLocks noChangeShapeType="1"/>
              </p:cNvSpPr>
              <p:nvPr userDrawn="1"/>
            </p:nvSpPr>
            <p:spPr bwMode="auto">
              <a:xfrm>
                <a:off x="10113637"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75" name="Line 100">
                <a:extLst>
                  <a:ext uri="{FF2B5EF4-FFF2-40B4-BE49-F238E27FC236}">
                    <a16:creationId xmlns:a16="http://schemas.microsoft.com/office/drawing/2014/main" id="{3957CFDD-1A24-41AD-AC46-02B96736D4F9}"/>
                  </a:ext>
                </a:extLst>
              </p:cNvPr>
              <p:cNvSpPr>
                <a:spLocks noChangeShapeType="1"/>
              </p:cNvSpPr>
              <p:nvPr userDrawn="1"/>
            </p:nvSpPr>
            <p:spPr bwMode="auto">
              <a:xfrm>
                <a:off x="10258075"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76" name="Line 100">
                <a:extLst>
                  <a:ext uri="{FF2B5EF4-FFF2-40B4-BE49-F238E27FC236}">
                    <a16:creationId xmlns:a16="http://schemas.microsoft.com/office/drawing/2014/main" id="{A64D2D0B-0CD8-4B73-9AA1-49902EB1BFD3}"/>
                  </a:ext>
                </a:extLst>
              </p:cNvPr>
              <p:cNvSpPr>
                <a:spLocks noChangeShapeType="1"/>
              </p:cNvSpPr>
              <p:nvPr userDrawn="1"/>
            </p:nvSpPr>
            <p:spPr bwMode="auto">
              <a:xfrm>
                <a:off x="10402066"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sp>
            <p:nvSpPr>
              <p:cNvPr id="77" name="Line 100">
                <a:extLst>
                  <a:ext uri="{FF2B5EF4-FFF2-40B4-BE49-F238E27FC236}">
                    <a16:creationId xmlns:a16="http://schemas.microsoft.com/office/drawing/2014/main" id="{6AB7AC07-4830-4DE3-B49F-37FAA2CE1C05}"/>
                  </a:ext>
                </a:extLst>
              </p:cNvPr>
              <p:cNvSpPr>
                <a:spLocks noChangeShapeType="1"/>
              </p:cNvSpPr>
              <p:nvPr userDrawn="1"/>
            </p:nvSpPr>
            <p:spPr bwMode="auto">
              <a:xfrm>
                <a:off x="10546068" y="613150"/>
                <a:ext cx="0" cy="6767137"/>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85"/>
              </a:p>
            </p:txBody>
          </p:sp>
        </p:grpSp>
      </p:grpSp>
    </p:spTree>
    <p:extLst>
      <p:ext uri="{BB962C8B-B14F-4D97-AF65-F5344CB8AC3E}">
        <p14:creationId xmlns:p14="http://schemas.microsoft.com/office/powerpoint/2010/main" val="2261579598"/>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28" r:id="rId15"/>
    <p:sldLayoutId id="2147483929" r:id="rId16"/>
    <p:sldLayoutId id="2147483930" r:id="rId17"/>
    <p:sldLayoutId id="2147483931" r:id="rId18"/>
    <p:sldLayoutId id="2147483932" r:id="rId19"/>
    <p:sldLayoutId id="2147483933" r:id="rId20"/>
    <p:sldLayoutId id="2147483934" r:id="rId21"/>
    <p:sldLayoutId id="2147483935" r:id="rId22"/>
  </p:sldLayoutIdLst>
  <p:txStyles>
    <p:titleStyle>
      <a:lvl1pPr algn="ctr" defTabSz="844088" rtl="0" eaLnBrk="1" latinLnBrk="0" hangingPunct="1">
        <a:lnSpc>
          <a:spcPct val="90000"/>
        </a:lnSpc>
        <a:spcBef>
          <a:spcPct val="0"/>
        </a:spcBef>
        <a:buNone/>
        <a:defRPr kumimoji="1" sz="4062" kern="1200">
          <a:solidFill>
            <a:schemeClr val="tx1"/>
          </a:solidFill>
          <a:latin typeface="+mj-lt"/>
          <a:ea typeface="+mj-ea"/>
          <a:cs typeface="+mj-cs"/>
        </a:defRPr>
      </a:lvl1pPr>
    </p:titleStyle>
    <p:bodyStyle>
      <a:lvl1pPr marL="0" indent="0" algn="ctr" defTabSz="844088" rtl="0" eaLnBrk="1" latinLnBrk="0" hangingPunct="1">
        <a:lnSpc>
          <a:spcPct val="90000"/>
        </a:lnSpc>
        <a:spcBef>
          <a:spcPts val="923"/>
        </a:spcBef>
        <a:buFontTx/>
        <a:buNone/>
        <a:defRPr kumimoji="1" sz="2585" kern="1200">
          <a:solidFill>
            <a:schemeClr val="tx1"/>
          </a:solidFill>
          <a:latin typeface="+mn-lt"/>
          <a:ea typeface="+mn-ea"/>
          <a:cs typeface="+mn-cs"/>
        </a:defRPr>
      </a:lvl1pPr>
      <a:lvl2pPr marL="0" indent="0" algn="l" defTabSz="844088" rtl="0" eaLnBrk="1" latinLnBrk="0" hangingPunct="1">
        <a:lnSpc>
          <a:spcPct val="90000"/>
        </a:lnSpc>
        <a:spcBef>
          <a:spcPts val="462"/>
        </a:spcBef>
        <a:buFontTx/>
        <a:buNone/>
        <a:defRPr kumimoji="1" sz="2215" kern="1200">
          <a:solidFill>
            <a:schemeClr val="tx1"/>
          </a:solidFill>
          <a:latin typeface="+mn-lt"/>
          <a:ea typeface="+mn-ea"/>
          <a:cs typeface="+mn-cs"/>
        </a:defRPr>
      </a:lvl2pPr>
      <a:lvl3pPr marL="0" indent="0" algn="l" defTabSz="844088" rtl="0" eaLnBrk="1" latinLnBrk="0" hangingPunct="1">
        <a:lnSpc>
          <a:spcPct val="90000"/>
        </a:lnSpc>
        <a:spcBef>
          <a:spcPts val="462"/>
        </a:spcBef>
        <a:buFontTx/>
        <a:buNone/>
        <a:defRPr kumimoji="1" sz="1846" kern="1200">
          <a:solidFill>
            <a:schemeClr val="tx1"/>
          </a:solidFill>
          <a:latin typeface="+mn-lt"/>
          <a:ea typeface="+mn-ea"/>
          <a:cs typeface="+mn-cs"/>
        </a:defRPr>
      </a:lvl3pPr>
      <a:lvl4pPr marL="0" indent="0" algn="l" defTabSz="844088" rtl="0" eaLnBrk="1" latinLnBrk="0" hangingPunct="1">
        <a:lnSpc>
          <a:spcPct val="90000"/>
        </a:lnSpc>
        <a:spcBef>
          <a:spcPts val="462"/>
        </a:spcBef>
        <a:buFontTx/>
        <a:buNone/>
        <a:defRPr kumimoji="1" sz="1662" kern="1200">
          <a:solidFill>
            <a:schemeClr val="tx1"/>
          </a:solidFill>
          <a:latin typeface="+mn-lt"/>
          <a:ea typeface="+mn-ea"/>
          <a:cs typeface="+mn-cs"/>
        </a:defRPr>
      </a:lvl4pPr>
      <a:lvl5pPr marL="0" indent="0" algn="l" defTabSz="844088" rtl="0" eaLnBrk="1" latinLnBrk="0" hangingPunct="1">
        <a:lnSpc>
          <a:spcPct val="90000"/>
        </a:lnSpc>
        <a:spcBef>
          <a:spcPts val="462"/>
        </a:spcBef>
        <a:buFontTx/>
        <a:buNone/>
        <a:defRPr kumimoji="1" sz="1662" kern="1200">
          <a:solidFill>
            <a:schemeClr val="tx1"/>
          </a:solidFill>
          <a:latin typeface="+mn-lt"/>
          <a:ea typeface="+mn-ea"/>
          <a:cs typeface="+mn-cs"/>
        </a:defRPr>
      </a:lvl5pPr>
      <a:lvl6pPr marL="2321243"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86"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31"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74"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p:bodyStyle>
    <p:otherStyle>
      <a:defPPr>
        <a:defRPr lang="ja-JP"/>
      </a:defPPr>
      <a:lvl1pPr marL="0" algn="l" defTabSz="844088" rtl="0" eaLnBrk="1" latinLnBrk="0" hangingPunct="1">
        <a:defRPr kumimoji="1" sz="1662" kern="1200">
          <a:solidFill>
            <a:schemeClr val="tx1"/>
          </a:solidFill>
          <a:latin typeface="+mn-lt"/>
          <a:ea typeface="+mn-ea"/>
          <a:cs typeface="+mn-cs"/>
        </a:defRPr>
      </a:lvl1pPr>
      <a:lvl2pPr marL="422044" algn="l" defTabSz="844088" rtl="0" eaLnBrk="1" latinLnBrk="0" hangingPunct="1">
        <a:defRPr kumimoji="1" sz="1662" kern="1200">
          <a:solidFill>
            <a:schemeClr val="tx1"/>
          </a:solidFill>
          <a:latin typeface="+mn-lt"/>
          <a:ea typeface="+mn-ea"/>
          <a:cs typeface="+mn-cs"/>
        </a:defRPr>
      </a:lvl2pPr>
      <a:lvl3pPr marL="844088" algn="l" defTabSz="844088" rtl="0" eaLnBrk="1" latinLnBrk="0" hangingPunct="1">
        <a:defRPr kumimoji="1" sz="1662" kern="1200">
          <a:solidFill>
            <a:schemeClr val="tx1"/>
          </a:solidFill>
          <a:latin typeface="+mn-lt"/>
          <a:ea typeface="+mn-ea"/>
          <a:cs typeface="+mn-cs"/>
        </a:defRPr>
      </a:lvl3pPr>
      <a:lvl4pPr marL="1266132" algn="l" defTabSz="844088" rtl="0" eaLnBrk="1" latinLnBrk="0" hangingPunct="1">
        <a:defRPr kumimoji="1" sz="1662" kern="1200">
          <a:solidFill>
            <a:schemeClr val="tx1"/>
          </a:solidFill>
          <a:latin typeface="+mn-lt"/>
          <a:ea typeface="+mn-ea"/>
          <a:cs typeface="+mn-cs"/>
        </a:defRPr>
      </a:lvl4pPr>
      <a:lvl5pPr marL="1688176" algn="l" defTabSz="844088" rtl="0" eaLnBrk="1" latinLnBrk="0" hangingPunct="1">
        <a:defRPr kumimoji="1" sz="1662" kern="1200">
          <a:solidFill>
            <a:schemeClr val="tx1"/>
          </a:solidFill>
          <a:latin typeface="+mn-lt"/>
          <a:ea typeface="+mn-ea"/>
          <a:cs typeface="+mn-cs"/>
        </a:defRPr>
      </a:lvl5pPr>
      <a:lvl6pPr marL="2110220" algn="l" defTabSz="844088" rtl="0" eaLnBrk="1" latinLnBrk="0" hangingPunct="1">
        <a:defRPr kumimoji="1" sz="1662" kern="1200">
          <a:solidFill>
            <a:schemeClr val="tx1"/>
          </a:solidFill>
          <a:latin typeface="+mn-lt"/>
          <a:ea typeface="+mn-ea"/>
          <a:cs typeface="+mn-cs"/>
        </a:defRPr>
      </a:lvl6pPr>
      <a:lvl7pPr marL="2532265" algn="l" defTabSz="844088" rtl="0" eaLnBrk="1" latinLnBrk="0" hangingPunct="1">
        <a:defRPr kumimoji="1" sz="1662" kern="1200">
          <a:solidFill>
            <a:schemeClr val="tx1"/>
          </a:solidFill>
          <a:latin typeface="+mn-lt"/>
          <a:ea typeface="+mn-ea"/>
          <a:cs typeface="+mn-cs"/>
        </a:defRPr>
      </a:lvl7pPr>
      <a:lvl8pPr marL="2954309" algn="l" defTabSz="844088" rtl="0" eaLnBrk="1" latinLnBrk="0" hangingPunct="1">
        <a:defRPr kumimoji="1" sz="1662" kern="1200">
          <a:solidFill>
            <a:schemeClr val="tx1"/>
          </a:solidFill>
          <a:latin typeface="+mn-lt"/>
          <a:ea typeface="+mn-ea"/>
          <a:cs typeface="+mn-cs"/>
        </a:defRPr>
      </a:lvl8pPr>
      <a:lvl9pPr marL="3376353" algn="l" defTabSz="844088" rtl="0" eaLnBrk="1" latinLnBrk="0" hangingPunct="1">
        <a:defRPr kumimoji="1" sz="1662"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0">
          <p15:clr>
            <a:srgbClr val="F26B43"/>
          </p15:clr>
        </p15:guide>
        <p15:guide id="2" orient="horz" pos="2160">
          <p15:clr>
            <a:srgbClr val="F26B43"/>
          </p15:clr>
        </p15:guide>
        <p15:guide id="3" orient="horz" pos="20">
          <p15:clr>
            <a:srgbClr val="F26B43"/>
          </p15:clr>
        </p15:guide>
        <p15:guide id="4" orient="horz" pos="4217">
          <p15:clr>
            <a:srgbClr val="F26B43"/>
          </p15:clr>
        </p15:guide>
        <p15:guide id="5" pos="6145">
          <p15:clr>
            <a:srgbClr val="F26B43"/>
          </p15:clr>
        </p15:guide>
        <p15:guide id="6" pos="95">
          <p15:clr>
            <a:srgbClr val="F26B43"/>
          </p15:clr>
        </p15:guide>
        <p15:guide id="7" orient="horz" pos="63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city.sapporo.jp/kankyo/ondanka/kikouhendou_plan2020/documents/all.pdf"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www.city.hakodate.hokkaido.jp/docs/2023012300010/file_contents/2023012300010_hk_docs_2023012300010_files_honpen.pdf" TargetMode="Externa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www.city.chofu.lg.jp/documents/4801/kuikikeikakugaiyouban.pdf" TargetMode="External"/><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www.renewable-energy-potential.env.go.jp/RenewableEnergy/"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cas.go.jp/jp/seisaku/datsutanso/pdf/20210609_chiiki_roadmap_gaiyou.pdf"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www.cas.go.jp/jp/seisaku/datsutanso/pdf/20210609_chiiki_roadmap_gaiyou.pd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hyperlink" Target="https://www.env.go.jp/policy/local_keikaku/data/manual_santei_202303.pdf" TargetMode="Externa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www.env.go.jp/policy/local_keikaku/tools/karte.html"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2.tmp"/><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73.emf"/></Relationships>
</file>

<file path=ppt/slides/_rels/slide31.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7.tmp"/><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www.env.go.jp/policy/local_keikaku/data/manual_main_202303.pdf"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hyperlink" Target="https://www.renewable-energy-potential.env.go.jp/RenewableEnergy/22.html" TargetMode="External"/><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image" Target="../media/image87.tmp"/><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93.tmp"/><Relationship Id="rId3" Type="http://schemas.openxmlformats.org/officeDocument/2006/relationships/image" Target="../media/image88.png"/><Relationship Id="rId7" Type="http://schemas.openxmlformats.org/officeDocument/2006/relationships/image" Target="../media/image92.tmp"/><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94.tmp"/><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47.xml.rels><?xml version="1.0" encoding="UTF-8" standalone="yes"?>
<Relationships xmlns="http://schemas.openxmlformats.org/package/2006/relationships"><Relationship Id="rId3" Type="http://schemas.openxmlformats.org/officeDocument/2006/relationships/hyperlink" Target="https://ondankataisaku.env.go.jp/carbon_neutral/about/"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hyperlink" Target="https://www.city.nagoya.jp/kankyo/cmsfiles/contents/0000171/171631/honpen_ondankataisaku.pdf" TargetMode="External"/><Relationship Id="rId5" Type="http://schemas.openxmlformats.org/officeDocument/2006/relationships/image" Target="../media/image100.png"/><Relationship Id="rId4" Type="http://schemas.openxmlformats.org/officeDocument/2006/relationships/image" Target="../media/image99.png"/></Relationships>
</file>

<file path=ppt/slides/_rels/slide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102.png"/><Relationship Id="rId4" Type="http://schemas.openxmlformats.org/officeDocument/2006/relationships/hyperlink" Target="https://www.city.gotsu.lg.jp/uploaded/attachment/10488.pdf"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hyperlink" Target="https://www.env.go.jp/policy/local_keikaku/manual4.html" TargetMode="External"/><Relationship Id="rId7" Type="http://schemas.openxmlformats.org/officeDocument/2006/relationships/image" Target="../media/image107.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hyperlink" Target="https://www.env.go.jp/content/900440195.pdf"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8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6.xml"/><Relationship Id="rId1" Type="http://schemas.openxmlformats.org/officeDocument/2006/relationships/slideLayout" Target="../slideLayouts/slideLayout79.xml"/><Relationship Id="rId4" Type="http://schemas.openxmlformats.org/officeDocument/2006/relationships/image" Target="../media/image116.png"/></Relationships>
</file>

<file path=ppt/slides/_rels/slide8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7.xml"/><Relationship Id="rId1" Type="http://schemas.openxmlformats.org/officeDocument/2006/relationships/slideLayout" Target="../slideLayouts/slideLayout79.xml"/></Relationships>
</file>

<file path=ppt/slides/_rels/slide8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8.xml"/><Relationship Id="rId1" Type="http://schemas.openxmlformats.org/officeDocument/2006/relationships/slideLayout" Target="../slideLayouts/slideLayout79.xml"/><Relationship Id="rId4" Type="http://schemas.openxmlformats.org/officeDocument/2006/relationships/image" Target="../media/image119.png"/></Relationships>
</file>

<file path=ppt/slides/_rels/slide8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9.xml"/><Relationship Id="rId1" Type="http://schemas.openxmlformats.org/officeDocument/2006/relationships/slideLayout" Target="../slideLayouts/slideLayout79.xml"/><Relationship Id="rId5" Type="http://schemas.openxmlformats.org/officeDocument/2006/relationships/hyperlink" Target="https://www.env.go.jp/policy/local_keikaku/data/kanri/kanri2.pdf" TargetMode="External"/><Relationship Id="rId4" Type="http://schemas.openxmlformats.org/officeDocument/2006/relationships/image" Target="../media/image121.png"/></Relationships>
</file>

<file path=ppt/slides/_rels/slide8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0.xml"/><Relationship Id="rId1" Type="http://schemas.openxmlformats.org/officeDocument/2006/relationships/slideLayout" Target="../slideLayouts/slideLayout79.xml"/><Relationship Id="rId5" Type="http://schemas.openxmlformats.org/officeDocument/2006/relationships/hyperlink" Target="https://www.city.himeji.lg.jp/bousai/cmsfiles/contents/0000002/2305/R5honpen.pdf" TargetMode="External"/><Relationship Id="rId4" Type="http://schemas.openxmlformats.org/officeDocument/2006/relationships/image" Target="../media/image123.png"/></Relationships>
</file>

<file path=ppt/slides/_rels/slide86.xml.rels><?xml version="1.0" encoding="UTF-8" standalone="yes"?>
<Relationships xmlns="http://schemas.openxmlformats.org/package/2006/relationships"><Relationship Id="rId3" Type="http://schemas.openxmlformats.org/officeDocument/2006/relationships/hyperlink" Target="https://www.env.go.jp/policy/local_keikaku/data/kuiki_s_202303.pdf" TargetMode="External"/><Relationship Id="rId2" Type="http://schemas.openxmlformats.org/officeDocument/2006/relationships/notesSlide" Target="../notesSlides/notesSlide71.xml"/><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88E9217B-A8F1-9183-1B53-1DC62D0123EA}"/>
              </a:ext>
            </a:extLst>
          </p:cNvPr>
          <p:cNvSpPr txBox="1">
            <a:spLocks/>
          </p:cNvSpPr>
          <p:nvPr/>
        </p:nvSpPr>
        <p:spPr>
          <a:xfrm>
            <a:off x="1041780" y="4647480"/>
            <a:ext cx="7838051" cy="1540669"/>
          </a:xfrm>
          <a:prstGeom prst="rect">
            <a:avLst/>
          </a:prstGeom>
        </p:spPr>
        <p:txBody>
          <a:bodyPr lIns="0" tIns="0" rIns="0" bIns="0" anchor="ctr" anchorCtr="0"/>
          <a:lstStyle>
            <a:lvl1pPr marL="0" indent="0" algn="ctr" defTabSz="1007943" rtl="0" eaLnBrk="1" latinLnBrk="0" hangingPunct="1">
              <a:lnSpc>
                <a:spcPct val="90000"/>
              </a:lnSpc>
              <a:spcBef>
                <a:spcPts val="1102"/>
              </a:spcBef>
              <a:buFontTx/>
              <a:buNone/>
              <a:defRPr kumimoji="1" sz="2000" b="1" kern="1200">
                <a:solidFill>
                  <a:schemeClr val="bg2"/>
                </a:solidFill>
                <a:latin typeface="Meiryo UI" panose="020B0604030504040204" pitchFamily="50" charset="-128"/>
                <a:ea typeface="Meiryo UI" panose="020B0604030504040204" pitchFamily="50" charset="-128"/>
                <a:cs typeface="+mn-cs"/>
              </a:defRPr>
            </a:lvl1pPr>
            <a:lvl2pPr marL="0" indent="0" algn="l" defTabSz="1007943" rtl="0" eaLnBrk="1" latinLnBrk="0" hangingPunct="1">
              <a:lnSpc>
                <a:spcPct val="90000"/>
              </a:lnSpc>
              <a:spcBef>
                <a:spcPts val="551"/>
              </a:spcBef>
              <a:buFontTx/>
              <a:buNone/>
              <a:defRPr kumimoji="1" sz="2646" kern="1200">
                <a:solidFill>
                  <a:schemeClr val="tx1"/>
                </a:solidFill>
                <a:latin typeface="+mn-lt"/>
                <a:ea typeface="+mn-ea"/>
                <a:cs typeface="+mn-cs"/>
              </a:defRPr>
            </a:lvl2pPr>
            <a:lvl3pPr marL="0" indent="0" algn="l" defTabSz="1007943" rtl="0" eaLnBrk="1" latinLnBrk="0" hangingPunct="1">
              <a:lnSpc>
                <a:spcPct val="90000"/>
              </a:lnSpc>
              <a:spcBef>
                <a:spcPts val="551"/>
              </a:spcBef>
              <a:buFontTx/>
              <a:buNone/>
              <a:defRPr kumimoji="1" sz="2205" kern="1200">
                <a:solidFill>
                  <a:schemeClr val="tx1"/>
                </a:solidFill>
                <a:latin typeface="+mn-lt"/>
                <a:ea typeface="+mn-ea"/>
                <a:cs typeface="+mn-cs"/>
              </a:defRPr>
            </a:lvl3pPr>
            <a:lvl4pPr marL="0" indent="0" algn="l" defTabSz="1007943" rtl="0" eaLnBrk="1" latinLnBrk="0" hangingPunct="1">
              <a:lnSpc>
                <a:spcPct val="90000"/>
              </a:lnSpc>
              <a:spcBef>
                <a:spcPts val="551"/>
              </a:spcBef>
              <a:buFontTx/>
              <a:buNone/>
              <a:defRPr kumimoji="1" sz="1984" kern="1200">
                <a:solidFill>
                  <a:schemeClr val="tx1"/>
                </a:solidFill>
                <a:latin typeface="+mn-lt"/>
                <a:ea typeface="+mn-ea"/>
                <a:cs typeface="+mn-cs"/>
              </a:defRPr>
            </a:lvl4pPr>
            <a:lvl5pPr marL="0" indent="0" algn="l" defTabSz="1007943" rtl="0" eaLnBrk="1" latinLnBrk="0" hangingPunct="1">
              <a:lnSpc>
                <a:spcPct val="90000"/>
              </a:lnSpc>
              <a:spcBef>
                <a:spcPts val="551"/>
              </a:spcBef>
              <a:buFontTx/>
              <a:buNone/>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r>
              <a:rPr lang="ja-JP" altLang="en-US" sz="1600" dirty="0"/>
              <a:t>地域脱炭素ステップアップ講座支援事務局</a:t>
            </a:r>
            <a:endParaRPr lang="en-US" altLang="ja-JP" sz="1600" dirty="0"/>
          </a:p>
          <a:p>
            <a:endParaRPr lang="en-US" altLang="ja-JP" sz="1050" b="0" dirty="0">
              <a:solidFill>
                <a:schemeClr val="tx1"/>
              </a:solidFill>
            </a:endParaRPr>
          </a:p>
          <a:p>
            <a:r>
              <a:rPr lang="en-US" altLang="ja-JP" sz="1050" b="0" dirty="0">
                <a:solidFill>
                  <a:schemeClr val="tx1"/>
                </a:solidFill>
              </a:rPr>
              <a:t>※</a:t>
            </a:r>
            <a:r>
              <a:rPr lang="ja-JP" altLang="en-US" sz="1050" b="0" dirty="0">
                <a:solidFill>
                  <a:schemeClr val="tx1"/>
                </a:solidFill>
              </a:rPr>
              <a:t>本資料は</a:t>
            </a:r>
            <a:r>
              <a:rPr lang="en-US" altLang="ja-JP" sz="1100" b="0" dirty="0">
                <a:solidFill>
                  <a:schemeClr val="tx1"/>
                </a:solidFill>
                <a:effectLst/>
                <a:latin typeface="Meiryo UI" panose="020B0604030504040204" pitchFamily="50" charset="-128"/>
                <a:ea typeface="Meiryo UI" panose="020B0604030504040204" pitchFamily="50" charset="-128"/>
              </a:rPr>
              <a:t>R5</a:t>
            </a:r>
            <a:r>
              <a:rPr lang="ja-JP" altLang="en-US" sz="1100" b="0" dirty="0">
                <a:solidFill>
                  <a:schemeClr val="tx1"/>
                </a:solidFill>
                <a:effectLst/>
                <a:latin typeface="Meiryo UI" panose="020B0604030504040204" pitchFamily="50" charset="-128"/>
                <a:ea typeface="Meiryo UI" panose="020B0604030504040204" pitchFamily="50" charset="-128"/>
              </a:rPr>
              <a:t>年度地域脱炭素</a:t>
            </a:r>
            <a:r>
              <a:rPr lang="ja-JP" altLang="en-US" sz="1100" b="0" dirty="0">
                <a:solidFill>
                  <a:schemeClr val="tx1"/>
                </a:solidFill>
              </a:rPr>
              <a:t>ステップアップ</a:t>
            </a:r>
            <a:r>
              <a:rPr lang="ja-JP" altLang="en-US" sz="1100" b="0" dirty="0">
                <a:solidFill>
                  <a:schemeClr val="tx1"/>
                </a:solidFill>
                <a:effectLst/>
                <a:latin typeface="Meiryo UI" panose="020B0604030504040204" pitchFamily="50" charset="-128"/>
                <a:ea typeface="Meiryo UI" panose="020B0604030504040204" pitchFamily="50" charset="-128"/>
              </a:rPr>
              <a:t>講座開催時の内容です。最新のマニュアルとは記載やページ数が異なる場合があります。</a:t>
            </a:r>
            <a:endParaRPr lang="en-US" altLang="ja-JP" sz="1050" b="0" dirty="0">
              <a:solidFill>
                <a:schemeClr val="tx1"/>
              </a:solidFill>
            </a:endParaRPr>
          </a:p>
        </p:txBody>
      </p:sp>
      <p:sp>
        <p:nvSpPr>
          <p:cNvPr id="5" name="タイトル 1">
            <a:extLst>
              <a:ext uri="{FF2B5EF4-FFF2-40B4-BE49-F238E27FC236}">
                <a16:creationId xmlns:a16="http://schemas.microsoft.com/office/drawing/2014/main" id="{CC7350A1-1FC1-DA9E-D8F5-7B8BB15FCE56}"/>
              </a:ext>
            </a:extLst>
          </p:cNvPr>
          <p:cNvSpPr txBox="1">
            <a:spLocks/>
          </p:cNvSpPr>
          <p:nvPr/>
        </p:nvSpPr>
        <p:spPr>
          <a:xfrm>
            <a:off x="1041780" y="2649149"/>
            <a:ext cx="7838051" cy="914439"/>
          </a:xfrm>
          <a:prstGeom prst="rect">
            <a:avLst/>
          </a:prstGeom>
        </p:spPr>
        <p:txBody>
          <a:bodyPr lIns="0" tIns="65317" rIns="0" bIns="0" anchor="ctr" anchorCtr="0">
            <a:normAutofit/>
          </a:bodyPr>
          <a:lstStyle>
            <a:lvl1pPr algn="ctr" defTabSz="1007943" rtl="0" eaLnBrk="1" latinLnBrk="0" hangingPunct="1">
              <a:lnSpc>
                <a:spcPct val="90000"/>
              </a:lnSpc>
              <a:spcBef>
                <a:spcPct val="0"/>
              </a:spcBef>
              <a:buNone/>
              <a:defRPr kumimoji="1" lang="ja-JP" altLang="en-US" sz="3600" b="1" kern="1200" dirty="0">
                <a:solidFill>
                  <a:schemeClr val="bg2"/>
                </a:solidFill>
                <a:latin typeface="Meiryo UI" panose="020B0604030504040204" pitchFamily="50" charset="-128"/>
                <a:ea typeface="Meiryo UI" panose="020B0604030504040204" pitchFamily="50" charset="-128"/>
                <a:cs typeface="+mn-cs"/>
              </a:defRPr>
            </a:lvl1pPr>
          </a:lstStyle>
          <a:p>
            <a:r>
              <a:rPr lang="ja-JP" altLang="en-US" sz="3200" dirty="0"/>
              <a:t>区域施策編策定　補助資料</a:t>
            </a:r>
          </a:p>
        </p:txBody>
      </p:sp>
    </p:spTree>
    <p:extLst>
      <p:ext uri="{BB962C8B-B14F-4D97-AF65-F5344CB8AC3E}">
        <p14:creationId xmlns:p14="http://schemas.microsoft.com/office/powerpoint/2010/main" val="7206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ja-JP" altLang="en-US" sz="2400" dirty="0">
                <a:solidFill>
                  <a:prstClr val="white"/>
                </a:solidFill>
              </a:rPr>
              <a:t>地方公共団体実行計画（区域施策編）の策定プロセス</a:t>
            </a:r>
            <a:endParaRPr lang="ja-JP" altLang="en-US" sz="2400" dirty="0">
              <a:latin typeface="Meiryo UI"/>
              <a:ea typeface="Meiryo UI"/>
            </a:endParaRPr>
          </a:p>
        </p:txBody>
      </p:sp>
      <p:sp>
        <p:nvSpPr>
          <p:cNvPr id="3" name="コンテンツ プレースホルダー 2">
            <a:extLst>
              <a:ext uri="{FF2B5EF4-FFF2-40B4-BE49-F238E27FC236}">
                <a16:creationId xmlns:a16="http://schemas.microsoft.com/office/drawing/2014/main" id="{E1893773-3DAA-1EE4-7681-8ED5CA970E5B}"/>
              </a:ext>
            </a:extLst>
          </p:cNvPr>
          <p:cNvSpPr>
            <a:spLocks noGrp="1"/>
          </p:cNvSpPr>
          <p:nvPr>
            <p:ph sz="quarter" idx="13"/>
          </p:nvPr>
        </p:nvSpPr>
        <p:spPr>
          <a:xfrm>
            <a:off x="250187" y="1008293"/>
            <a:ext cx="9405628" cy="1070957"/>
          </a:xfrm>
        </p:spPr>
        <p:txBody>
          <a:bodyPr/>
          <a:lstStyle/>
          <a:p>
            <a:r>
              <a:rPr lang="ja-JP" altLang="en-US" sz="1600" b="1" dirty="0">
                <a:solidFill>
                  <a:prstClr val="black"/>
                </a:solidFill>
              </a:rPr>
              <a:t>策定プロセスの全体像</a:t>
            </a:r>
            <a:endParaRPr lang="en-US" altLang="ja-JP" sz="1600" b="1" dirty="0">
              <a:solidFill>
                <a:prstClr val="black"/>
              </a:solidFill>
            </a:endParaRPr>
          </a:p>
          <a:p>
            <a:pPr>
              <a:buFont typeface="Arial" panose="020B0604020202020204" pitchFamily="34" charset="0"/>
              <a:buChar char="•"/>
            </a:pPr>
            <a:r>
              <a:rPr lang="ja-JP" altLang="en-US" sz="1200" dirty="0">
                <a:solidFill>
                  <a:prstClr val="black"/>
                </a:solidFill>
              </a:rPr>
              <a:t>前ページのマニュアルに掲載されている、区域施策編の策定プロセスは以下の通り。</a:t>
            </a:r>
            <a:endParaRPr lang="en-US" altLang="ja-JP" sz="1200" dirty="0">
              <a:solidFill>
                <a:prstClr val="black"/>
              </a:solidFill>
            </a:endParaRPr>
          </a:p>
          <a:p>
            <a:pPr>
              <a:buClr>
                <a:schemeClr val="tx1"/>
              </a:buClr>
              <a:buFont typeface="Arial" panose="020B0604020202020204" pitchFamily="34" charset="0"/>
              <a:buChar char="•"/>
            </a:pPr>
            <a:r>
              <a:rPr lang="ja-JP" altLang="en-US" sz="1200" b="1" dirty="0">
                <a:solidFill>
                  <a:srgbClr val="FF0000"/>
                </a:solidFill>
              </a:rPr>
              <a:t>地方公共団体実行計画（区域施策編）に必要な記載事項を網羅する</a:t>
            </a:r>
            <a:r>
              <a:rPr lang="ja-JP" altLang="en-US" sz="1200" dirty="0"/>
              <a:t>ために下記プロセスで進行していく。</a:t>
            </a:r>
            <a:endParaRPr lang="en-US" altLang="ja-JP" sz="1200" b="1" dirty="0">
              <a:solidFill>
                <a:sysClr val="windowText" lastClr="000000"/>
              </a:solidFill>
            </a:endParaRPr>
          </a:p>
        </p:txBody>
      </p:sp>
      <p:grpSp>
        <p:nvGrpSpPr>
          <p:cNvPr id="11" name="グループ化 10">
            <a:extLst>
              <a:ext uri="{FF2B5EF4-FFF2-40B4-BE49-F238E27FC236}">
                <a16:creationId xmlns:a16="http://schemas.microsoft.com/office/drawing/2014/main" id="{CB3BA288-EC53-6BDD-2836-A79CC5AD891F}"/>
              </a:ext>
            </a:extLst>
          </p:cNvPr>
          <p:cNvGrpSpPr/>
          <p:nvPr/>
        </p:nvGrpSpPr>
        <p:grpSpPr>
          <a:xfrm>
            <a:off x="703217" y="2241808"/>
            <a:ext cx="8499566" cy="4185012"/>
            <a:chOff x="444137" y="2426474"/>
            <a:chExt cx="8499566" cy="4185012"/>
          </a:xfrm>
        </p:grpSpPr>
        <p:sp>
          <p:nvSpPr>
            <p:cNvPr id="4" name="正方形/長方形 3">
              <a:extLst>
                <a:ext uri="{FF2B5EF4-FFF2-40B4-BE49-F238E27FC236}">
                  <a16:creationId xmlns:a16="http://schemas.microsoft.com/office/drawing/2014/main" id="{FF91152F-8039-479E-806A-468C62A8F5CA}"/>
                </a:ext>
              </a:extLst>
            </p:cNvPr>
            <p:cNvSpPr/>
            <p:nvPr/>
          </p:nvSpPr>
          <p:spPr>
            <a:xfrm>
              <a:off x="444137" y="2426474"/>
              <a:ext cx="5016137" cy="3423233"/>
            </a:xfrm>
            <a:prstGeom prst="rect">
              <a:avLst/>
            </a:prstGeom>
            <a:solidFill>
              <a:schemeClr val="accent2">
                <a:lumMod val="40000"/>
                <a:lumOff val="60000"/>
                <a:alpha val="50000"/>
              </a:schemeClr>
            </a:solidFill>
            <a:ln w="19050">
              <a:solidFill>
                <a:schemeClr val="accent2">
                  <a:lumMod val="75000"/>
                </a:schemeClr>
              </a:solid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301BAA02-DAB6-4543-AD0F-A93F98EBD530}"/>
                </a:ext>
              </a:extLst>
            </p:cNvPr>
            <p:cNvSpPr txBox="1"/>
            <p:nvPr/>
          </p:nvSpPr>
          <p:spPr>
            <a:xfrm>
              <a:off x="444137" y="2499360"/>
              <a:ext cx="2177143" cy="307777"/>
            </a:xfrm>
            <a:prstGeom prst="rect">
              <a:avLst/>
            </a:prstGeom>
            <a:noFill/>
          </p:spPr>
          <p:txBody>
            <a:bodyPr wrap="square" rtlCol="0">
              <a:spAutoFit/>
            </a:bodyPr>
            <a:lstStyle/>
            <a:p>
              <a:r>
                <a:rPr kumimoji="1" lang="ja-JP" altLang="en-US" sz="1400" b="1" dirty="0"/>
                <a:t>区域施策編の策定プロセス</a:t>
              </a:r>
            </a:p>
          </p:txBody>
        </p:sp>
        <p:sp>
          <p:nvSpPr>
            <p:cNvPr id="6" name="正方形/長方形 5">
              <a:extLst>
                <a:ext uri="{FF2B5EF4-FFF2-40B4-BE49-F238E27FC236}">
                  <a16:creationId xmlns:a16="http://schemas.microsoft.com/office/drawing/2014/main" id="{3AF8BA25-8C72-40E0-913E-4107B43076D7}"/>
                </a:ext>
              </a:extLst>
            </p:cNvPr>
            <p:cNvSpPr/>
            <p:nvPr/>
          </p:nvSpPr>
          <p:spPr>
            <a:xfrm>
              <a:off x="1767839" y="2969695"/>
              <a:ext cx="2177143" cy="629205"/>
            </a:xfrm>
            <a:prstGeom prst="rect">
              <a:avLst/>
            </a:prstGeom>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区域施策編策定の基本的事項・背景・意義（２－１）</a:t>
              </a:r>
            </a:p>
          </p:txBody>
        </p:sp>
        <p:sp>
          <p:nvSpPr>
            <p:cNvPr id="12" name="正方形/長方形 11">
              <a:extLst>
                <a:ext uri="{FF2B5EF4-FFF2-40B4-BE49-F238E27FC236}">
                  <a16:creationId xmlns:a16="http://schemas.microsoft.com/office/drawing/2014/main" id="{AAEFAF8E-77DB-4AF0-851A-4DCF045E9B92}"/>
                </a:ext>
              </a:extLst>
            </p:cNvPr>
            <p:cNvSpPr/>
            <p:nvPr/>
          </p:nvSpPr>
          <p:spPr>
            <a:xfrm>
              <a:off x="1767839" y="3914084"/>
              <a:ext cx="2177143" cy="629205"/>
            </a:xfrm>
            <a:prstGeom prst="rect">
              <a:avLst/>
            </a:prstGeom>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温室効果ガス排出量の推計・</a:t>
              </a:r>
              <a:br>
                <a:rPr kumimoji="1" lang="en-US" altLang="ja-JP" sz="1200" dirty="0">
                  <a:solidFill>
                    <a:schemeClr val="tx1"/>
                  </a:solidFill>
                  <a:latin typeface="Meiryo UI" panose="020B0604030504040204" pitchFamily="50" charset="-128"/>
                  <a:ea typeface="Meiryo UI" panose="020B0604030504040204" pitchFamily="50" charset="-128"/>
                </a:rPr>
              </a:br>
              <a:r>
                <a:rPr kumimoji="1" lang="ja-JP" altLang="en-US" sz="1200" dirty="0">
                  <a:solidFill>
                    <a:schemeClr val="tx1"/>
                  </a:solidFill>
                  <a:latin typeface="Meiryo UI" panose="020B0604030504040204" pitchFamily="50" charset="-128"/>
                  <a:ea typeface="Meiryo UI" panose="020B0604030504040204" pitchFamily="50" charset="-128"/>
                </a:rPr>
                <a:t>要因分析（２－２）</a:t>
              </a:r>
            </a:p>
          </p:txBody>
        </p:sp>
        <p:sp>
          <p:nvSpPr>
            <p:cNvPr id="13" name="正方形/長方形 12">
              <a:extLst>
                <a:ext uri="{FF2B5EF4-FFF2-40B4-BE49-F238E27FC236}">
                  <a16:creationId xmlns:a16="http://schemas.microsoft.com/office/drawing/2014/main" id="{1E7D2B22-DE03-4329-81D7-BC8E14D2F924}"/>
                </a:ext>
              </a:extLst>
            </p:cNvPr>
            <p:cNvSpPr/>
            <p:nvPr/>
          </p:nvSpPr>
          <p:spPr>
            <a:xfrm>
              <a:off x="513805" y="4858473"/>
              <a:ext cx="2177143" cy="629205"/>
            </a:xfrm>
            <a:prstGeom prst="rect">
              <a:avLst/>
            </a:prstGeom>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計画全体の目標</a:t>
              </a:r>
              <a:br>
                <a:rPr kumimoji="1" lang="en-US" altLang="ja-JP" sz="1200" dirty="0">
                  <a:solidFill>
                    <a:schemeClr val="tx1"/>
                  </a:solidFill>
                  <a:latin typeface="Meiryo UI" panose="020B0604030504040204" pitchFamily="50" charset="-128"/>
                  <a:ea typeface="Meiryo UI" panose="020B0604030504040204" pitchFamily="50" charset="-128"/>
                </a:rPr>
              </a:br>
              <a:r>
                <a:rPr kumimoji="1" lang="ja-JP" altLang="en-US" sz="1200" dirty="0">
                  <a:solidFill>
                    <a:schemeClr val="tx1"/>
                  </a:solidFill>
                  <a:latin typeface="Meiryo UI" panose="020B0604030504040204" pitchFamily="50" charset="-128"/>
                  <a:ea typeface="Meiryo UI" panose="020B0604030504040204" pitchFamily="50" charset="-128"/>
                </a:rPr>
                <a:t>（２－３）</a:t>
              </a:r>
            </a:p>
          </p:txBody>
        </p:sp>
        <p:sp>
          <p:nvSpPr>
            <p:cNvPr id="14" name="正方形/長方形 13">
              <a:extLst>
                <a:ext uri="{FF2B5EF4-FFF2-40B4-BE49-F238E27FC236}">
                  <a16:creationId xmlns:a16="http://schemas.microsoft.com/office/drawing/2014/main" id="{C6E485AF-DC96-4855-AB75-06D4F0E4CDF8}"/>
                </a:ext>
              </a:extLst>
            </p:cNvPr>
            <p:cNvSpPr/>
            <p:nvPr/>
          </p:nvSpPr>
          <p:spPr>
            <a:xfrm>
              <a:off x="3117668" y="4858473"/>
              <a:ext cx="2177143" cy="629205"/>
            </a:xfrm>
            <a:prstGeom prst="rect">
              <a:avLst/>
            </a:prstGeom>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温室効果ガス排出削減等に関する対策・施策の立案（２－４）</a:t>
              </a:r>
            </a:p>
          </p:txBody>
        </p:sp>
        <p:sp>
          <p:nvSpPr>
            <p:cNvPr id="15" name="正方形/長方形 14">
              <a:extLst>
                <a:ext uri="{FF2B5EF4-FFF2-40B4-BE49-F238E27FC236}">
                  <a16:creationId xmlns:a16="http://schemas.microsoft.com/office/drawing/2014/main" id="{5A8E632C-011F-4796-8DC5-D9472D410BD5}"/>
                </a:ext>
              </a:extLst>
            </p:cNvPr>
            <p:cNvSpPr/>
            <p:nvPr/>
          </p:nvSpPr>
          <p:spPr>
            <a:xfrm>
              <a:off x="5695404" y="2426474"/>
              <a:ext cx="3248299" cy="1002526"/>
            </a:xfrm>
            <a:prstGeom prst="rect">
              <a:avLst/>
            </a:prstGeom>
            <a:ln w="28575">
              <a:solidFill>
                <a:schemeClr val="accent3"/>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marL="87313"/>
              <a:r>
                <a:rPr kumimoji="1" lang="en-US" altLang="ja-JP" sz="1200" b="1" dirty="0">
                  <a:solidFill>
                    <a:schemeClr val="tx1"/>
                  </a:solidFill>
                  <a:latin typeface="Meiryo UI" panose="020B0604030504040204" pitchFamily="50" charset="-128"/>
                  <a:ea typeface="Meiryo UI" panose="020B0604030504040204" pitchFamily="50" charset="-128"/>
                </a:rPr>
                <a:t>【</a:t>
              </a:r>
              <a:r>
                <a:rPr lang="ja-JP" altLang="en-US" sz="1200" b="1" dirty="0">
                  <a:solidFill>
                    <a:schemeClr val="tx1"/>
                  </a:solidFill>
                  <a:latin typeface="Meiryo UI" panose="020B0604030504040204" pitchFamily="50" charset="-128"/>
                  <a:ea typeface="Meiryo UI" panose="020B0604030504040204" pitchFamily="50" charset="-128"/>
                </a:rPr>
                <a:t>基本情報の整理</a:t>
              </a:r>
              <a:r>
                <a:rPr kumimoji="1" lang="en-US" altLang="ja-JP" sz="1200" b="1" dirty="0">
                  <a:solidFill>
                    <a:schemeClr val="tx1"/>
                  </a:solidFill>
                  <a:latin typeface="Meiryo UI" panose="020B0604030504040204" pitchFamily="50" charset="-128"/>
                  <a:ea typeface="Meiryo UI" panose="020B0604030504040204" pitchFamily="50" charset="-128"/>
                </a:rPr>
                <a:t>】</a:t>
              </a:r>
            </a:p>
            <a:p>
              <a:pPr marL="87313"/>
              <a:r>
                <a:rPr kumimoji="1" lang="ja-JP" altLang="en-US" sz="1200" b="1" dirty="0">
                  <a:solidFill>
                    <a:schemeClr val="tx1"/>
                  </a:solidFill>
                  <a:latin typeface="Meiryo UI" panose="020B0604030504040204" pitchFamily="50" charset="-128"/>
                  <a:ea typeface="Meiryo UI" panose="020B0604030504040204" pitchFamily="50" charset="-128"/>
                </a:rPr>
                <a:t>区域施策編策定の意義</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258763" indent="-17145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区域の目指す将来像</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258763" indent="-17145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他部局を含めた関連計画の整理</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258763" indent="-17145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区域の特徴の整理</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637EAE45-3CD5-4805-9362-1E0058B6C23E}"/>
                </a:ext>
              </a:extLst>
            </p:cNvPr>
            <p:cNvSpPr/>
            <p:nvPr/>
          </p:nvSpPr>
          <p:spPr>
            <a:xfrm>
              <a:off x="5695404" y="3510048"/>
              <a:ext cx="3248299" cy="1348426"/>
            </a:xfrm>
            <a:prstGeom prst="rect">
              <a:avLst/>
            </a:prstGeom>
            <a:ln w="28575">
              <a:solidFill>
                <a:srgbClr val="FFC000"/>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marL="87313"/>
              <a:r>
                <a:rPr kumimoji="1" lang="en-US" altLang="ja-JP" sz="1200" b="1"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排出量の現況推計</a:t>
              </a:r>
              <a:r>
                <a:rPr kumimoji="1" lang="en-US" altLang="ja-JP" sz="1200" b="1" dirty="0">
                  <a:solidFill>
                    <a:schemeClr val="tx1"/>
                  </a:solidFill>
                  <a:latin typeface="Meiryo UI" panose="020B0604030504040204" pitchFamily="50" charset="-128"/>
                  <a:ea typeface="Meiryo UI" panose="020B0604030504040204" pitchFamily="50" charset="-128"/>
                </a:rPr>
                <a:t>】</a:t>
              </a:r>
            </a:p>
            <a:p>
              <a:pPr marL="87313"/>
              <a:r>
                <a:rPr kumimoji="1" lang="ja-JP" altLang="en-US" sz="1200" b="1" dirty="0">
                  <a:solidFill>
                    <a:schemeClr val="tx1"/>
                  </a:solidFill>
                  <a:latin typeface="Meiryo UI" panose="020B0604030504040204" pitchFamily="50" charset="-128"/>
                  <a:ea typeface="Meiryo UI" panose="020B0604030504040204" pitchFamily="50" charset="-128"/>
                </a:rPr>
                <a:t>温室効果ガス排出量推計の手法</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258763" indent="-17145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温室効果ガス排出量推計手法の一覧</a:t>
              </a:r>
              <a:endParaRPr lang="en-US" altLang="ja-JP" sz="1200" dirty="0">
                <a:solidFill>
                  <a:schemeClr val="tx1"/>
                </a:solidFill>
                <a:latin typeface="Meiryo UI" panose="020B0604030504040204" pitchFamily="50" charset="-128"/>
                <a:ea typeface="Meiryo UI" panose="020B0604030504040204" pitchFamily="50" charset="-128"/>
              </a:endParaRPr>
            </a:p>
            <a:p>
              <a:pPr marL="258763" indent="-17145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自治体排出量カルテの活用方法</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87313"/>
              <a:r>
                <a:rPr kumimoji="1" lang="ja-JP" altLang="en-US" sz="1200" b="1" dirty="0">
                  <a:solidFill>
                    <a:schemeClr val="tx1"/>
                  </a:solidFill>
                  <a:latin typeface="Meiryo UI" panose="020B0604030504040204" pitchFamily="50" charset="-128"/>
                  <a:ea typeface="Meiryo UI" panose="020B0604030504040204" pitchFamily="50" charset="-128"/>
                </a:rPr>
                <a:t>温室効果ガス排出量の要因分析</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258763" indent="-17145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自治体排出量カルテを用いた排出要因分析</a:t>
              </a:r>
              <a:endParaRPr lang="en-US" altLang="ja-JP" sz="1200" dirty="0">
                <a:solidFill>
                  <a:schemeClr val="tx1"/>
                </a:solidFill>
                <a:latin typeface="Meiryo UI" panose="020B0604030504040204" pitchFamily="50" charset="-128"/>
                <a:ea typeface="Meiryo UI" panose="020B0604030504040204" pitchFamily="50" charset="-128"/>
              </a:endParaRPr>
            </a:p>
            <a:p>
              <a:pPr marL="258763" indent="-17145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課題の体系整理</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sp>
          <p:nvSpPr>
            <p:cNvPr id="22" name="正方形/長方形 21">
              <a:extLst>
                <a:ext uri="{FF2B5EF4-FFF2-40B4-BE49-F238E27FC236}">
                  <a16:creationId xmlns:a16="http://schemas.microsoft.com/office/drawing/2014/main" id="{E82E46AF-6130-4248-985D-79349FE2516F}"/>
                </a:ext>
              </a:extLst>
            </p:cNvPr>
            <p:cNvSpPr/>
            <p:nvPr/>
          </p:nvSpPr>
          <p:spPr>
            <a:xfrm>
              <a:off x="5695404" y="4953432"/>
              <a:ext cx="3248299" cy="1658054"/>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marL="87313"/>
              <a:r>
                <a:rPr kumimoji="1" lang="en-US" altLang="ja-JP" sz="1200" b="1"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目標・施策の設定</a:t>
              </a:r>
              <a:r>
                <a:rPr kumimoji="1" lang="en-US" altLang="ja-JP" sz="1200" b="1" dirty="0">
                  <a:solidFill>
                    <a:schemeClr val="tx1"/>
                  </a:solidFill>
                  <a:latin typeface="Meiryo UI" panose="020B0604030504040204" pitchFamily="50" charset="-128"/>
                  <a:ea typeface="Meiryo UI" panose="020B0604030504040204" pitchFamily="50" charset="-128"/>
                </a:rPr>
                <a:t>】</a:t>
              </a:r>
            </a:p>
            <a:p>
              <a:pPr marL="87313"/>
              <a:r>
                <a:rPr kumimoji="1" lang="ja-JP" altLang="en-US" sz="1200" b="1" dirty="0">
                  <a:solidFill>
                    <a:schemeClr val="tx1"/>
                  </a:solidFill>
                  <a:latin typeface="Meiryo UI" panose="020B0604030504040204" pitchFamily="50" charset="-128"/>
                  <a:ea typeface="Meiryo UI" panose="020B0604030504040204" pitchFamily="50" charset="-128"/>
                </a:rPr>
                <a:t>削減目標の設定</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258763" indent="-17145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総量削減目標の設定の考え方、事例</a:t>
              </a:r>
              <a:endParaRPr lang="en-US" altLang="ja-JP" sz="1200" dirty="0">
                <a:solidFill>
                  <a:schemeClr val="tx1"/>
                </a:solidFill>
                <a:latin typeface="Meiryo UI" panose="020B0604030504040204" pitchFamily="50" charset="-128"/>
                <a:ea typeface="Meiryo UI" panose="020B0604030504040204" pitchFamily="50" charset="-128"/>
              </a:endParaRPr>
            </a:p>
            <a:p>
              <a:pPr marL="258763" indent="-17145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総量削減目標の設定</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87313"/>
              <a:r>
                <a:rPr kumimoji="1" lang="ja-JP" altLang="en-US" sz="1200" b="1" dirty="0">
                  <a:solidFill>
                    <a:schemeClr val="tx1"/>
                  </a:solidFill>
                  <a:latin typeface="Meiryo UI" panose="020B0604030504040204" pitchFamily="50" charset="-128"/>
                  <a:ea typeface="Meiryo UI" panose="020B0604030504040204" pitchFamily="50" charset="-128"/>
                </a:rPr>
                <a:t>対策・施策の立案</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258763" indent="-17145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将来像実現のための対策</a:t>
              </a:r>
              <a:endParaRPr lang="en-US" altLang="ja-JP" sz="1200" dirty="0">
                <a:solidFill>
                  <a:schemeClr val="tx1"/>
                </a:solidFill>
                <a:latin typeface="Meiryo UI" panose="020B0604030504040204" pitchFamily="50" charset="-128"/>
                <a:ea typeface="Meiryo UI" panose="020B0604030504040204" pitchFamily="50" charset="-128"/>
              </a:endParaRPr>
            </a:p>
            <a:p>
              <a:pPr marL="258763" indent="-17145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対策を実現するための課題</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258763" indent="-17145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施策の立案、目標設定</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23" name="正方形/長方形 22">
              <a:extLst>
                <a:ext uri="{FF2B5EF4-FFF2-40B4-BE49-F238E27FC236}">
                  <a16:creationId xmlns:a16="http://schemas.microsoft.com/office/drawing/2014/main" id="{4522A9F5-15E8-4CD4-A9ED-66B70B53EA96}"/>
                </a:ext>
              </a:extLst>
            </p:cNvPr>
            <p:cNvSpPr/>
            <p:nvPr/>
          </p:nvSpPr>
          <p:spPr>
            <a:xfrm>
              <a:off x="1767839" y="5931567"/>
              <a:ext cx="2177143" cy="629205"/>
            </a:xfrm>
            <a:prstGeom prst="rect">
              <a:avLst/>
            </a:prstGeom>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区域施策編の公表、実施、</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見直し・改定（２－５以降）</a:t>
              </a:r>
            </a:p>
          </p:txBody>
        </p:sp>
        <p:cxnSp>
          <p:nvCxnSpPr>
            <p:cNvPr id="9" name="直線矢印コネクタ 8">
              <a:extLst>
                <a:ext uri="{FF2B5EF4-FFF2-40B4-BE49-F238E27FC236}">
                  <a16:creationId xmlns:a16="http://schemas.microsoft.com/office/drawing/2014/main" id="{9DE212A5-A2F2-43E3-A053-3FAA1C23D3D3}"/>
                </a:ext>
              </a:extLst>
            </p:cNvPr>
            <p:cNvCxnSpPr>
              <a:cxnSpLocks/>
              <a:stCxn id="6" idx="2"/>
              <a:endCxn id="12" idx="0"/>
            </p:cNvCxnSpPr>
            <p:nvPr/>
          </p:nvCxnSpPr>
          <p:spPr>
            <a:xfrm>
              <a:off x="2856411" y="3598900"/>
              <a:ext cx="0" cy="31518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23">
              <a:extLst>
                <a:ext uri="{FF2B5EF4-FFF2-40B4-BE49-F238E27FC236}">
                  <a16:creationId xmlns:a16="http://schemas.microsoft.com/office/drawing/2014/main" id="{AD7CFB1E-7AC4-4DC6-8548-22306054179D}"/>
                </a:ext>
              </a:extLst>
            </p:cNvPr>
            <p:cNvCxnSpPr>
              <a:cxnSpLocks/>
              <a:stCxn id="12" idx="2"/>
              <a:endCxn id="13" idx="0"/>
            </p:cNvCxnSpPr>
            <p:nvPr/>
          </p:nvCxnSpPr>
          <p:spPr>
            <a:xfrm rot="5400000">
              <a:off x="2071802" y="4073864"/>
              <a:ext cx="315184" cy="1254034"/>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cxnSp>
          <p:nvCxnSpPr>
            <p:cNvPr id="26" name="直線矢印コネクタ 23">
              <a:extLst>
                <a:ext uri="{FF2B5EF4-FFF2-40B4-BE49-F238E27FC236}">
                  <a16:creationId xmlns:a16="http://schemas.microsoft.com/office/drawing/2014/main" id="{5810B814-A25D-4362-B40F-B191169EAAE5}"/>
                </a:ext>
              </a:extLst>
            </p:cNvPr>
            <p:cNvCxnSpPr>
              <a:cxnSpLocks/>
              <a:stCxn id="12" idx="2"/>
              <a:endCxn id="14" idx="0"/>
            </p:cNvCxnSpPr>
            <p:nvPr/>
          </p:nvCxnSpPr>
          <p:spPr>
            <a:xfrm rot="16200000" flipH="1">
              <a:off x="3373733" y="4025966"/>
              <a:ext cx="315184" cy="1349829"/>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cxnSp>
          <p:nvCxnSpPr>
            <p:cNvPr id="29" name="直線矢印コネクタ 23">
              <a:extLst>
                <a:ext uri="{FF2B5EF4-FFF2-40B4-BE49-F238E27FC236}">
                  <a16:creationId xmlns:a16="http://schemas.microsoft.com/office/drawing/2014/main" id="{BF4D8E93-FFB5-45C7-A452-29EBA0E1D8D1}"/>
                </a:ext>
              </a:extLst>
            </p:cNvPr>
            <p:cNvCxnSpPr>
              <a:cxnSpLocks/>
              <a:stCxn id="14" idx="2"/>
              <a:endCxn id="23" idx="0"/>
            </p:cNvCxnSpPr>
            <p:nvPr/>
          </p:nvCxnSpPr>
          <p:spPr>
            <a:xfrm rot="5400000">
              <a:off x="3309382" y="5034708"/>
              <a:ext cx="443889" cy="1349829"/>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cxnSp>
          <p:nvCxnSpPr>
            <p:cNvPr id="33" name="直線矢印コネクタ 23">
              <a:extLst>
                <a:ext uri="{FF2B5EF4-FFF2-40B4-BE49-F238E27FC236}">
                  <a16:creationId xmlns:a16="http://schemas.microsoft.com/office/drawing/2014/main" id="{16270A30-EA9F-4076-8B31-7BAB8462F80F}"/>
                </a:ext>
              </a:extLst>
            </p:cNvPr>
            <p:cNvCxnSpPr>
              <a:cxnSpLocks/>
              <a:stCxn id="13" idx="2"/>
              <a:endCxn id="23" idx="0"/>
            </p:cNvCxnSpPr>
            <p:nvPr/>
          </p:nvCxnSpPr>
          <p:spPr>
            <a:xfrm rot="16200000" flipH="1">
              <a:off x="2007450" y="5082605"/>
              <a:ext cx="443889" cy="1254034"/>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cxnSp>
          <p:nvCxnSpPr>
            <p:cNvPr id="36" name="直線矢印コネクタ 35">
              <a:extLst>
                <a:ext uri="{FF2B5EF4-FFF2-40B4-BE49-F238E27FC236}">
                  <a16:creationId xmlns:a16="http://schemas.microsoft.com/office/drawing/2014/main" id="{025382F0-DB2E-4772-A0FE-A0F920F28750}"/>
                </a:ext>
              </a:extLst>
            </p:cNvPr>
            <p:cNvCxnSpPr>
              <a:cxnSpLocks/>
              <a:endCxn id="15" idx="1"/>
            </p:cNvCxnSpPr>
            <p:nvPr/>
          </p:nvCxnSpPr>
          <p:spPr>
            <a:xfrm>
              <a:off x="5460274" y="2927737"/>
              <a:ext cx="235130" cy="0"/>
            </a:xfrm>
            <a:prstGeom prst="straightConnector1">
              <a:avLst/>
            </a:prstGeom>
            <a:ln w="28575">
              <a:solidFill>
                <a:schemeClr val="accent3"/>
              </a:solidFill>
              <a:tailEnd type="triangle"/>
            </a:ln>
          </p:spPr>
          <p:style>
            <a:lnRef idx="1">
              <a:schemeClr val="dk1"/>
            </a:lnRef>
            <a:fillRef idx="0">
              <a:schemeClr val="dk1"/>
            </a:fillRef>
            <a:effectRef idx="0">
              <a:schemeClr val="dk1"/>
            </a:effectRef>
            <a:fontRef idx="minor">
              <a:schemeClr val="tx1"/>
            </a:fontRef>
          </p:style>
        </p:cxnSp>
        <p:cxnSp>
          <p:nvCxnSpPr>
            <p:cNvPr id="38" name="直線矢印コネクタ 37">
              <a:extLst>
                <a:ext uri="{FF2B5EF4-FFF2-40B4-BE49-F238E27FC236}">
                  <a16:creationId xmlns:a16="http://schemas.microsoft.com/office/drawing/2014/main" id="{6E019F23-1EDF-41A8-A401-8B0E7017E8E8}"/>
                </a:ext>
              </a:extLst>
            </p:cNvPr>
            <p:cNvCxnSpPr>
              <a:cxnSpLocks/>
              <a:stCxn id="12" idx="3"/>
            </p:cNvCxnSpPr>
            <p:nvPr/>
          </p:nvCxnSpPr>
          <p:spPr>
            <a:xfrm>
              <a:off x="3944982" y="4228687"/>
              <a:ext cx="1750422" cy="267123"/>
            </a:xfrm>
            <a:prstGeom prst="bentConnector3">
              <a:avLst>
                <a:gd name="adj1" fmla="val 50000"/>
              </a:avLst>
            </a:prstGeom>
            <a:ln w="28575">
              <a:solidFill>
                <a:srgbClr val="FFC000"/>
              </a:solidFill>
              <a:tailEnd type="triangle"/>
            </a:ln>
          </p:spPr>
          <p:style>
            <a:lnRef idx="1">
              <a:schemeClr val="dk1"/>
            </a:lnRef>
            <a:fillRef idx="0">
              <a:schemeClr val="dk1"/>
            </a:fillRef>
            <a:effectRef idx="0">
              <a:schemeClr val="dk1"/>
            </a:effectRef>
            <a:fontRef idx="minor">
              <a:schemeClr val="tx1"/>
            </a:fontRef>
          </p:style>
        </p:cxnSp>
        <p:cxnSp>
          <p:nvCxnSpPr>
            <p:cNvPr id="41" name="直線矢印コネクタ 37">
              <a:extLst>
                <a:ext uri="{FF2B5EF4-FFF2-40B4-BE49-F238E27FC236}">
                  <a16:creationId xmlns:a16="http://schemas.microsoft.com/office/drawing/2014/main" id="{5EB25C67-3A16-4142-8E00-4BCE22645524}"/>
                </a:ext>
              </a:extLst>
            </p:cNvPr>
            <p:cNvCxnSpPr>
              <a:cxnSpLocks/>
              <a:stCxn id="13" idx="3"/>
            </p:cNvCxnSpPr>
            <p:nvPr/>
          </p:nvCxnSpPr>
          <p:spPr>
            <a:xfrm flipV="1">
              <a:off x="2690948" y="4590767"/>
              <a:ext cx="3004456" cy="582309"/>
            </a:xfrm>
            <a:prstGeom prst="bentConnector3">
              <a:avLst>
                <a:gd name="adj1" fmla="val 11449"/>
              </a:avLst>
            </a:prstGeom>
            <a:ln w="28575">
              <a:solidFill>
                <a:srgbClr val="FFC000"/>
              </a:solidFill>
              <a:tailEnd type="triangle"/>
            </a:ln>
          </p:spPr>
          <p:style>
            <a:lnRef idx="1">
              <a:schemeClr val="dk1"/>
            </a:lnRef>
            <a:fillRef idx="0">
              <a:schemeClr val="dk1"/>
            </a:fillRef>
            <a:effectRef idx="0">
              <a:schemeClr val="dk1"/>
            </a:effectRef>
            <a:fontRef idx="minor">
              <a:schemeClr val="tx1"/>
            </a:fontRef>
          </p:style>
        </p:cxnSp>
        <p:cxnSp>
          <p:nvCxnSpPr>
            <p:cNvPr id="50" name="直線矢印コネクタ 37">
              <a:extLst>
                <a:ext uri="{FF2B5EF4-FFF2-40B4-BE49-F238E27FC236}">
                  <a16:creationId xmlns:a16="http://schemas.microsoft.com/office/drawing/2014/main" id="{6C4AA465-3C39-44EB-B1FF-00992630A5C6}"/>
                </a:ext>
              </a:extLst>
            </p:cNvPr>
            <p:cNvCxnSpPr>
              <a:cxnSpLocks/>
              <a:stCxn id="14" idx="3"/>
              <a:endCxn id="22" idx="1"/>
            </p:cNvCxnSpPr>
            <p:nvPr/>
          </p:nvCxnSpPr>
          <p:spPr>
            <a:xfrm>
              <a:off x="5294811" y="5173076"/>
              <a:ext cx="400593" cy="609383"/>
            </a:xfrm>
            <a:prstGeom prst="bentConnector3">
              <a:avLst>
                <a:gd name="adj1" fmla="val 50000"/>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982882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ja-JP" altLang="en-US" sz="2400" dirty="0">
                <a:solidFill>
                  <a:prstClr val="white"/>
                </a:solidFill>
              </a:rPr>
              <a:t>地方公共団体実行計画（区域施策編）の</a:t>
            </a:r>
            <a:r>
              <a:rPr lang="en-US" altLang="ja-JP" sz="2400" dirty="0">
                <a:solidFill>
                  <a:prstClr val="white"/>
                </a:solidFill>
              </a:rPr>
              <a:t>PDCA</a:t>
            </a:r>
            <a:r>
              <a:rPr lang="ja-JP" altLang="en-US" sz="2400" dirty="0">
                <a:solidFill>
                  <a:prstClr val="white"/>
                </a:solidFill>
              </a:rPr>
              <a:t>の全体像</a:t>
            </a:r>
            <a:endParaRPr lang="ja-JP" altLang="en-US" sz="2400" dirty="0">
              <a:latin typeface="Meiryo UI"/>
              <a:ea typeface="Meiryo UI"/>
            </a:endParaRPr>
          </a:p>
        </p:txBody>
      </p:sp>
      <p:sp>
        <p:nvSpPr>
          <p:cNvPr id="3" name="コンテンツ プレースホルダー 2">
            <a:extLst>
              <a:ext uri="{FF2B5EF4-FFF2-40B4-BE49-F238E27FC236}">
                <a16:creationId xmlns:a16="http://schemas.microsoft.com/office/drawing/2014/main" id="{E1893773-3DAA-1EE4-7681-8ED5CA970E5B}"/>
              </a:ext>
            </a:extLst>
          </p:cNvPr>
          <p:cNvSpPr>
            <a:spLocks noGrp="1"/>
          </p:cNvSpPr>
          <p:nvPr>
            <p:ph sz="quarter" idx="13"/>
          </p:nvPr>
        </p:nvSpPr>
        <p:spPr>
          <a:xfrm>
            <a:off x="250187" y="1008293"/>
            <a:ext cx="9405628" cy="1319743"/>
          </a:xfrm>
        </p:spPr>
        <p:txBody>
          <a:bodyPr/>
          <a:lstStyle/>
          <a:p>
            <a:r>
              <a:rPr lang="en-US" altLang="ja-JP" sz="1600" b="1" dirty="0">
                <a:solidFill>
                  <a:prstClr val="black"/>
                </a:solidFill>
              </a:rPr>
              <a:t>PDCA</a:t>
            </a:r>
            <a:r>
              <a:rPr lang="ja-JP" altLang="en-US" sz="1600" b="1" dirty="0">
                <a:solidFill>
                  <a:prstClr val="black"/>
                </a:solidFill>
              </a:rPr>
              <a:t>の全体像</a:t>
            </a:r>
            <a:endParaRPr lang="en-US" altLang="ja-JP" sz="1600" b="1" dirty="0">
              <a:solidFill>
                <a:prstClr val="black"/>
              </a:solidFill>
            </a:endParaRPr>
          </a:p>
          <a:p>
            <a:pPr>
              <a:buFont typeface="Arial" panose="020B0604020202020204" pitchFamily="34" charset="0"/>
              <a:buChar char="•"/>
            </a:pPr>
            <a:r>
              <a:rPr lang="ja-JP" altLang="en-US" sz="1200" dirty="0">
                <a:solidFill>
                  <a:prstClr val="black"/>
                </a:solidFill>
              </a:rPr>
              <a:t>地球温暖化対策計画においては、地球温暖化対策の基本的考え方の一つとして、</a:t>
            </a:r>
            <a:r>
              <a:rPr lang="ja-JP" altLang="en-US" sz="1200" b="1" dirty="0">
                <a:solidFill>
                  <a:prstClr val="black"/>
                </a:solidFill>
              </a:rPr>
              <a:t>「評価・見直しプロセス（</a:t>
            </a:r>
            <a:r>
              <a:rPr lang="en-US" altLang="ja-JP" sz="1200" b="1" dirty="0">
                <a:solidFill>
                  <a:prstClr val="black"/>
                </a:solidFill>
              </a:rPr>
              <a:t>PDCA</a:t>
            </a:r>
            <a:r>
              <a:rPr lang="ja-JP" altLang="en-US" sz="1200" b="1" dirty="0">
                <a:solidFill>
                  <a:prstClr val="black"/>
                </a:solidFill>
              </a:rPr>
              <a:t>）の重視」</a:t>
            </a:r>
            <a:r>
              <a:rPr lang="ja-JP" altLang="en-US" sz="1200" dirty="0">
                <a:solidFill>
                  <a:prstClr val="black"/>
                </a:solidFill>
              </a:rPr>
              <a:t>が掲げられている。</a:t>
            </a:r>
            <a:endParaRPr lang="en-US" altLang="ja-JP" sz="1200" dirty="0">
              <a:solidFill>
                <a:prstClr val="black"/>
              </a:solidFill>
            </a:endParaRPr>
          </a:p>
          <a:p>
            <a:pPr>
              <a:buFont typeface="Arial" panose="020B0604020202020204" pitchFamily="34" charset="0"/>
              <a:buChar char="•"/>
            </a:pPr>
            <a:r>
              <a:rPr lang="ja-JP" altLang="en-US" sz="1200" dirty="0">
                <a:solidFill>
                  <a:sysClr val="windowText" lastClr="000000"/>
                </a:solidFill>
              </a:rPr>
              <a:t>計画をより実行的に進めていくため、計画策定後、</a:t>
            </a:r>
            <a:r>
              <a:rPr lang="ja-JP" altLang="en-US" sz="1200" b="1" dirty="0">
                <a:solidFill>
                  <a:sysClr val="windowText" lastClr="000000"/>
                </a:solidFill>
              </a:rPr>
              <a:t>毎年各対策・施策の進捗状況等について評価を行う必要がある</a:t>
            </a:r>
            <a:r>
              <a:rPr lang="ja-JP" altLang="en-US" sz="1200" dirty="0">
                <a:solidFill>
                  <a:sysClr val="windowText" lastClr="000000"/>
                </a:solidFill>
              </a:rPr>
              <a:t>。</a:t>
            </a:r>
            <a:endParaRPr lang="en-US" altLang="ja-JP" sz="1200" dirty="0">
              <a:solidFill>
                <a:sysClr val="windowText" lastClr="000000"/>
              </a:solidFill>
            </a:endParaRPr>
          </a:p>
          <a:p>
            <a:pPr>
              <a:buFont typeface="Arial" panose="020B0604020202020204" pitchFamily="34" charset="0"/>
              <a:buChar char="•"/>
            </a:pPr>
            <a:r>
              <a:rPr lang="ja-JP" altLang="en-US" sz="1200" dirty="0">
                <a:solidFill>
                  <a:sysClr val="windowText" lastClr="000000"/>
                </a:solidFill>
              </a:rPr>
              <a:t>また、計画策定の際には、</a:t>
            </a:r>
            <a:r>
              <a:rPr lang="ja-JP" altLang="en-US" sz="1200" b="1" dirty="0">
                <a:solidFill>
                  <a:sysClr val="windowText" lastClr="000000"/>
                </a:solidFill>
              </a:rPr>
              <a:t>進捗状況を毎年評価できるような内容・範囲の指定</a:t>
            </a:r>
            <a:r>
              <a:rPr lang="ja-JP" altLang="en-US" sz="1200" dirty="0">
                <a:solidFill>
                  <a:sysClr val="windowText" lastClr="000000"/>
                </a:solidFill>
              </a:rPr>
              <a:t>が必要となる。</a:t>
            </a:r>
            <a:endParaRPr lang="en-US" altLang="ja-JP" sz="1200" dirty="0">
              <a:solidFill>
                <a:sysClr val="windowText" lastClr="000000"/>
              </a:solidFill>
            </a:endParaRPr>
          </a:p>
        </p:txBody>
      </p:sp>
      <p:pic>
        <p:nvPicPr>
          <p:cNvPr id="8" name="図 7">
            <a:extLst>
              <a:ext uri="{FF2B5EF4-FFF2-40B4-BE49-F238E27FC236}">
                <a16:creationId xmlns:a16="http://schemas.microsoft.com/office/drawing/2014/main" id="{E906D398-0D2B-4A79-BA3B-48E6C0D90647}"/>
              </a:ext>
            </a:extLst>
          </p:cNvPr>
          <p:cNvPicPr>
            <a:picLocks noChangeAspect="1"/>
          </p:cNvPicPr>
          <p:nvPr/>
        </p:nvPicPr>
        <p:blipFill rotWithShape="1">
          <a:blip r:embed="rId2"/>
          <a:srcRect l="11551" t="484"/>
          <a:stretch/>
        </p:blipFill>
        <p:spPr>
          <a:xfrm>
            <a:off x="2161500" y="2395994"/>
            <a:ext cx="5582999" cy="4173645"/>
          </a:xfrm>
          <a:prstGeom prst="rect">
            <a:avLst/>
          </a:prstGeom>
        </p:spPr>
      </p:pic>
      <p:sp>
        <p:nvSpPr>
          <p:cNvPr id="4" name="テキスト ボックス 3">
            <a:extLst>
              <a:ext uri="{FF2B5EF4-FFF2-40B4-BE49-F238E27FC236}">
                <a16:creationId xmlns:a16="http://schemas.microsoft.com/office/drawing/2014/main" id="{AF550831-580D-DC7C-8D1B-F5F46EE6C870}"/>
              </a:ext>
            </a:extLst>
          </p:cNvPr>
          <p:cNvSpPr txBox="1"/>
          <p:nvPr/>
        </p:nvSpPr>
        <p:spPr>
          <a:xfrm>
            <a:off x="25455" y="6600119"/>
            <a:ext cx="6466507" cy="253916"/>
          </a:xfrm>
          <a:prstGeom prst="rect">
            <a:avLst/>
          </a:prstGeom>
          <a:noFill/>
        </p:spPr>
        <p:txBody>
          <a:bodyPr wrap="square" rtlCol="0">
            <a:spAutoFit/>
          </a:bodyPr>
          <a:lstStyle/>
          <a:p>
            <a:r>
              <a:rPr lang="ja-JP" altLang="en-US" sz="1050" dirty="0"/>
              <a:t>出典</a:t>
            </a:r>
            <a:r>
              <a:rPr kumimoji="1" lang="ja-JP" altLang="en-US" sz="1050" dirty="0"/>
              <a:t>：</a:t>
            </a:r>
            <a:r>
              <a:rPr lang="ja-JP" altLang="en-US" sz="1050" dirty="0"/>
              <a:t>マニュアル本編：</a:t>
            </a:r>
            <a:r>
              <a:rPr lang="en-US" altLang="ja-JP" sz="1050" dirty="0"/>
              <a:t>p.20</a:t>
            </a:r>
            <a:endParaRPr kumimoji="1" lang="en-US" altLang="ja-JP" sz="1050" dirty="0"/>
          </a:p>
        </p:txBody>
      </p:sp>
    </p:spTree>
    <p:extLst>
      <p:ext uri="{BB962C8B-B14F-4D97-AF65-F5344CB8AC3E}">
        <p14:creationId xmlns:p14="http://schemas.microsoft.com/office/powerpoint/2010/main" val="1186120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85AA89-D1CD-438E-92ED-9EDF5E82F083}"/>
              </a:ext>
            </a:extLst>
          </p:cNvPr>
          <p:cNvSpPr>
            <a:spLocks noGrp="1"/>
          </p:cNvSpPr>
          <p:nvPr>
            <p:ph type="title"/>
          </p:nvPr>
        </p:nvSpPr>
        <p:spPr/>
        <p:txBody>
          <a:bodyPr>
            <a:normAutofit/>
          </a:bodyPr>
          <a:lstStyle/>
          <a:p>
            <a:r>
              <a:rPr kumimoji="1" lang="ja-JP" altLang="en-US" sz="2400" dirty="0"/>
              <a:t>２．区域施策編策定の意義</a:t>
            </a:r>
          </a:p>
        </p:txBody>
      </p:sp>
    </p:spTree>
    <p:extLst>
      <p:ext uri="{BB962C8B-B14F-4D97-AF65-F5344CB8AC3E}">
        <p14:creationId xmlns:p14="http://schemas.microsoft.com/office/powerpoint/2010/main" val="84508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8E2EDB54-E140-4278-B3E6-E3D92E242872}"/>
              </a:ext>
            </a:extLst>
          </p:cNvPr>
          <p:cNvPicPr>
            <a:picLocks noChangeAspect="1"/>
          </p:cNvPicPr>
          <p:nvPr/>
        </p:nvPicPr>
        <p:blipFill>
          <a:blip r:embed="rId3"/>
          <a:stretch>
            <a:fillRect/>
          </a:stretch>
        </p:blipFill>
        <p:spPr>
          <a:xfrm>
            <a:off x="1947046" y="3315486"/>
            <a:ext cx="6011908" cy="3167813"/>
          </a:xfrm>
          <a:prstGeom prst="rect">
            <a:avLst/>
          </a:prstGeom>
        </p:spPr>
      </p:pic>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ja-JP" altLang="en-US" sz="2400" dirty="0">
                <a:solidFill>
                  <a:prstClr val="white"/>
                </a:solidFill>
              </a:rPr>
              <a:t>区域の目指す将来像と区域施策編の関係性</a:t>
            </a:r>
            <a:endParaRPr lang="ja-JP" altLang="en-US" sz="2400" dirty="0">
              <a:latin typeface="Meiryo UI"/>
              <a:ea typeface="Meiryo UI"/>
            </a:endParaRPr>
          </a:p>
        </p:txBody>
      </p:sp>
      <p:sp>
        <p:nvSpPr>
          <p:cNvPr id="3" name="コンテンツ プレースホルダー 2">
            <a:extLst>
              <a:ext uri="{FF2B5EF4-FFF2-40B4-BE49-F238E27FC236}">
                <a16:creationId xmlns:a16="http://schemas.microsoft.com/office/drawing/2014/main" id="{E1893773-3DAA-1EE4-7681-8ED5CA970E5B}"/>
              </a:ext>
            </a:extLst>
          </p:cNvPr>
          <p:cNvSpPr>
            <a:spLocks noGrp="1"/>
          </p:cNvSpPr>
          <p:nvPr>
            <p:ph sz="quarter" idx="13"/>
          </p:nvPr>
        </p:nvSpPr>
        <p:spPr>
          <a:xfrm>
            <a:off x="250187" y="1008293"/>
            <a:ext cx="9405628" cy="2307193"/>
          </a:xfrm>
        </p:spPr>
        <p:txBody>
          <a:bodyPr/>
          <a:lstStyle/>
          <a:p>
            <a:r>
              <a:rPr lang="ja-JP" altLang="en-US" sz="1600" b="1" dirty="0">
                <a:solidFill>
                  <a:prstClr val="black"/>
                </a:solidFill>
              </a:rPr>
              <a:t>脱炭素施策を単なる地球温暖化対策として終わらせないために</a:t>
            </a:r>
            <a:endParaRPr lang="en-US" altLang="ja-JP" sz="1600" b="1" dirty="0">
              <a:solidFill>
                <a:prstClr val="black"/>
              </a:solidFill>
            </a:endParaRPr>
          </a:p>
          <a:p>
            <a:pPr>
              <a:buFont typeface="Arial" panose="020B0604020202020204" pitchFamily="34" charset="0"/>
              <a:buChar char="•"/>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地域における脱炭素化は、温室効果ガス排出の抑制を実現するだけではなく、地域活性化、人口減少、産業振興、コスト削減、防災、健康などの</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多様な課題の解決</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に貢献し、</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住民・事業者の利益</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となる可能性を秘めている。</a:t>
            </a:r>
            <a:endParaRPr lang="en-US" altLang="ja-JP" sz="1200" dirty="0">
              <a:solidFill>
                <a:prstClr val="black"/>
              </a:solidFill>
            </a:endParaRPr>
          </a:p>
          <a:p>
            <a:pPr>
              <a:buFont typeface="Arial" panose="020B0604020202020204" pitchFamily="34" charset="0"/>
              <a:buChar char="•"/>
            </a:pPr>
            <a:r>
              <a:rPr lang="ja-JP" altLang="en-US" sz="1200" dirty="0">
                <a:solidFill>
                  <a:prstClr val="black"/>
                </a:solidFill>
              </a:rPr>
              <a:t>区域施策編においては、地域を取り巻くマクロトレンドに加え、区域の特性として「</a:t>
            </a:r>
            <a:r>
              <a:rPr lang="ja-JP" altLang="en-US" sz="1200" b="1" dirty="0">
                <a:solidFill>
                  <a:prstClr val="black"/>
                </a:solidFill>
              </a:rPr>
              <a:t>地域固有の条件</a:t>
            </a:r>
            <a:r>
              <a:rPr lang="ja-JP" altLang="en-US" sz="1200" dirty="0">
                <a:solidFill>
                  <a:prstClr val="black"/>
                </a:solidFill>
              </a:rPr>
              <a:t>」「</a:t>
            </a:r>
            <a:r>
              <a:rPr lang="ja-JP" altLang="en-US" sz="1200" b="1" dirty="0">
                <a:solidFill>
                  <a:prstClr val="black"/>
                </a:solidFill>
              </a:rPr>
              <a:t>地域社会を構成する要素</a:t>
            </a:r>
            <a:r>
              <a:rPr lang="ja-JP" altLang="en-US" sz="1200" dirty="0">
                <a:solidFill>
                  <a:prstClr val="black"/>
                </a:solidFill>
              </a:rPr>
              <a:t>」を整理し、構想して提示することが求められる。</a:t>
            </a:r>
            <a:endParaRPr lang="en-US" altLang="ja-JP" sz="1200" dirty="0">
              <a:solidFill>
                <a:prstClr val="black"/>
              </a:solidFill>
            </a:endParaRPr>
          </a:p>
          <a:p>
            <a:pPr>
              <a:buFont typeface="Arial" panose="020B0604020202020204" pitchFamily="34" charset="0"/>
              <a:buChar char="•"/>
            </a:pPr>
            <a:r>
              <a:rPr lang="ja-JP" altLang="en-US" sz="1200" dirty="0">
                <a:solidFill>
                  <a:prstClr val="black"/>
                </a:solidFill>
              </a:rPr>
              <a:t>そのため、区域施策編における将来像は、区域の総合計画や環境基本計画といった</a:t>
            </a:r>
            <a:r>
              <a:rPr lang="ja-JP" altLang="en-US" sz="1200" b="1" dirty="0">
                <a:solidFill>
                  <a:srgbClr val="FF0000"/>
                </a:solidFill>
              </a:rPr>
              <a:t>上位計画における将来像や総合的な目標と整合</a:t>
            </a:r>
            <a:r>
              <a:rPr lang="ja-JP" altLang="en-US" sz="1200" dirty="0">
                <a:solidFill>
                  <a:prstClr val="black"/>
                </a:solidFill>
              </a:rPr>
              <a:t>する必要がある。さらに、地球温暖化対策の側面だけではなく、同時にコベネフィットの側面も踏まえたものとすることが望ましい。</a:t>
            </a:r>
            <a:endParaRPr lang="en-US" altLang="ja-JP" sz="1200" dirty="0">
              <a:solidFill>
                <a:prstClr val="black"/>
              </a:solidFill>
            </a:endParaRPr>
          </a:p>
          <a:p>
            <a:pPr>
              <a:buFont typeface="Arial" panose="020B0604020202020204" pitchFamily="34" charset="0"/>
              <a:buChar char="•"/>
            </a:pPr>
            <a:r>
              <a:rPr lang="ja-JP" altLang="en-US" sz="1200" dirty="0">
                <a:solidFill>
                  <a:prstClr val="black"/>
                </a:solidFill>
              </a:rPr>
              <a:t>区域施策編における将来像の実現にあたって</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は、環境部局のみならず、</a:t>
            </a:r>
            <a:r>
              <a:rPr lang="ja-JP" altLang="en-US" sz="12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関係部局を含む全庁的取り組みとし、庁外のステークホルダー</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（住民、事業者、金融機関、民間団体、他の地方公共団体）の参画・共同が不可欠。</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a:extLst>
              <a:ext uri="{FF2B5EF4-FFF2-40B4-BE49-F238E27FC236}">
                <a16:creationId xmlns:a16="http://schemas.microsoft.com/office/drawing/2014/main" id="{50468F34-8F4F-A4F2-7419-3051A5C050B1}"/>
              </a:ext>
            </a:extLst>
          </p:cNvPr>
          <p:cNvSpPr txBox="1"/>
          <p:nvPr/>
        </p:nvSpPr>
        <p:spPr>
          <a:xfrm>
            <a:off x="25455" y="6600119"/>
            <a:ext cx="6466507" cy="253916"/>
          </a:xfrm>
          <a:prstGeom prst="rect">
            <a:avLst/>
          </a:prstGeom>
          <a:noFill/>
        </p:spPr>
        <p:txBody>
          <a:bodyPr wrap="square" rtlCol="0">
            <a:spAutoFit/>
          </a:bodyPr>
          <a:lstStyle/>
          <a:p>
            <a:r>
              <a:rPr lang="ja-JP" altLang="en-US" sz="1050" dirty="0"/>
              <a:t>出典</a:t>
            </a:r>
            <a:r>
              <a:rPr kumimoji="1" lang="ja-JP" altLang="en-US" sz="1050" dirty="0"/>
              <a:t>：</a:t>
            </a:r>
            <a:r>
              <a:rPr lang="ja-JP" altLang="en-US" sz="1050" dirty="0"/>
              <a:t>マニュアル本編：</a:t>
            </a:r>
            <a:r>
              <a:rPr lang="en-US" altLang="ja-JP" sz="1050" dirty="0"/>
              <a:t>p.40</a:t>
            </a:r>
            <a:endParaRPr kumimoji="1" lang="en-US" altLang="ja-JP" sz="1050" dirty="0"/>
          </a:p>
        </p:txBody>
      </p:sp>
    </p:spTree>
    <p:extLst>
      <p:ext uri="{BB962C8B-B14F-4D97-AF65-F5344CB8AC3E}">
        <p14:creationId xmlns:p14="http://schemas.microsoft.com/office/powerpoint/2010/main" val="999095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ja-JP" altLang="en-US" sz="2400" dirty="0">
                <a:solidFill>
                  <a:prstClr val="white"/>
                </a:solidFill>
              </a:rPr>
              <a:t>事例：区域の目指す将来像</a:t>
            </a:r>
            <a:endParaRPr lang="ja-JP" altLang="en-US" sz="2400" dirty="0">
              <a:latin typeface="Meiryo UI"/>
              <a:ea typeface="Meiryo UI"/>
            </a:endParaRPr>
          </a:p>
        </p:txBody>
      </p:sp>
      <p:sp>
        <p:nvSpPr>
          <p:cNvPr id="3" name="コンテンツ プレースホルダー 2">
            <a:extLst>
              <a:ext uri="{FF2B5EF4-FFF2-40B4-BE49-F238E27FC236}">
                <a16:creationId xmlns:a16="http://schemas.microsoft.com/office/drawing/2014/main" id="{E1893773-3DAA-1EE4-7681-8ED5CA970E5B}"/>
              </a:ext>
            </a:extLst>
          </p:cNvPr>
          <p:cNvSpPr>
            <a:spLocks noGrp="1"/>
          </p:cNvSpPr>
          <p:nvPr>
            <p:ph sz="quarter" idx="13"/>
          </p:nvPr>
        </p:nvSpPr>
        <p:spPr>
          <a:xfrm>
            <a:off x="250187" y="1008293"/>
            <a:ext cx="9405628" cy="822171"/>
          </a:xfrm>
        </p:spPr>
        <p:txBody>
          <a:bodyPr/>
          <a:lstStyle/>
          <a:p>
            <a:r>
              <a:rPr lang="ja-JP" altLang="en-US" sz="1600" b="1" dirty="0">
                <a:solidFill>
                  <a:prstClr val="black"/>
                </a:solidFill>
              </a:rPr>
              <a:t>目指すべき将来像の事例（札幌市）</a:t>
            </a:r>
            <a:endParaRPr lang="en-US" altLang="ja-JP" sz="1600" b="1" dirty="0">
              <a:solidFill>
                <a:prstClr val="black"/>
              </a:solidFill>
            </a:endParaRPr>
          </a:p>
          <a:p>
            <a:pPr>
              <a:buFont typeface="Arial" panose="020B0604020202020204" pitchFamily="34" charset="0"/>
              <a:buChar char="•"/>
            </a:pPr>
            <a:r>
              <a:rPr lang="ja-JP" altLang="en-US" sz="1200" dirty="0">
                <a:solidFill>
                  <a:prstClr val="black"/>
                </a:solidFill>
              </a:rPr>
              <a:t>札幌市では、以下のように将来のあるべき姿をまとめている。</a:t>
            </a:r>
            <a:endParaRPr lang="en-US" altLang="ja-JP" sz="1200" b="1" dirty="0">
              <a:solidFill>
                <a:sysClr val="windowText" lastClr="000000"/>
              </a:solidFill>
            </a:endParaRPr>
          </a:p>
        </p:txBody>
      </p:sp>
      <p:sp>
        <p:nvSpPr>
          <p:cNvPr id="8" name="テキスト ボックス 7">
            <a:extLst>
              <a:ext uri="{FF2B5EF4-FFF2-40B4-BE49-F238E27FC236}">
                <a16:creationId xmlns:a16="http://schemas.microsoft.com/office/drawing/2014/main" id="{F1EFF0A2-C5F7-7FFB-2176-D5E1CA6DC64C}"/>
              </a:ext>
            </a:extLst>
          </p:cNvPr>
          <p:cNvSpPr txBox="1"/>
          <p:nvPr/>
        </p:nvSpPr>
        <p:spPr>
          <a:xfrm>
            <a:off x="0" y="6442502"/>
            <a:ext cx="7058024" cy="415498"/>
          </a:xfrm>
          <a:prstGeom prst="rect">
            <a:avLst/>
          </a:prstGeom>
          <a:noFill/>
        </p:spPr>
        <p:txBody>
          <a:bodyPr wrap="square" rtlCol="0">
            <a:spAutoFit/>
          </a:bodyPr>
          <a:lstStyle/>
          <a:p>
            <a:r>
              <a:rPr lang="ja-JP" altLang="en-US" sz="1050" dirty="0"/>
              <a:t>出典</a:t>
            </a:r>
            <a:r>
              <a:rPr kumimoji="1" lang="ja-JP" altLang="en-US" sz="1050" dirty="0"/>
              <a:t>：</a:t>
            </a:r>
            <a:r>
              <a:rPr lang="zh-TW" altLang="en-US" sz="1050" dirty="0"/>
              <a:t>札幌市気候変動対策行動計画</a:t>
            </a:r>
            <a:r>
              <a:rPr lang="ja-JP" altLang="en-US" sz="1050" dirty="0"/>
              <a:t>：</a:t>
            </a:r>
            <a:r>
              <a:rPr lang="en-US" altLang="ja-JP" sz="1050" dirty="0"/>
              <a:t>p.33</a:t>
            </a:r>
            <a:br>
              <a:rPr kumimoji="1" lang="en-US" altLang="ja-JP" sz="1050" dirty="0"/>
            </a:br>
            <a:r>
              <a:rPr kumimoji="1" lang="en-US" altLang="ja-JP" sz="1050" dirty="0">
                <a:hlinkClick r:id="rId3"/>
              </a:rPr>
              <a:t>https://www.city.sapporo.jp/kankyo/ondanka/kikouhendou_plan2020/documents/all.pdf</a:t>
            </a:r>
            <a:endParaRPr kumimoji="1" lang="en-US" altLang="ja-JP" sz="1050" dirty="0"/>
          </a:p>
        </p:txBody>
      </p:sp>
      <p:pic>
        <p:nvPicPr>
          <p:cNvPr id="10" name="図 9">
            <a:extLst>
              <a:ext uri="{FF2B5EF4-FFF2-40B4-BE49-F238E27FC236}">
                <a16:creationId xmlns:a16="http://schemas.microsoft.com/office/drawing/2014/main" id="{9885E07C-EAFF-739A-7FFB-7EA5368198D2}"/>
              </a:ext>
            </a:extLst>
          </p:cNvPr>
          <p:cNvPicPr>
            <a:picLocks noChangeAspect="1"/>
          </p:cNvPicPr>
          <p:nvPr/>
        </p:nvPicPr>
        <p:blipFill>
          <a:blip r:embed="rId4"/>
          <a:stretch>
            <a:fillRect/>
          </a:stretch>
        </p:blipFill>
        <p:spPr>
          <a:xfrm>
            <a:off x="2527754" y="1993022"/>
            <a:ext cx="6374491" cy="4389096"/>
          </a:xfrm>
          <a:prstGeom prst="rect">
            <a:avLst/>
          </a:prstGeom>
        </p:spPr>
      </p:pic>
      <p:sp>
        <p:nvSpPr>
          <p:cNvPr id="11" name="テキスト ボックス 10">
            <a:extLst>
              <a:ext uri="{FF2B5EF4-FFF2-40B4-BE49-F238E27FC236}">
                <a16:creationId xmlns:a16="http://schemas.microsoft.com/office/drawing/2014/main" id="{DC41F3BC-424E-D7D6-AB7E-6E675A131471}"/>
              </a:ext>
            </a:extLst>
          </p:cNvPr>
          <p:cNvSpPr txBox="1"/>
          <p:nvPr/>
        </p:nvSpPr>
        <p:spPr>
          <a:xfrm>
            <a:off x="441141" y="2132933"/>
            <a:ext cx="2086613" cy="601062"/>
          </a:xfrm>
          <a:prstGeom prst="rect">
            <a:avLst/>
          </a:prstGeom>
          <a:noFill/>
        </p:spPr>
        <p:txBody>
          <a:bodyPr wrap="square" rtlCol="0">
            <a:spAutoFit/>
          </a:bodyPr>
          <a:lstStyle/>
          <a:p>
            <a:r>
              <a:rPr lang="ja-JP" altLang="en-US" dirty="0"/>
              <a:t>札幌市の</a:t>
            </a:r>
            <a:r>
              <a:rPr lang="en-US" altLang="ja-JP" dirty="0"/>
              <a:t>2050</a:t>
            </a:r>
            <a:r>
              <a:rPr lang="ja-JP" altLang="en-US" dirty="0"/>
              <a:t>年の</a:t>
            </a:r>
            <a:endParaRPr lang="en-US" altLang="ja-JP" dirty="0"/>
          </a:p>
          <a:p>
            <a:r>
              <a:rPr lang="ja-JP" altLang="en-US" dirty="0"/>
              <a:t>あるべき姿のイメージ</a:t>
            </a:r>
            <a:endParaRPr kumimoji="1" lang="ja-JP" altLang="en-US" dirty="0"/>
          </a:p>
        </p:txBody>
      </p:sp>
    </p:spTree>
    <p:extLst>
      <p:ext uri="{BB962C8B-B14F-4D97-AF65-F5344CB8AC3E}">
        <p14:creationId xmlns:p14="http://schemas.microsoft.com/office/powerpoint/2010/main" val="2250492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ja-JP" altLang="en-US" sz="2400" dirty="0">
                <a:solidFill>
                  <a:prstClr val="white"/>
                </a:solidFill>
              </a:rPr>
              <a:t>区域の目指す将来像・区域施策編と区域の特徴との連動性</a:t>
            </a:r>
            <a:endParaRPr lang="ja-JP" altLang="en-US" sz="2400" dirty="0">
              <a:latin typeface="Meiryo UI"/>
              <a:ea typeface="Meiryo UI"/>
            </a:endParaRPr>
          </a:p>
        </p:txBody>
      </p:sp>
      <p:sp>
        <p:nvSpPr>
          <p:cNvPr id="3" name="コンテンツ プレースホルダー 2">
            <a:extLst>
              <a:ext uri="{FF2B5EF4-FFF2-40B4-BE49-F238E27FC236}">
                <a16:creationId xmlns:a16="http://schemas.microsoft.com/office/drawing/2014/main" id="{E1893773-3DAA-1EE4-7681-8ED5CA970E5B}"/>
              </a:ext>
            </a:extLst>
          </p:cNvPr>
          <p:cNvSpPr>
            <a:spLocks noGrp="1"/>
          </p:cNvSpPr>
          <p:nvPr>
            <p:ph sz="quarter" idx="13"/>
          </p:nvPr>
        </p:nvSpPr>
        <p:spPr>
          <a:xfrm>
            <a:off x="250187" y="1008293"/>
            <a:ext cx="9405628" cy="1440289"/>
          </a:xfrm>
        </p:spPr>
        <p:txBody>
          <a:bodyPr/>
          <a:lstStyle/>
          <a:p>
            <a:r>
              <a:rPr lang="ja-JP" altLang="en-US" sz="1600" b="1" dirty="0">
                <a:solidFill>
                  <a:prstClr val="black"/>
                </a:solidFill>
              </a:rPr>
              <a:t>区域施策編の検討要素となる区域の特徴</a:t>
            </a:r>
          </a:p>
          <a:p>
            <a:pPr>
              <a:buFont typeface="Arial" panose="020B0604020202020204" pitchFamily="34" charset="0"/>
              <a:buChar char="•"/>
            </a:pPr>
            <a:r>
              <a:rPr lang="ja-JP" altLang="en-US" sz="1200" dirty="0">
                <a:solidFill>
                  <a:prstClr val="black"/>
                </a:solidFill>
              </a:rPr>
              <a:t>区域施策編は、地球温暖化対策推進法第</a:t>
            </a:r>
            <a:r>
              <a:rPr lang="en-US" altLang="ja-JP" sz="1200" dirty="0">
                <a:solidFill>
                  <a:prstClr val="black"/>
                </a:solidFill>
              </a:rPr>
              <a:t>21</a:t>
            </a:r>
            <a:r>
              <a:rPr lang="ja-JP" altLang="en-US" sz="1200" dirty="0">
                <a:solidFill>
                  <a:prstClr val="black"/>
                </a:solidFill>
              </a:rPr>
              <a:t>条第</a:t>
            </a:r>
            <a:r>
              <a:rPr lang="en-US" altLang="ja-JP" sz="1200" dirty="0">
                <a:solidFill>
                  <a:prstClr val="black"/>
                </a:solidFill>
              </a:rPr>
              <a:t>3</a:t>
            </a:r>
            <a:r>
              <a:rPr lang="ja-JP" altLang="en-US" sz="1200" dirty="0">
                <a:solidFill>
                  <a:prstClr val="black"/>
                </a:solidFill>
              </a:rPr>
              <a:t>項において「</a:t>
            </a:r>
            <a:r>
              <a:rPr lang="ja-JP" altLang="en-US" sz="1200" b="1" dirty="0">
                <a:solidFill>
                  <a:srgbClr val="FF0000"/>
                </a:solidFill>
              </a:rPr>
              <a:t>その区域の自然的社会的条件に応じて</a:t>
            </a:r>
            <a:r>
              <a:rPr lang="ja-JP" altLang="en-US" sz="1200" dirty="0">
                <a:solidFill>
                  <a:prstClr val="black"/>
                </a:solidFill>
              </a:rPr>
              <a:t>温室効果ガスの排出の削減等を行うための施策に関する事項」を定めるものとされている。このため、</a:t>
            </a:r>
            <a:r>
              <a:rPr lang="ja-JP" altLang="en-US" sz="1200" b="1" dirty="0">
                <a:solidFill>
                  <a:prstClr val="black"/>
                </a:solidFill>
              </a:rPr>
              <a:t>区域の自然的社会的条件を把握</a:t>
            </a:r>
            <a:r>
              <a:rPr lang="ja-JP" altLang="en-US" sz="1200" dirty="0">
                <a:solidFill>
                  <a:prstClr val="black"/>
                </a:solidFill>
              </a:rPr>
              <a:t>し、整理する必要がある。</a:t>
            </a:r>
          </a:p>
          <a:p>
            <a:pPr>
              <a:buFont typeface="Arial" panose="020B0604020202020204" pitchFamily="34" charset="0"/>
              <a:buChar char="•"/>
            </a:pPr>
            <a:r>
              <a:rPr lang="ja-JP" altLang="en-US" sz="1200" dirty="0">
                <a:solidFill>
                  <a:prstClr val="black"/>
                </a:solidFill>
              </a:rPr>
              <a:t>「</a:t>
            </a:r>
            <a:r>
              <a:rPr lang="ja-JP" altLang="en-US" sz="1200" b="1" dirty="0">
                <a:solidFill>
                  <a:prstClr val="black"/>
                </a:solidFill>
              </a:rPr>
              <a:t>自然的社会的条件の把握</a:t>
            </a:r>
            <a:r>
              <a:rPr lang="ja-JP" altLang="en-US" sz="1200" dirty="0">
                <a:solidFill>
                  <a:prstClr val="black"/>
                </a:solidFill>
              </a:rPr>
              <a:t>」とは、単なる一般的な地理的特徴を列挙するのではなく、区域施策編に盛り込む対策・施策との関連性（何が対策・施策に影響を与えるか、どこに対策・施策の重点を置くべきか、どのような地域資源が活用可能か等）を念頭に置いて整理することが重要である。</a:t>
            </a:r>
            <a:endParaRPr lang="en-US" altLang="ja-JP" sz="1200" b="1" dirty="0">
              <a:solidFill>
                <a:sysClr val="windowText" lastClr="000000"/>
              </a:solidFill>
            </a:endParaRPr>
          </a:p>
        </p:txBody>
      </p:sp>
      <p:pic>
        <p:nvPicPr>
          <p:cNvPr id="5" name="図 4">
            <a:extLst>
              <a:ext uri="{FF2B5EF4-FFF2-40B4-BE49-F238E27FC236}">
                <a16:creationId xmlns:a16="http://schemas.microsoft.com/office/drawing/2014/main" id="{AF6DCC66-1BC0-4A80-97C2-FB217E1BCC67}"/>
              </a:ext>
            </a:extLst>
          </p:cNvPr>
          <p:cNvPicPr>
            <a:picLocks noChangeAspect="1"/>
          </p:cNvPicPr>
          <p:nvPr/>
        </p:nvPicPr>
        <p:blipFill>
          <a:blip r:embed="rId2"/>
          <a:stretch>
            <a:fillRect/>
          </a:stretch>
        </p:blipFill>
        <p:spPr>
          <a:xfrm>
            <a:off x="628650" y="2494558"/>
            <a:ext cx="8648700" cy="3952875"/>
          </a:xfrm>
          <a:prstGeom prst="rect">
            <a:avLst/>
          </a:prstGeom>
        </p:spPr>
      </p:pic>
      <p:sp>
        <p:nvSpPr>
          <p:cNvPr id="4" name="テキスト ボックス 3">
            <a:extLst>
              <a:ext uri="{FF2B5EF4-FFF2-40B4-BE49-F238E27FC236}">
                <a16:creationId xmlns:a16="http://schemas.microsoft.com/office/drawing/2014/main" id="{3AE21B29-190E-97D4-9588-68EADDBED2FD}"/>
              </a:ext>
            </a:extLst>
          </p:cNvPr>
          <p:cNvSpPr txBox="1"/>
          <p:nvPr/>
        </p:nvSpPr>
        <p:spPr>
          <a:xfrm>
            <a:off x="25455" y="6600119"/>
            <a:ext cx="6466507" cy="253916"/>
          </a:xfrm>
          <a:prstGeom prst="rect">
            <a:avLst/>
          </a:prstGeom>
          <a:noFill/>
        </p:spPr>
        <p:txBody>
          <a:bodyPr wrap="square" rtlCol="0">
            <a:spAutoFit/>
          </a:bodyPr>
          <a:lstStyle/>
          <a:p>
            <a:r>
              <a:rPr kumimoji="1" lang="ja-JP" altLang="en-US" sz="1050" dirty="0"/>
              <a:t>出典：</a:t>
            </a:r>
            <a:r>
              <a:rPr lang="ja-JP" altLang="en-US" sz="1050" dirty="0"/>
              <a:t>マニュアル本編：</a:t>
            </a:r>
            <a:r>
              <a:rPr lang="en-US" altLang="ja-JP" sz="1050" dirty="0"/>
              <a:t>p.37</a:t>
            </a:r>
            <a:endParaRPr kumimoji="1" lang="en-US" altLang="ja-JP" sz="1050" dirty="0"/>
          </a:p>
        </p:txBody>
      </p:sp>
    </p:spTree>
    <p:extLst>
      <p:ext uri="{BB962C8B-B14F-4D97-AF65-F5344CB8AC3E}">
        <p14:creationId xmlns:p14="http://schemas.microsoft.com/office/powerpoint/2010/main" val="3141864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ja-JP" altLang="en-US" sz="2400" dirty="0">
                <a:latin typeface="Meiryo UI"/>
                <a:ea typeface="Meiryo UI"/>
              </a:rPr>
              <a:t>事例：区域の特徴１</a:t>
            </a:r>
          </a:p>
        </p:txBody>
      </p:sp>
      <p:sp>
        <p:nvSpPr>
          <p:cNvPr id="3" name="コンテンツ プレースホルダー 2">
            <a:extLst>
              <a:ext uri="{FF2B5EF4-FFF2-40B4-BE49-F238E27FC236}">
                <a16:creationId xmlns:a16="http://schemas.microsoft.com/office/drawing/2014/main" id="{E1893773-3DAA-1EE4-7681-8ED5CA970E5B}"/>
              </a:ext>
            </a:extLst>
          </p:cNvPr>
          <p:cNvSpPr>
            <a:spLocks noGrp="1"/>
          </p:cNvSpPr>
          <p:nvPr>
            <p:ph sz="quarter" idx="13"/>
          </p:nvPr>
        </p:nvSpPr>
        <p:spPr>
          <a:xfrm>
            <a:off x="250187" y="1008293"/>
            <a:ext cx="9405628" cy="822171"/>
          </a:xfrm>
        </p:spPr>
        <p:txBody>
          <a:bodyPr/>
          <a:lstStyle/>
          <a:p>
            <a:r>
              <a:rPr lang="ja-JP" altLang="en-US" sz="1600" b="1" dirty="0">
                <a:solidFill>
                  <a:prstClr val="black"/>
                </a:solidFill>
              </a:rPr>
              <a:t>区域の特徴の検討事例（函館市：年代ごとの交通手段の利用割合）</a:t>
            </a:r>
            <a:endParaRPr lang="en-US" altLang="ja-JP" sz="1600" b="1" dirty="0">
              <a:solidFill>
                <a:prstClr val="black"/>
              </a:solidFill>
            </a:endParaRPr>
          </a:p>
          <a:p>
            <a:pPr>
              <a:buFont typeface="Arial" panose="020B0604020202020204" pitchFamily="34" charset="0"/>
              <a:buChar char="•"/>
            </a:pPr>
            <a:r>
              <a:rPr lang="ja-JP" altLang="en-US" sz="1200" dirty="0">
                <a:solidFill>
                  <a:sysClr val="windowText" lastClr="000000"/>
                </a:solidFill>
              </a:rPr>
              <a:t>函館市では、日常生活の主たる移動手段は自動車が過半数を占めているため、将来像に交通手段転換の取組も含まれている。</a:t>
            </a:r>
            <a:endParaRPr lang="en-US" altLang="ja-JP" sz="1200" dirty="0">
              <a:solidFill>
                <a:sysClr val="windowText" lastClr="000000"/>
              </a:solidFill>
            </a:endParaRPr>
          </a:p>
        </p:txBody>
      </p:sp>
      <p:pic>
        <p:nvPicPr>
          <p:cNvPr id="6" name="図 5">
            <a:extLst>
              <a:ext uri="{FF2B5EF4-FFF2-40B4-BE49-F238E27FC236}">
                <a16:creationId xmlns:a16="http://schemas.microsoft.com/office/drawing/2014/main" id="{2DC96F69-39A3-4636-BFFE-3A75AF03A184}"/>
              </a:ext>
            </a:extLst>
          </p:cNvPr>
          <p:cNvPicPr>
            <a:picLocks noChangeAspect="1"/>
          </p:cNvPicPr>
          <p:nvPr/>
        </p:nvPicPr>
        <p:blipFill>
          <a:blip r:embed="rId3"/>
          <a:stretch>
            <a:fillRect/>
          </a:stretch>
        </p:blipFill>
        <p:spPr>
          <a:xfrm>
            <a:off x="426857" y="2053982"/>
            <a:ext cx="4148448" cy="3711092"/>
          </a:xfrm>
          <a:prstGeom prst="rect">
            <a:avLst/>
          </a:prstGeom>
        </p:spPr>
      </p:pic>
      <p:pic>
        <p:nvPicPr>
          <p:cNvPr id="8" name="図 7">
            <a:extLst>
              <a:ext uri="{FF2B5EF4-FFF2-40B4-BE49-F238E27FC236}">
                <a16:creationId xmlns:a16="http://schemas.microsoft.com/office/drawing/2014/main" id="{DAFB086A-739E-4596-9780-963412894FEC}"/>
              </a:ext>
            </a:extLst>
          </p:cNvPr>
          <p:cNvPicPr>
            <a:picLocks noChangeAspect="1"/>
          </p:cNvPicPr>
          <p:nvPr/>
        </p:nvPicPr>
        <p:blipFill>
          <a:blip r:embed="rId4"/>
          <a:stretch>
            <a:fillRect/>
          </a:stretch>
        </p:blipFill>
        <p:spPr>
          <a:xfrm>
            <a:off x="5192735" y="2053982"/>
            <a:ext cx="4463080" cy="3947841"/>
          </a:xfrm>
          <a:prstGeom prst="rect">
            <a:avLst/>
          </a:prstGeom>
        </p:spPr>
      </p:pic>
      <p:sp>
        <p:nvSpPr>
          <p:cNvPr id="11" name="矢印: 右 10">
            <a:extLst>
              <a:ext uri="{FF2B5EF4-FFF2-40B4-BE49-F238E27FC236}">
                <a16:creationId xmlns:a16="http://schemas.microsoft.com/office/drawing/2014/main" id="{FCFA74FA-83BD-4526-89FB-BDC13B57E896}"/>
              </a:ext>
            </a:extLst>
          </p:cNvPr>
          <p:cNvSpPr/>
          <p:nvPr/>
        </p:nvSpPr>
        <p:spPr>
          <a:xfrm>
            <a:off x="4519749" y="3039291"/>
            <a:ext cx="659491" cy="740229"/>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EC428443-14C9-4C9D-BD41-7C2148F4C02C}"/>
              </a:ext>
            </a:extLst>
          </p:cNvPr>
          <p:cNvSpPr/>
          <p:nvPr/>
        </p:nvSpPr>
        <p:spPr>
          <a:xfrm>
            <a:off x="5381896" y="5027537"/>
            <a:ext cx="4097247" cy="3282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61BE083D-00B9-1035-8C68-4DC18AF6862E}"/>
              </a:ext>
            </a:extLst>
          </p:cNvPr>
          <p:cNvSpPr txBox="1"/>
          <p:nvPr/>
        </p:nvSpPr>
        <p:spPr>
          <a:xfrm>
            <a:off x="0" y="6280919"/>
            <a:ext cx="5179240" cy="577081"/>
          </a:xfrm>
          <a:prstGeom prst="rect">
            <a:avLst/>
          </a:prstGeom>
          <a:noFill/>
        </p:spPr>
        <p:txBody>
          <a:bodyPr wrap="square" rtlCol="0">
            <a:spAutoFit/>
          </a:bodyPr>
          <a:lstStyle/>
          <a:p>
            <a:r>
              <a:rPr lang="ja-JP" altLang="en-US" sz="1050" dirty="0"/>
              <a:t>出典</a:t>
            </a:r>
            <a:r>
              <a:rPr kumimoji="1" lang="ja-JP" altLang="en-US" sz="1050" dirty="0"/>
              <a:t>：</a:t>
            </a:r>
            <a:r>
              <a:rPr kumimoji="1" lang="zh-TW" altLang="en-US" sz="1050" dirty="0"/>
              <a:t>第</a:t>
            </a:r>
            <a:r>
              <a:rPr kumimoji="1" lang="en-US" altLang="zh-TW" sz="1050" dirty="0"/>
              <a:t>2</a:t>
            </a:r>
            <a:r>
              <a:rPr kumimoji="1" lang="zh-TW" altLang="en-US" sz="1050" dirty="0"/>
              <a:t>次函館市地球温暖化対策実行計画（区域施策編）［本編］</a:t>
            </a:r>
            <a:r>
              <a:rPr lang="ja-JP" altLang="en-US" sz="1050" dirty="0"/>
              <a:t>：</a:t>
            </a:r>
            <a:r>
              <a:rPr lang="en-US" altLang="ja-JP" sz="1050" dirty="0"/>
              <a:t>p12</a:t>
            </a:r>
            <a:r>
              <a:rPr lang="ja-JP" altLang="en-US" sz="1050" dirty="0"/>
              <a:t>、</a:t>
            </a:r>
            <a:r>
              <a:rPr lang="en-US" altLang="ja-JP" sz="1050" dirty="0"/>
              <a:t>18</a:t>
            </a:r>
            <a:br>
              <a:rPr kumimoji="1" lang="en-US" altLang="ja-JP" sz="1050" dirty="0"/>
            </a:br>
            <a:r>
              <a:rPr kumimoji="1" lang="en-US" altLang="ja-JP" sz="1050" dirty="0">
                <a:hlinkClick r:id="rId5"/>
              </a:rPr>
              <a:t>https://www.city.hakodate.hokkaido.jp/docs/2023012300010/file_contents/2023012300010_hk_docs_2023012300010_files_honpen.pdf</a:t>
            </a:r>
            <a:endParaRPr lang="en-US" altLang="ja-JP" sz="1050" dirty="0"/>
          </a:p>
        </p:txBody>
      </p:sp>
    </p:spTree>
    <p:extLst>
      <p:ext uri="{BB962C8B-B14F-4D97-AF65-F5344CB8AC3E}">
        <p14:creationId xmlns:p14="http://schemas.microsoft.com/office/powerpoint/2010/main" val="2006420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ja-JP" altLang="en-US" sz="2400" dirty="0">
                <a:latin typeface="Meiryo UI"/>
                <a:ea typeface="Meiryo UI"/>
              </a:rPr>
              <a:t>事例：区域の特徴２</a:t>
            </a:r>
          </a:p>
        </p:txBody>
      </p:sp>
      <p:sp>
        <p:nvSpPr>
          <p:cNvPr id="3" name="コンテンツ プレースホルダー 2">
            <a:extLst>
              <a:ext uri="{FF2B5EF4-FFF2-40B4-BE49-F238E27FC236}">
                <a16:creationId xmlns:a16="http://schemas.microsoft.com/office/drawing/2014/main" id="{E1893773-3DAA-1EE4-7681-8ED5CA970E5B}"/>
              </a:ext>
            </a:extLst>
          </p:cNvPr>
          <p:cNvSpPr>
            <a:spLocks noGrp="1"/>
          </p:cNvSpPr>
          <p:nvPr>
            <p:ph sz="quarter" idx="13"/>
          </p:nvPr>
        </p:nvSpPr>
        <p:spPr>
          <a:xfrm>
            <a:off x="250187" y="1008293"/>
            <a:ext cx="9405628" cy="1006837"/>
          </a:xfrm>
        </p:spPr>
        <p:txBody>
          <a:bodyPr/>
          <a:lstStyle/>
          <a:p>
            <a:r>
              <a:rPr lang="ja-JP" altLang="en-US" sz="1600" b="1" dirty="0">
                <a:solidFill>
                  <a:prstClr val="black"/>
                </a:solidFill>
              </a:rPr>
              <a:t>区域の特徴の検討事例（調布市：部門ごとの</a:t>
            </a:r>
            <a:r>
              <a:rPr lang="en-US" altLang="ja-JP" sz="1600" b="1" dirty="0">
                <a:solidFill>
                  <a:prstClr val="black"/>
                </a:solidFill>
              </a:rPr>
              <a:t>CO2</a:t>
            </a:r>
            <a:r>
              <a:rPr lang="ja-JP" altLang="en-US" sz="1600" b="1" dirty="0">
                <a:solidFill>
                  <a:prstClr val="black"/>
                </a:solidFill>
              </a:rPr>
              <a:t>排出量割合）</a:t>
            </a:r>
            <a:endParaRPr lang="en-US" altLang="ja-JP" sz="1600" b="1" dirty="0">
              <a:solidFill>
                <a:prstClr val="black"/>
              </a:solidFill>
            </a:endParaRPr>
          </a:p>
          <a:p>
            <a:pPr>
              <a:buFont typeface="Arial" panose="020B0604020202020204" pitchFamily="34" charset="0"/>
              <a:buChar char="•"/>
            </a:pPr>
            <a:r>
              <a:rPr lang="ja-JP" altLang="en-US" sz="1200" dirty="0">
                <a:solidFill>
                  <a:sysClr val="windowText" lastClr="000000"/>
                </a:solidFill>
              </a:rPr>
              <a:t>調布市では、民生家庭部門及び民生業務部門の排出が３／４を占めており、脱炭素型ライフ・ビジネススタイルの普及や再生可能エネルギー等の活用推進の施策に取り入れている。</a:t>
            </a:r>
            <a:endParaRPr lang="en-US" altLang="ja-JP" sz="1200" dirty="0">
              <a:solidFill>
                <a:sysClr val="windowText" lastClr="000000"/>
              </a:solidFill>
            </a:endParaRPr>
          </a:p>
        </p:txBody>
      </p:sp>
      <p:sp>
        <p:nvSpPr>
          <p:cNvPr id="12" name="矢印: 右 11">
            <a:extLst>
              <a:ext uri="{FF2B5EF4-FFF2-40B4-BE49-F238E27FC236}">
                <a16:creationId xmlns:a16="http://schemas.microsoft.com/office/drawing/2014/main" id="{DF266130-FC92-4C2D-BC13-AEC1C9ABF7F5}"/>
              </a:ext>
            </a:extLst>
          </p:cNvPr>
          <p:cNvSpPr/>
          <p:nvPr/>
        </p:nvSpPr>
        <p:spPr>
          <a:xfrm>
            <a:off x="5398936" y="3223236"/>
            <a:ext cx="659491" cy="740229"/>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E1EA274E-72C8-20D6-7DFC-E6941AE69263}"/>
              </a:ext>
            </a:extLst>
          </p:cNvPr>
          <p:cNvPicPr>
            <a:picLocks noChangeAspect="1"/>
          </p:cNvPicPr>
          <p:nvPr/>
        </p:nvPicPr>
        <p:blipFill>
          <a:blip r:embed="rId3"/>
          <a:stretch>
            <a:fillRect/>
          </a:stretch>
        </p:blipFill>
        <p:spPr>
          <a:xfrm>
            <a:off x="150024" y="2429145"/>
            <a:ext cx="5169150" cy="3298410"/>
          </a:xfrm>
          <a:prstGeom prst="rect">
            <a:avLst/>
          </a:prstGeom>
        </p:spPr>
      </p:pic>
      <p:pic>
        <p:nvPicPr>
          <p:cNvPr id="8" name="図 7">
            <a:extLst>
              <a:ext uri="{FF2B5EF4-FFF2-40B4-BE49-F238E27FC236}">
                <a16:creationId xmlns:a16="http://schemas.microsoft.com/office/drawing/2014/main" id="{AC639368-069C-8971-0581-28B019920276}"/>
              </a:ext>
            </a:extLst>
          </p:cNvPr>
          <p:cNvPicPr>
            <a:picLocks noChangeAspect="1"/>
          </p:cNvPicPr>
          <p:nvPr/>
        </p:nvPicPr>
        <p:blipFill>
          <a:blip r:embed="rId4"/>
          <a:stretch>
            <a:fillRect/>
          </a:stretch>
        </p:blipFill>
        <p:spPr>
          <a:xfrm>
            <a:off x="6133214" y="2084523"/>
            <a:ext cx="3102210" cy="4490196"/>
          </a:xfrm>
          <a:prstGeom prst="rect">
            <a:avLst/>
          </a:prstGeom>
        </p:spPr>
      </p:pic>
      <p:sp>
        <p:nvSpPr>
          <p:cNvPr id="13" name="正方形/長方形 12">
            <a:extLst>
              <a:ext uri="{FF2B5EF4-FFF2-40B4-BE49-F238E27FC236}">
                <a16:creationId xmlns:a16="http://schemas.microsoft.com/office/drawing/2014/main" id="{710A2980-C41D-4646-9997-348E45688138}"/>
              </a:ext>
            </a:extLst>
          </p:cNvPr>
          <p:cNvSpPr/>
          <p:nvPr/>
        </p:nvSpPr>
        <p:spPr>
          <a:xfrm>
            <a:off x="6133214" y="2770347"/>
            <a:ext cx="3102210" cy="16460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4D1ED027-269D-0376-C708-A39D56D9A300}"/>
              </a:ext>
            </a:extLst>
          </p:cNvPr>
          <p:cNvSpPr txBox="1"/>
          <p:nvPr/>
        </p:nvSpPr>
        <p:spPr>
          <a:xfrm>
            <a:off x="0" y="6442502"/>
            <a:ext cx="5179240" cy="415498"/>
          </a:xfrm>
          <a:prstGeom prst="rect">
            <a:avLst/>
          </a:prstGeom>
          <a:noFill/>
        </p:spPr>
        <p:txBody>
          <a:bodyPr wrap="square" rtlCol="0">
            <a:spAutoFit/>
          </a:bodyPr>
          <a:lstStyle/>
          <a:p>
            <a:r>
              <a:rPr lang="ja-JP" altLang="en-US" sz="1050" dirty="0"/>
              <a:t>出典</a:t>
            </a:r>
            <a:r>
              <a:rPr kumimoji="1" lang="ja-JP" altLang="en-US" sz="1050" dirty="0"/>
              <a:t>：調布市地球温暖化対策実行計画（区域施策編）概要版</a:t>
            </a:r>
            <a:r>
              <a:rPr lang="ja-JP" altLang="en-US" sz="1050" dirty="0"/>
              <a:t>：</a:t>
            </a:r>
            <a:r>
              <a:rPr lang="en-US" altLang="ja-JP" sz="1050" dirty="0"/>
              <a:t>p2</a:t>
            </a:r>
            <a:r>
              <a:rPr lang="ja-JP" altLang="en-US" sz="1050" dirty="0"/>
              <a:t>、</a:t>
            </a:r>
            <a:r>
              <a:rPr lang="en-US" altLang="ja-JP" sz="1050" dirty="0"/>
              <a:t>4</a:t>
            </a:r>
            <a:br>
              <a:rPr kumimoji="1" lang="en-US" altLang="ja-JP" sz="1050" dirty="0"/>
            </a:br>
            <a:r>
              <a:rPr kumimoji="1" lang="en-US" altLang="ja-JP" sz="1050" dirty="0">
                <a:hlinkClick r:id="rId5"/>
              </a:rPr>
              <a:t>https://www.city.chofu.lg.jp/documents/4801/kuikikeikakugaiyouban.pdf</a:t>
            </a:r>
            <a:endParaRPr kumimoji="1" lang="en-US" altLang="ja-JP" sz="1050" dirty="0"/>
          </a:p>
        </p:txBody>
      </p:sp>
    </p:spTree>
    <p:extLst>
      <p:ext uri="{BB962C8B-B14F-4D97-AF65-F5344CB8AC3E}">
        <p14:creationId xmlns:p14="http://schemas.microsoft.com/office/powerpoint/2010/main" val="3327610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ja-JP" altLang="en-US" sz="2400" dirty="0">
                <a:solidFill>
                  <a:prstClr val="white"/>
                </a:solidFill>
              </a:rPr>
              <a:t>ワーク①：区域の特徴を整理する</a:t>
            </a:r>
            <a:endParaRPr lang="ja-JP" altLang="en-US" sz="2400" dirty="0">
              <a:latin typeface="Meiryo UI"/>
              <a:ea typeface="Meiryo UI"/>
            </a:endParaRPr>
          </a:p>
        </p:txBody>
      </p:sp>
      <p:sp>
        <p:nvSpPr>
          <p:cNvPr id="3" name="コンテンツ プレースホルダー 2">
            <a:extLst>
              <a:ext uri="{FF2B5EF4-FFF2-40B4-BE49-F238E27FC236}">
                <a16:creationId xmlns:a16="http://schemas.microsoft.com/office/drawing/2014/main" id="{E1893773-3DAA-1EE4-7681-8ED5CA970E5B}"/>
              </a:ext>
            </a:extLst>
          </p:cNvPr>
          <p:cNvSpPr>
            <a:spLocks noGrp="1"/>
          </p:cNvSpPr>
          <p:nvPr>
            <p:ph sz="quarter" idx="13"/>
          </p:nvPr>
        </p:nvSpPr>
        <p:spPr>
          <a:xfrm>
            <a:off x="250186" y="945751"/>
            <a:ext cx="9405628" cy="1630085"/>
          </a:xfrm>
        </p:spPr>
        <p:txBody>
          <a:bodyPr/>
          <a:lstStyle/>
          <a:p>
            <a:r>
              <a:rPr lang="ja-JP" altLang="en-US" sz="1600" b="1" dirty="0">
                <a:solidFill>
                  <a:prstClr val="black"/>
                </a:solidFill>
              </a:rPr>
              <a:t>区域の特徴を整理する（</a:t>
            </a:r>
            <a:r>
              <a:rPr lang="en-US" altLang="ja-JP" sz="1600" b="1" dirty="0">
                <a:solidFill>
                  <a:prstClr val="black"/>
                </a:solidFill>
              </a:rPr>
              <a:t>20</a:t>
            </a:r>
            <a:r>
              <a:rPr lang="ja-JP" altLang="en-US" sz="1600" b="1" dirty="0">
                <a:solidFill>
                  <a:prstClr val="black"/>
                </a:solidFill>
              </a:rPr>
              <a:t>分）</a:t>
            </a:r>
            <a:endParaRPr lang="en-US" altLang="ja-JP" sz="1600" b="1" dirty="0">
              <a:solidFill>
                <a:prstClr val="black"/>
              </a:solidFill>
            </a:endParaRPr>
          </a:p>
          <a:p>
            <a:pPr>
              <a:buFont typeface="Arial" panose="020B0604020202020204" pitchFamily="34" charset="0"/>
              <a:buChar char="•"/>
            </a:pPr>
            <a:r>
              <a:rPr lang="ja-JP" altLang="en-US" sz="1200" dirty="0">
                <a:solidFill>
                  <a:prstClr val="black"/>
                </a:solidFill>
              </a:rPr>
              <a:t>まずは、自身の区域の特徴を、下記の項目に沿って書き出してみる。</a:t>
            </a:r>
            <a:endParaRPr lang="en-US" altLang="ja-JP" sz="1200" dirty="0">
              <a:solidFill>
                <a:prstClr val="black"/>
              </a:solidFill>
            </a:endParaRPr>
          </a:p>
          <a:p>
            <a:r>
              <a:rPr lang="ja-JP" altLang="en-US" sz="1600" b="1" dirty="0">
                <a:solidFill>
                  <a:prstClr val="black"/>
                </a:solidFill>
              </a:rPr>
              <a:t>参照資料</a:t>
            </a:r>
            <a:endParaRPr lang="en-US" altLang="ja-JP" sz="1600" b="1" dirty="0">
              <a:solidFill>
                <a:prstClr val="black"/>
              </a:solidFill>
            </a:endParaRPr>
          </a:p>
          <a:p>
            <a:pPr>
              <a:buFont typeface="Arial" panose="020B0604020202020204" pitchFamily="34" charset="0"/>
              <a:buChar char="•"/>
            </a:pPr>
            <a:r>
              <a:rPr lang="ja-JP" altLang="en-US" sz="1200" dirty="0">
                <a:solidFill>
                  <a:prstClr val="black"/>
                </a:solidFill>
              </a:rPr>
              <a:t>各自治体の総合計画、基本計画、都市計画等</a:t>
            </a:r>
            <a:endParaRPr lang="en-US" altLang="ja-JP" sz="1200" dirty="0">
              <a:solidFill>
                <a:prstClr val="black"/>
              </a:solidFill>
            </a:endParaRPr>
          </a:p>
          <a:p>
            <a:pPr>
              <a:buFont typeface="Arial" panose="020B0604020202020204" pitchFamily="34" charset="0"/>
              <a:buChar char="•"/>
            </a:pPr>
            <a:r>
              <a:rPr lang="en-US" altLang="ja-JP" sz="1200" dirty="0">
                <a:solidFill>
                  <a:prstClr val="black"/>
                </a:solidFill>
              </a:rPr>
              <a:t>REPOS</a:t>
            </a:r>
            <a:r>
              <a:rPr lang="ja-JP" altLang="en-US" sz="1200" dirty="0">
                <a:solidFill>
                  <a:prstClr val="black"/>
                </a:solidFill>
              </a:rPr>
              <a:t>（再生可能エネルギー情報提供システム）　</a:t>
            </a:r>
            <a:r>
              <a:rPr lang="en-US" altLang="ja-JP" sz="1200" dirty="0">
                <a:solidFill>
                  <a:prstClr val="black"/>
                </a:solidFill>
              </a:rPr>
              <a:t> https://www.renewable-energy-potential.env.go.jp/RenewableEnergy/</a:t>
            </a:r>
          </a:p>
        </p:txBody>
      </p:sp>
      <p:graphicFrame>
        <p:nvGraphicFramePr>
          <p:cNvPr id="9" name="表 6">
            <a:extLst>
              <a:ext uri="{FF2B5EF4-FFF2-40B4-BE49-F238E27FC236}">
                <a16:creationId xmlns:a16="http://schemas.microsoft.com/office/drawing/2014/main" id="{9C06B879-E07B-43F1-B3BF-F699CED3A9DE}"/>
              </a:ext>
            </a:extLst>
          </p:cNvPr>
          <p:cNvGraphicFramePr>
            <a:graphicFrameLocks noGrp="1"/>
          </p:cNvGraphicFramePr>
          <p:nvPr>
            <p:extLst>
              <p:ext uri="{D42A27DB-BD31-4B8C-83A1-F6EECF244321}">
                <p14:modId xmlns:p14="http://schemas.microsoft.com/office/powerpoint/2010/main" val="1314212725"/>
              </p:ext>
            </p:extLst>
          </p:nvPr>
        </p:nvGraphicFramePr>
        <p:xfrm>
          <a:off x="631127" y="2744640"/>
          <a:ext cx="8643746" cy="3697422"/>
        </p:xfrm>
        <a:graphic>
          <a:graphicData uri="http://schemas.openxmlformats.org/drawingml/2006/table">
            <a:tbl>
              <a:tblPr firstRow="1" bandRow="1">
                <a:tableStyleId>{72833802-FEF1-4C79-8D5D-14CF1EAF98D9}</a:tableStyleId>
              </a:tblPr>
              <a:tblGrid>
                <a:gridCol w="1718208">
                  <a:extLst>
                    <a:ext uri="{9D8B030D-6E8A-4147-A177-3AD203B41FA5}">
                      <a16:colId xmlns:a16="http://schemas.microsoft.com/office/drawing/2014/main" val="4193089316"/>
                    </a:ext>
                  </a:extLst>
                </a:gridCol>
                <a:gridCol w="3462769">
                  <a:extLst>
                    <a:ext uri="{9D8B030D-6E8A-4147-A177-3AD203B41FA5}">
                      <a16:colId xmlns:a16="http://schemas.microsoft.com/office/drawing/2014/main" val="3017024929"/>
                    </a:ext>
                  </a:extLst>
                </a:gridCol>
                <a:gridCol w="3462769">
                  <a:extLst>
                    <a:ext uri="{9D8B030D-6E8A-4147-A177-3AD203B41FA5}">
                      <a16:colId xmlns:a16="http://schemas.microsoft.com/office/drawing/2014/main" val="1762210154"/>
                    </a:ext>
                  </a:extLst>
                </a:gridCol>
              </a:tblGrid>
              <a:tr h="365167">
                <a:tc>
                  <a:txBody>
                    <a:bodyPr/>
                    <a:lstStyle/>
                    <a:p>
                      <a:r>
                        <a:rPr kumimoji="1" lang="ja-JP" altLang="en-US" sz="1600" dirty="0">
                          <a:solidFill>
                            <a:schemeClr val="tx1"/>
                          </a:solidFill>
                        </a:rPr>
                        <a:t>項目名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kumimoji="1" lang="ja-JP" altLang="en-US" sz="1600" dirty="0">
                          <a:solidFill>
                            <a:schemeClr val="tx1"/>
                          </a:solidFill>
                        </a:rPr>
                        <a:t>区域の特徴・特性</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kumimoji="1" lang="ja-JP" altLang="en-US" sz="1600" dirty="0">
                          <a:solidFill>
                            <a:schemeClr val="tx1"/>
                          </a:solidFill>
                        </a:rPr>
                        <a:t>強み、課題</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510191735"/>
                  </a:ext>
                </a:extLst>
              </a:tr>
              <a:tr h="666451">
                <a:tc>
                  <a:txBody>
                    <a:bodyPr/>
                    <a:lstStyle/>
                    <a:p>
                      <a:r>
                        <a:rPr kumimoji="1" lang="ja-JP" altLang="en-US" sz="1600" dirty="0"/>
                        <a:t>気候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4695991"/>
                  </a:ext>
                </a:extLst>
              </a:tr>
              <a:tr h="666451">
                <a:tc>
                  <a:txBody>
                    <a:bodyPr/>
                    <a:lstStyle/>
                    <a:p>
                      <a:r>
                        <a:rPr kumimoji="1" lang="ja-JP" altLang="en-US" sz="1600" dirty="0"/>
                        <a:t>産業構造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86199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86199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7155487"/>
                  </a:ext>
                </a:extLst>
              </a:tr>
              <a:tr h="666451">
                <a:tc>
                  <a:txBody>
                    <a:bodyPr/>
                    <a:lstStyle/>
                    <a:p>
                      <a:r>
                        <a:rPr kumimoji="1" lang="ja-JP" altLang="en-US" sz="1600" dirty="0"/>
                        <a:t>人口動態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endParaRPr kumimoji="1" lang="en-US" altLang="ja-JP"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endParaRPr kumimoji="1" lang="en-US" altLang="ja-JP"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2463024"/>
                  </a:ext>
                </a:extLst>
              </a:tr>
              <a:tr h="666451">
                <a:tc>
                  <a:txBody>
                    <a:bodyPr/>
                    <a:lstStyle/>
                    <a:p>
                      <a:r>
                        <a:rPr kumimoji="1" lang="ja-JP" altLang="en-US" sz="1600" dirty="0"/>
                        <a:t>都市構造</a:t>
                      </a:r>
                      <a:endParaRPr kumimoji="1" lang="en-US" altLang="ja-JP" sz="1600" dirty="0"/>
                    </a:p>
                    <a:p>
                      <a:r>
                        <a:rPr kumimoji="1" lang="ja-JP" altLang="en-US" sz="1600" dirty="0"/>
                        <a:t>インフラの状況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1217014"/>
                  </a:ext>
                </a:extLst>
              </a:tr>
              <a:tr h="666451">
                <a:tc>
                  <a:txBody>
                    <a:bodyPr/>
                    <a:lstStyle/>
                    <a:p>
                      <a:r>
                        <a:rPr kumimoji="1" lang="ja-JP" altLang="en-US" sz="1600" dirty="0"/>
                        <a:t>その他</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endParaRPr kumimoji="1" lang="en-US" altLang="ja-JP"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endParaRPr kumimoji="1" lang="en-US" altLang="ja-JP"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1321765"/>
                  </a:ext>
                </a:extLst>
              </a:tr>
            </a:tbl>
          </a:graphicData>
        </a:graphic>
      </p:graphicFrame>
    </p:spTree>
    <p:extLst>
      <p:ext uri="{BB962C8B-B14F-4D97-AF65-F5344CB8AC3E}">
        <p14:creationId xmlns:p14="http://schemas.microsoft.com/office/powerpoint/2010/main" val="1625866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ja-JP" altLang="en-US" sz="2400" dirty="0">
                <a:solidFill>
                  <a:prstClr val="white"/>
                </a:solidFill>
              </a:rPr>
              <a:t>ワーク②：区域の課題と目指す姿を整理する</a:t>
            </a:r>
            <a:endParaRPr lang="ja-JP" altLang="en-US" sz="2400" dirty="0">
              <a:latin typeface="Meiryo UI"/>
              <a:ea typeface="Meiryo UI"/>
            </a:endParaRPr>
          </a:p>
        </p:txBody>
      </p:sp>
      <p:sp>
        <p:nvSpPr>
          <p:cNvPr id="3" name="コンテンツ プレースホルダー 2">
            <a:extLst>
              <a:ext uri="{FF2B5EF4-FFF2-40B4-BE49-F238E27FC236}">
                <a16:creationId xmlns:a16="http://schemas.microsoft.com/office/drawing/2014/main" id="{E1893773-3DAA-1EE4-7681-8ED5CA970E5B}"/>
              </a:ext>
            </a:extLst>
          </p:cNvPr>
          <p:cNvSpPr>
            <a:spLocks noGrp="1"/>
          </p:cNvSpPr>
          <p:nvPr>
            <p:ph sz="quarter" idx="13"/>
          </p:nvPr>
        </p:nvSpPr>
        <p:spPr>
          <a:xfrm>
            <a:off x="250186" y="893090"/>
            <a:ext cx="9405628" cy="1132513"/>
          </a:xfrm>
        </p:spPr>
        <p:txBody>
          <a:bodyPr/>
          <a:lstStyle/>
          <a:p>
            <a:r>
              <a:rPr lang="ja-JP" altLang="en-US" sz="1600" b="1" dirty="0">
                <a:solidFill>
                  <a:prstClr val="black"/>
                </a:solidFill>
              </a:rPr>
              <a:t>区域の課題と目指す姿を整理する（</a:t>
            </a:r>
            <a:r>
              <a:rPr lang="en-US" altLang="ja-JP" sz="1600" b="1" dirty="0">
                <a:solidFill>
                  <a:prstClr val="black"/>
                </a:solidFill>
              </a:rPr>
              <a:t>15</a:t>
            </a:r>
            <a:r>
              <a:rPr lang="ja-JP" altLang="en-US" sz="1600" b="1" dirty="0">
                <a:solidFill>
                  <a:prstClr val="black"/>
                </a:solidFill>
              </a:rPr>
              <a:t>分）</a:t>
            </a:r>
            <a:endParaRPr lang="en-US" altLang="ja-JP" sz="1600" b="1" dirty="0">
              <a:solidFill>
                <a:prstClr val="black"/>
              </a:solidFill>
            </a:endParaRPr>
          </a:p>
          <a:p>
            <a:pPr>
              <a:buFont typeface="Arial" panose="020B0604020202020204" pitchFamily="34" charset="0"/>
              <a:buChar char="•"/>
            </a:pPr>
            <a:r>
              <a:rPr lang="ja-JP" altLang="en-US" sz="1200" dirty="0">
                <a:solidFill>
                  <a:sysClr val="windowText" lastClr="000000"/>
                </a:solidFill>
              </a:rPr>
              <a:t>自治体の計画等を確認して、地域課題・まちの目指す姿を理解する。</a:t>
            </a:r>
            <a:endParaRPr lang="en-US" altLang="ja-JP" sz="1200" dirty="0">
              <a:solidFill>
                <a:sysClr val="windowText" lastClr="000000"/>
              </a:solidFill>
            </a:endParaRPr>
          </a:p>
          <a:p>
            <a:r>
              <a:rPr lang="ja-JP" altLang="en-US" sz="1600" b="1" dirty="0">
                <a:solidFill>
                  <a:prstClr val="black"/>
                </a:solidFill>
              </a:rPr>
              <a:t>参照資料　：</a:t>
            </a:r>
            <a:r>
              <a:rPr lang="ja-JP" altLang="en-US" sz="1200" dirty="0">
                <a:solidFill>
                  <a:prstClr val="black"/>
                </a:solidFill>
              </a:rPr>
              <a:t>各自治体の総合計画、基本計画、都市計画等</a:t>
            </a:r>
            <a:endParaRPr lang="en-US" altLang="ja-JP" sz="1200" dirty="0">
              <a:solidFill>
                <a:prstClr val="black"/>
              </a:solidFill>
            </a:endParaRPr>
          </a:p>
        </p:txBody>
      </p:sp>
      <p:graphicFrame>
        <p:nvGraphicFramePr>
          <p:cNvPr id="6" name="表 6">
            <a:extLst>
              <a:ext uri="{FF2B5EF4-FFF2-40B4-BE49-F238E27FC236}">
                <a16:creationId xmlns:a16="http://schemas.microsoft.com/office/drawing/2014/main" id="{E122F27B-DFC7-A643-54B9-317FE9FA4EB3}"/>
              </a:ext>
            </a:extLst>
          </p:cNvPr>
          <p:cNvGraphicFramePr>
            <a:graphicFrameLocks noGrp="1"/>
          </p:cNvGraphicFramePr>
          <p:nvPr>
            <p:extLst>
              <p:ext uri="{D42A27DB-BD31-4B8C-83A1-F6EECF244321}">
                <p14:modId xmlns:p14="http://schemas.microsoft.com/office/powerpoint/2010/main" val="2403544132"/>
              </p:ext>
            </p:extLst>
          </p:nvPr>
        </p:nvGraphicFramePr>
        <p:xfrm>
          <a:off x="1573026" y="2097042"/>
          <a:ext cx="7120916" cy="1913105"/>
        </p:xfrm>
        <a:graphic>
          <a:graphicData uri="http://schemas.openxmlformats.org/drawingml/2006/table">
            <a:tbl>
              <a:tblPr firstRow="1" bandRow="1">
                <a:tableStyleId>{72833802-FEF1-4C79-8D5D-14CF1EAF98D9}</a:tableStyleId>
              </a:tblPr>
              <a:tblGrid>
                <a:gridCol w="692502">
                  <a:extLst>
                    <a:ext uri="{9D8B030D-6E8A-4147-A177-3AD203B41FA5}">
                      <a16:colId xmlns:a16="http://schemas.microsoft.com/office/drawing/2014/main" val="4193089316"/>
                    </a:ext>
                  </a:extLst>
                </a:gridCol>
                <a:gridCol w="6428414">
                  <a:extLst>
                    <a:ext uri="{9D8B030D-6E8A-4147-A177-3AD203B41FA5}">
                      <a16:colId xmlns:a16="http://schemas.microsoft.com/office/drawing/2014/main" val="2030842004"/>
                    </a:ext>
                  </a:extLst>
                </a:gridCol>
              </a:tblGrid>
              <a:tr h="338879">
                <a:tc gridSpan="2">
                  <a:txBody>
                    <a:bodyPr/>
                    <a:lstStyle/>
                    <a:p>
                      <a:r>
                        <a:rPr kumimoji="1" lang="ja-JP" altLang="en-US" sz="1600" dirty="0">
                          <a:solidFill>
                            <a:schemeClr val="tx1"/>
                          </a:solidFill>
                        </a:rPr>
                        <a:t>地域課題</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510191735"/>
                  </a:ext>
                </a:extLst>
              </a:tr>
              <a:tr h="524742">
                <a:tc>
                  <a:txBody>
                    <a:bodyPr/>
                    <a:lstStyle/>
                    <a:p>
                      <a:pPr algn="ctr"/>
                      <a:r>
                        <a:rPr kumimoji="1" lang="ja-JP" altLang="en-US" sz="1600" dirty="0"/>
                        <a:t>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4695991"/>
                  </a:ext>
                </a:extLst>
              </a:tr>
              <a:tr h="524742">
                <a:tc>
                  <a:txBody>
                    <a:bodyPr/>
                    <a:lstStyle/>
                    <a:p>
                      <a:pPr algn="ctr"/>
                      <a:r>
                        <a:rPr kumimoji="1" lang="ja-JP" altLang="en-US" sz="1600" dirty="0"/>
                        <a:t>２</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7155487"/>
                  </a:ext>
                </a:extLst>
              </a:tr>
              <a:tr h="524742">
                <a:tc>
                  <a:txBody>
                    <a:bodyPr/>
                    <a:lstStyle/>
                    <a:p>
                      <a:pPr algn="ctr"/>
                      <a:r>
                        <a:rPr kumimoji="1" lang="ja-JP" altLang="en-US" sz="1600" dirty="0"/>
                        <a:t>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2463024"/>
                  </a:ext>
                </a:extLst>
              </a:tr>
            </a:tbl>
          </a:graphicData>
        </a:graphic>
      </p:graphicFrame>
      <p:graphicFrame>
        <p:nvGraphicFramePr>
          <p:cNvPr id="9" name="表 8">
            <a:extLst>
              <a:ext uri="{FF2B5EF4-FFF2-40B4-BE49-F238E27FC236}">
                <a16:creationId xmlns:a16="http://schemas.microsoft.com/office/drawing/2014/main" id="{08C759C7-2A46-05E0-A805-DDA1774F0CC7}"/>
              </a:ext>
            </a:extLst>
          </p:cNvPr>
          <p:cNvGraphicFramePr>
            <a:graphicFrameLocks noGrp="1"/>
          </p:cNvGraphicFramePr>
          <p:nvPr>
            <p:extLst>
              <p:ext uri="{D42A27DB-BD31-4B8C-83A1-F6EECF244321}">
                <p14:modId xmlns:p14="http://schemas.microsoft.com/office/powerpoint/2010/main" val="3221019009"/>
              </p:ext>
            </p:extLst>
          </p:nvPr>
        </p:nvGraphicFramePr>
        <p:xfrm>
          <a:off x="1573026" y="4162422"/>
          <a:ext cx="7120916" cy="1125766"/>
        </p:xfrm>
        <a:graphic>
          <a:graphicData uri="http://schemas.openxmlformats.org/drawingml/2006/table">
            <a:tbl>
              <a:tblPr firstRow="1" bandRow="1">
                <a:tableStyleId>{72833802-FEF1-4C79-8D5D-14CF1EAF98D9}</a:tableStyleId>
              </a:tblPr>
              <a:tblGrid>
                <a:gridCol w="7120916">
                  <a:extLst>
                    <a:ext uri="{9D8B030D-6E8A-4147-A177-3AD203B41FA5}">
                      <a16:colId xmlns:a16="http://schemas.microsoft.com/office/drawing/2014/main" val="2083961984"/>
                    </a:ext>
                  </a:extLst>
                </a:gridCol>
              </a:tblGrid>
              <a:tr h="292590">
                <a:tc>
                  <a:txBody>
                    <a:bodyPr/>
                    <a:lstStyle/>
                    <a:p>
                      <a:r>
                        <a:rPr kumimoji="1" lang="ja-JP" altLang="en-US" sz="1600" dirty="0">
                          <a:solidFill>
                            <a:schemeClr val="tx1"/>
                          </a:solidFill>
                        </a:rPr>
                        <a:t>まちの強み、名産品など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899877092"/>
                  </a:ext>
                </a:extLst>
              </a:tr>
              <a:tr h="790486">
                <a:tc>
                  <a:txBody>
                    <a:bodyPr/>
                    <a:lstStyle/>
                    <a:p>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800090"/>
                  </a:ext>
                </a:extLst>
              </a:tr>
            </a:tbl>
          </a:graphicData>
        </a:graphic>
      </p:graphicFrame>
      <p:graphicFrame>
        <p:nvGraphicFramePr>
          <p:cNvPr id="10" name="表 9">
            <a:extLst>
              <a:ext uri="{FF2B5EF4-FFF2-40B4-BE49-F238E27FC236}">
                <a16:creationId xmlns:a16="http://schemas.microsoft.com/office/drawing/2014/main" id="{941E488F-47F2-2E51-E6F2-E03BC0957CE1}"/>
              </a:ext>
            </a:extLst>
          </p:cNvPr>
          <p:cNvGraphicFramePr>
            <a:graphicFrameLocks noGrp="1"/>
          </p:cNvGraphicFramePr>
          <p:nvPr>
            <p:extLst>
              <p:ext uri="{D42A27DB-BD31-4B8C-83A1-F6EECF244321}">
                <p14:modId xmlns:p14="http://schemas.microsoft.com/office/powerpoint/2010/main" val="278708048"/>
              </p:ext>
            </p:extLst>
          </p:nvPr>
        </p:nvGraphicFramePr>
        <p:xfrm>
          <a:off x="1573026" y="5440463"/>
          <a:ext cx="7120916" cy="1083076"/>
        </p:xfrm>
        <a:graphic>
          <a:graphicData uri="http://schemas.openxmlformats.org/drawingml/2006/table">
            <a:tbl>
              <a:tblPr firstRow="1" bandRow="1">
                <a:tableStyleId>{72833802-FEF1-4C79-8D5D-14CF1EAF98D9}</a:tableStyleId>
              </a:tblPr>
              <a:tblGrid>
                <a:gridCol w="7120916">
                  <a:extLst>
                    <a:ext uri="{9D8B030D-6E8A-4147-A177-3AD203B41FA5}">
                      <a16:colId xmlns:a16="http://schemas.microsoft.com/office/drawing/2014/main" val="2083961984"/>
                    </a:ext>
                  </a:extLst>
                </a:gridCol>
              </a:tblGrid>
              <a:tr h="209716">
                <a:tc>
                  <a:txBody>
                    <a:bodyPr/>
                    <a:lstStyle/>
                    <a:p>
                      <a:r>
                        <a:rPr kumimoji="1" lang="ja-JP" altLang="en-US" sz="1600" dirty="0">
                          <a:solidFill>
                            <a:schemeClr val="tx1"/>
                          </a:solidFill>
                        </a:rPr>
                        <a:t>まちの目指す姿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899877092"/>
                  </a:ext>
                </a:extLst>
              </a:tr>
              <a:tr h="747796">
                <a:tc>
                  <a:txBody>
                    <a:bodyPr/>
                    <a:lstStyle/>
                    <a:p>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800090"/>
                  </a:ext>
                </a:extLst>
              </a:tr>
            </a:tbl>
          </a:graphicData>
        </a:graphic>
      </p:graphicFrame>
    </p:spTree>
    <p:extLst>
      <p:ext uri="{BB962C8B-B14F-4D97-AF65-F5344CB8AC3E}">
        <p14:creationId xmlns:p14="http://schemas.microsoft.com/office/powerpoint/2010/main" val="2900256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E1129E8A-606C-4196-9882-06322B925317}"/>
              </a:ext>
            </a:extLst>
          </p:cNvPr>
          <p:cNvSpPr>
            <a:spLocks noGrp="1"/>
          </p:cNvSpPr>
          <p:nvPr>
            <p:ph sz="quarter" idx="10"/>
          </p:nvPr>
        </p:nvSpPr>
        <p:spPr>
          <a:xfrm>
            <a:off x="998831" y="1620608"/>
            <a:ext cx="8493512" cy="4572197"/>
          </a:xfrm>
        </p:spPr>
        <p:txBody>
          <a:bodyPr/>
          <a:lstStyle/>
          <a:p>
            <a:pPr marL="0" indent="0">
              <a:buNone/>
            </a:pPr>
            <a:r>
              <a:rPr kumimoji="1" lang="en-US" altLang="ja-JP" sz="2000" dirty="0"/>
              <a:t>【</a:t>
            </a:r>
            <a:r>
              <a:rPr kumimoji="1" lang="ja-JP" altLang="en-US" sz="2000" dirty="0"/>
              <a:t>注意事項</a:t>
            </a:r>
            <a:r>
              <a:rPr kumimoji="1" lang="en-US" altLang="ja-JP" sz="2000" dirty="0"/>
              <a:t>】</a:t>
            </a:r>
          </a:p>
          <a:p>
            <a:pPr marL="0" indent="0">
              <a:buNone/>
            </a:pPr>
            <a:r>
              <a:rPr lang="ja-JP" altLang="en-US" sz="2000" dirty="0"/>
              <a:t>本ワークでは、以下</a:t>
            </a:r>
            <a:r>
              <a:rPr lang="en-US" altLang="ja-JP" sz="2000" dirty="0"/>
              <a:t>2</a:t>
            </a:r>
            <a:r>
              <a:rPr lang="ja-JP" altLang="en-US" sz="2000" dirty="0"/>
              <a:t>点の資料を活用いたしますので、</a:t>
            </a:r>
            <a:endParaRPr lang="en-US" altLang="ja-JP" sz="2000" dirty="0"/>
          </a:p>
          <a:p>
            <a:pPr marL="0" indent="0">
              <a:buNone/>
            </a:pPr>
            <a:r>
              <a:rPr lang="ja-JP" altLang="en-US" sz="2000" dirty="0"/>
              <a:t>お手元にご準備の上、ご参加ください。</a:t>
            </a:r>
            <a:endParaRPr lang="en-US" altLang="ja-JP" sz="2000" dirty="0"/>
          </a:p>
          <a:p>
            <a:pPr>
              <a:buFont typeface="Arial" panose="020B0604020202020204" pitchFamily="34" charset="0"/>
              <a:buChar char="•"/>
            </a:pPr>
            <a:r>
              <a:rPr lang="ja-JP" altLang="en-US" sz="2400" dirty="0">
                <a:solidFill>
                  <a:prstClr val="black"/>
                </a:solidFill>
              </a:rPr>
              <a:t>各自治体の総合計画、基本計画、都市計画等、</a:t>
            </a:r>
            <a:br>
              <a:rPr lang="en-US" altLang="ja-JP" sz="2400" dirty="0">
                <a:solidFill>
                  <a:prstClr val="black"/>
                </a:solidFill>
              </a:rPr>
            </a:br>
            <a:r>
              <a:rPr lang="ja-JP" altLang="en-US" sz="2400" dirty="0">
                <a:solidFill>
                  <a:prstClr val="black"/>
                </a:solidFill>
              </a:rPr>
              <a:t>自治体の特性やビジョンがまとめられているもの</a:t>
            </a:r>
            <a:endParaRPr lang="en-US" altLang="ja-JP" sz="2400" dirty="0">
              <a:solidFill>
                <a:prstClr val="black"/>
              </a:solidFill>
            </a:endParaRPr>
          </a:p>
          <a:p>
            <a:pPr>
              <a:buFont typeface="Arial" panose="020B0604020202020204" pitchFamily="34" charset="0"/>
              <a:buChar char="•"/>
            </a:pPr>
            <a:r>
              <a:rPr lang="ja-JP" altLang="en-US" sz="2400" dirty="0">
                <a:solidFill>
                  <a:prstClr val="black"/>
                </a:solidFill>
              </a:rPr>
              <a:t>自治体排出量カルテ</a:t>
            </a:r>
            <a:endParaRPr lang="en-US" altLang="ja-JP" sz="2400" dirty="0">
              <a:solidFill>
                <a:prstClr val="black"/>
              </a:solidFill>
            </a:endParaRPr>
          </a:p>
          <a:p>
            <a:pPr>
              <a:buFont typeface="Arial" panose="020B0604020202020204" pitchFamily="34" charset="0"/>
              <a:buChar char="•"/>
            </a:pPr>
            <a:endParaRPr lang="en-US" altLang="ja-JP" sz="2400" dirty="0">
              <a:solidFill>
                <a:prstClr val="black"/>
              </a:solidFill>
            </a:endParaRPr>
          </a:p>
          <a:p>
            <a:pPr marL="0" indent="0">
              <a:buNone/>
            </a:pPr>
            <a:r>
              <a:rPr lang="ja-JP" altLang="en-US" sz="1800" dirty="0">
                <a:solidFill>
                  <a:prstClr val="black"/>
                </a:solidFill>
              </a:rPr>
              <a:t>また、</a:t>
            </a:r>
            <a:r>
              <a:rPr lang="en-US" altLang="ja-JP" sz="1800" dirty="0">
                <a:solidFill>
                  <a:prstClr val="black"/>
                </a:solidFill>
              </a:rPr>
              <a:t>REPOS</a:t>
            </a:r>
            <a:r>
              <a:rPr lang="ja-JP" altLang="en-US" sz="1800" dirty="0">
                <a:solidFill>
                  <a:prstClr val="black"/>
                </a:solidFill>
              </a:rPr>
              <a:t>にて情報収集いただく場面もございます。</a:t>
            </a:r>
            <a:endParaRPr lang="en-US" altLang="ja-JP" sz="1800" dirty="0">
              <a:solidFill>
                <a:prstClr val="black"/>
              </a:solidFill>
            </a:endParaRPr>
          </a:p>
          <a:p>
            <a:pPr marL="0" indent="0">
              <a:buNone/>
            </a:pPr>
            <a:r>
              <a:rPr lang="ja-JP" altLang="en-US" sz="1800" dirty="0">
                <a:solidFill>
                  <a:prstClr val="black"/>
                </a:solidFill>
              </a:rPr>
              <a:t>すぐ確認できるよう、事前にご準備いただけますと幸いです。</a:t>
            </a:r>
            <a:endParaRPr lang="en-US" altLang="ja-JP" sz="1800" dirty="0">
              <a:solidFill>
                <a:prstClr val="black"/>
              </a:solidFill>
            </a:endParaRPr>
          </a:p>
          <a:p>
            <a:pPr>
              <a:buFont typeface="Arial" panose="020B0604020202020204" pitchFamily="34" charset="0"/>
              <a:buChar char="•"/>
            </a:pPr>
            <a:r>
              <a:rPr lang="ja-JP" altLang="en-US" sz="2400" dirty="0">
                <a:solidFill>
                  <a:prstClr val="black"/>
                </a:solidFill>
              </a:rPr>
              <a:t>再生可能エネルギー情報提供システム</a:t>
            </a:r>
            <a:r>
              <a:rPr lang="en-US" altLang="ja-JP" sz="2400" dirty="0">
                <a:solidFill>
                  <a:prstClr val="black"/>
                </a:solidFill>
              </a:rPr>
              <a:t>【REPOS】</a:t>
            </a:r>
            <a:r>
              <a:rPr lang="ja-JP" altLang="en-US" sz="2400" dirty="0">
                <a:solidFill>
                  <a:prstClr val="black"/>
                </a:solidFill>
              </a:rPr>
              <a:t>　</a:t>
            </a:r>
            <a:r>
              <a:rPr lang="en-US" altLang="ja-JP" sz="2400" dirty="0">
                <a:solidFill>
                  <a:prstClr val="black"/>
                </a:solidFill>
              </a:rPr>
              <a:t> </a:t>
            </a:r>
            <a:r>
              <a:rPr lang="en-US" altLang="ja-JP" sz="1400" dirty="0">
                <a:solidFill>
                  <a:prstClr val="black"/>
                </a:solidFill>
                <a:hlinkClick r:id="rId3"/>
              </a:rPr>
              <a:t>https://www.renewable-energy-potential.env.go.jp/RenewableEnergy/</a:t>
            </a:r>
            <a:endParaRPr lang="en-US" altLang="ja-JP" sz="1400" dirty="0">
              <a:solidFill>
                <a:prstClr val="black"/>
              </a:solidFill>
            </a:endParaRPr>
          </a:p>
          <a:p>
            <a:pPr>
              <a:buFont typeface="Arial" panose="020B0604020202020204" pitchFamily="34" charset="0"/>
              <a:buChar char="•"/>
            </a:pPr>
            <a:endParaRPr lang="en-US" altLang="ja-JP" sz="1400" dirty="0">
              <a:solidFill>
                <a:prstClr val="black"/>
              </a:solidFill>
            </a:endParaRPr>
          </a:p>
          <a:p>
            <a:pPr marL="0" indent="0">
              <a:buNone/>
            </a:pPr>
            <a:endParaRPr lang="en-US" altLang="ja-JP" sz="2400" dirty="0"/>
          </a:p>
        </p:txBody>
      </p:sp>
      <p:sp>
        <p:nvSpPr>
          <p:cNvPr id="3" name="タイトル 2">
            <a:extLst>
              <a:ext uri="{FF2B5EF4-FFF2-40B4-BE49-F238E27FC236}">
                <a16:creationId xmlns:a16="http://schemas.microsoft.com/office/drawing/2014/main" id="{026226F9-7441-408A-9A55-34E270682E1D}"/>
              </a:ext>
            </a:extLst>
          </p:cNvPr>
          <p:cNvSpPr>
            <a:spLocks noGrp="1"/>
          </p:cNvSpPr>
          <p:nvPr>
            <p:ph type="title"/>
          </p:nvPr>
        </p:nvSpPr>
        <p:spPr/>
        <p:txBody>
          <a:bodyPr/>
          <a:lstStyle/>
          <a:p>
            <a:r>
              <a:rPr lang="en-US" altLang="ja-JP" dirty="0"/>
              <a:t>【</a:t>
            </a:r>
            <a:r>
              <a:rPr lang="ja-JP" altLang="en-US" dirty="0"/>
              <a:t>注意事項</a:t>
            </a:r>
            <a:r>
              <a:rPr lang="en-US" altLang="ja-JP" dirty="0"/>
              <a:t>】</a:t>
            </a:r>
            <a:r>
              <a:rPr lang="ja-JP" altLang="en-US" dirty="0"/>
              <a:t>本ワークで使用する資料について</a:t>
            </a:r>
            <a:endParaRPr kumimoji="1" lang="ja-JP" altLang="en-US" dirty="0"/>
          </a:p>
        </p:txBody>
      </p:sp>
    </p:spTree>
    <p:extLst>
      <p:ext uri="{BB962C8B-B14F-4D97-AF65-F5344CB8AC3E}">
        <p14:creationId xmlns:p14="http://schemas.microsoft.com/office/powerpoint/2010/main" val="3262318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ja-JP" altLang="en-US" sz="2400" dirty="0">
                <a:latin typeface="Meiryo UI"/>
                <a:ea typeface="Meiryo UI"/>
              </a:rPr>
              <a:t>参考：住宅街・団地における目指す姿の事例</a:t>
            </a:r>
          </a:p>
        </p:txBody>
      </p:sp>
      <p:sp>
        <p:nvSpPr>
          <p:cNvPr id="3" name="コンテンツ プレースホルダー 2">
            <a:extLst>
              <a:ext uri="{FF2B5EF4-FFF2-40B4-BE49-F238E27FC236}">
                <a16:creationId xmlns:a16="http://schemas.microsoft.com/office/drawing/2014/main" id="{E1893773-3DAA-1EE4-7681-8ED5CA970E5B}"/>
              </a:ext>
            </a:extLst>
          </p:cNvPr>
          <p:cNvSpPr>
            <a:spLocks noGrp="1"/>
          </p:cNvSpPr>
          <p:nvPr>
            <p:ph sz="quarter" idx="13"/>
          </p:nvPr>
        </p:nvSpPr>
        <p:spPr>
          <a:xfrm>
            <a:off x="250187" y="1008293"/>
            <a:ext cx="9405628" cy="1319743"/>
          </a:xfrm>
        </p:spPr>
        <p:txBody>
          <a:bodyPr/>
          <a:lstStyle/>
          <a:p>
            <a:r>
              <a:rPr lang="ja-JP" altLang="en-US" sz="1600" b="1" dirty="0">
                <a:solidFill>
                  <a:prstClr val="black"/>
                </a:solidFill>
              </a:rPr>
              <a:t>地域住民に脱炭素ライフ・ビジネススタイルが根付いているまちの取り組み例</a:t>
            </a:r>
            <a:endParaRPr lang="en-US" altLang="ja-JP" sz="1600" b="1" dirty="0">
              <a:solidFill>
                <a:prstClr val="black"/>
              </a:solidFill>
            </a:endParaRPr>
          </a:p>
          <a:p>
            <a:pPr>
              <a:buFont typeface="+mj-ea"/>
              <a:buAutoNum type="circleNumDbPlain"/>
            </a:pPr>
            <a:r>
              <a:rPr lang="ja-JP" altLang="en-US" sz="1200" dirty="0">
                <a:solidFill>
                  <a:prstClr val="black"/>
                </a:solidFill>
              </a:rPr>
              <a:t>中心市街地エリアの公共施設等へ</a:t>
            </a:r>
            <a:r>
              <a:rPr lang="ja-JP" altLang="en-US" sz="1200" b="1" dirty="0">
                <a:solidFill>
                  <a:prstClr val="black"/>
                </a:solidFill>
              </a:rPr>
              <a:t>太陽光発電設備</a:t>
            </a:r>
            <a:r>
              <a:rPr lang="ja-JP" altLang="en-US" sz="1200" dirty="0">
                <a:solidFill>
                  <a:prstClr val="black"/>
                </a:solidFill>
              </a:rPr>
              <a:t>を導入、</a:t>
            </a:r>
            <a:r>
              <a:rPr lang="ja-JP" altLang="en-US" sz="1200" dirty="0">
                <a:solidFill>
                  <a:srgbClr val="FF0000"/>
                </a:solidFill>
              </a:rPr>
              <a:t>災害時の避難施設としても活用。</a:t>
            </a:r>
          </a:p>
          <a:p>
            <a:pPr>
              <a:buFont typeface="+mj-ea"/>
              <a:buAutoNum type="circleNumDbPlain"/>
            </a:pPr>
            <a:r>
              <a:rPr lang="ja-JP" altLang="en-US" sz="1200" dirty="0">
                <a:solidFill>
                  <a:prstClr val="black"/>
                </a:solidFill>
              </a:rPr>
              <a:t>地域のコミュニティバスを</a:t>
            </a:r>
            <a:r>
              <a:rPr lang="en-US" altLang="ja-JP" sz="1200" b="1" dirty="0">
                <a:solidFill>
                  <a:prstClr val="black"/>
                </a:solidFill>
              </a:rPr>
              <a:t>EV</a:t>
            </a:r>
            <a:r>
              <a:rPr lang="ja-JP" altLang="en-US" sz="1200" dirty="0">
                <a:solidFill>
                  <a:prstClr val="black"/>
                </a:solidFill>
              </a:rPr>
              <a:t>化、</a:t>
            </a:r>
            <a:r>
              <a:rPr lang="ja-JP" altLang="en-US" sz="1200" b="1" dirty="0">
                <a:solidFill>
                  <a:srgbClr val="FF0000"/>
                </a:solidFill>
              </a:rPr>
              <a:t>充電スタンドや</a:t>
            </a:r>
            <a:r>
              <a:rPr lang="en-US" altLang="ja-JP" sz="1200" b="1" dirty="0">
                <a:solidFill>
                  <a:srgbClr val="FF0000"/>
                </a:solidFill>
              </a:rPr>
              <a:t>EV</a:t>
            </a:r>
            <a:r>
              <a:rPr lang="ja-JP" altLang="en-US" sz="1200" b="1" dirty="0">
                <a:solidFill>
                  <a:srgbClr val="FF0000"/>
                </a:solidFill>
              </a:rPr>
              <a:t>カーシェア</a:t>
            </a:r>
            <a:r>
              <a:rPr lang="ja-JP" altLang="en-US" sz="1200" dirty="0">
                <a:solidFill>
                  <a:srgbClr val="FF0000"/>
                </a:solidFill>
              </a:rPr>
              <a:t>の拠点も拡充。</a:t>
            </a:r>
          </a:p>
          <a:p>
            <a:pPr>
              <a:buFont typeface="+mj-ea"/>
              <a:buAutoNum type="circleNumDbPlain"/>
            </a:pPr>
            <a:r>
              <a:rPr lang="ja-JP" altLang="en-US" sz="1200" dirty="0">
                <a:solidFill>
                  <a:prstClr val="black"/>
                </a:solidFill>
              </a:rPr>
              <a:t>新築や建て替え時には</a:t>
            </a:r>
            <a:r>
              <a:rPr lang="en-US" altLang="ja-JP" sz="1200" b="1" dirty="0">
                <a:solidFill>
                  <a:prstClr val="black"/>
                </a:solidFill>
              </a:rPr>
              <a:t>ZEH</a:t>
            </a:r>
            <a:r>
              <a:rPr lang="ja-JP" altLang="en-US" sz="1200" b="1" dirty="0">
                <a:solidFill>
                  <a:prstClr val="black"/>
                </a:solidFill>
              </a:rPr>
              <a:t>建設</a:t>
            </a:r>
            <a:r>
              <a:rPr lang="ja-JP" altLang="en-US" sz="1200" dirty="0">
                <a:solidFill>
                  <a:prstClr val="black"/>
                </a:solidFill>
              </a:rPr>
              <a:t>、設備買い替え時には</a:t>
            </a:r>
            <a:r>
              <a:rPr lang="ja-JP" altLang="en-US" sz="1200" b="1" dirty="0">
                <a:solidFill>
                  <a:prstClr val="black"/>
                </a:solidFill>
              </a:rPr>
              <a:t>省エネ家電</a:t>
            </a:r>
            <a:r>
              <a:rPr lang="ja-JP" altLang="en-US" sz="1200" dirty="0">
                <a:solidFill>
                  <a:prstClr val="black"/>
                </a:solidFill>
              </a:rPr>
              <a:t>導入が一般的となっている。（補助金の活用）</a:t>
            </a:r>
          </a:p>
        </p:txBody>
      </p:sp>
      <p:sp>
        <p:nvSpPr>
          <p:cNvPr id="7" name="テキスト ボックス 6">
            <a:extLst>
              <a:ext uri="{FF2B5EF4-FFF2-40B4-BE49-F238E27FC236}">
                <a16:creationId xmlns:a16="http://schemas.microsoft.com/office/drawing/2014/main" id="{DAC27CC8-92AC-4609-B298-AAF743150662}"/>
              </a:ext>
            </a:extLst>
          </p:cNvPr>
          <p:cNvSpPr txBox="1"/>
          <p:nvPr/>
        </p:nvSpPr>
        <p:spPr>
          <a:xfrm>
            <a:off x="0" y="6445569"/>
            <a:ext cx="7474316" cy="415498"/>
          </a:xfrm>
          <a:prstGeom prst="rect">
            <a:avLst/>
          </a:prstGeom>
          <a:noFill/>
        </p:spPr>
        <p:txBody>
          <a:bodyPr wrap="square" rtlCol="0">
            <a:spAutoFit/>
          </a:bodyPr>
          <a:lstStyle/>
          <a:p>
            <a:r>
              <a:rPr kumimoji="1" lang="ja-JP" altLang="en-US" sz="1050" dirty="0"/>
              <a:t>出典：脱炭素ロードマップ</a:t>
            </a:r>
            <a:r>
              <a:rPr kumimoji="1" lang="en-US" altLang="ja-JP" sz="1050" dirty="0"/>
              <a:t>【</a:t>
            </a:r>
            <a:r>
              <a:rPr kumimoji="1" lang="ja-JP" altLang="en-US" sz="1050" dirty="0"/>
              <a:t>概要</a:t>
            </a:r>
            <a:r>
              <a:rPr kumimoji="1" lang="en-US" altLang="ja-JP" sz="1050" dirty="0"/>
              <a:t>】</a:t>
            </a:r>
            <a:r>
              <a:rPr kumimoji="1" lang="ja-JP" altLang="en-US" sz="1050" dirty="0"/>
              <a:t>：</a:t>
            </a:r>
            <a:r>
              <a:rPr kumimoji="1" lang="en-US" altLang="ja-JP" sz="1050" dirty="0"/>
              <a:t>p.29</a:t>
            </a:r>
          </a:p>
          <a:p>
            <a:r>
              <a:rPr kumimoji="1" lang="en-US" altLang="ja-JP" sz="1050" dirty="0"/>
              <a:t> </a:t>
            </a:r>
            <a:r>
              <a:rPr kumimoji="1" lang="en-US" altLang="ja-JP" sz="1050" dirty="0">
                <a:hlinkClick r:id="rId3"/>
              </a:rPr>
              <a:t>https://www.cas.go.jp/jp/seisaku/datsutanso/pdf/20210609_chiiki_roadmap_gaiyou.pdf</a:t>
            </a:r>
            <a:endParaRPr lang="en-US" altLang="ja-JP" sz="1050" dirty="0"/>
          </a:p>
        </p:txBody>
      </p:sp>
      <p:grpSp>
        <p:nvGrpSpPr>
          <p:cNvPr id="4" name="グループ化 3">
            <a:extLst>
              <a:ext uri="{FF2B5EF4-FFF2-40B4-BE49-F238E27FC236}">
                <a16:creationId xmlns:a16="http://schemas.microsoft.com/office/drawing/2014/main" id="{9415B28D-6AEC-5A5E-100E-636441245289}"/>
              </a:ext>
            </a:extLst>
          </p:cNvPr>
          <p:cNvGrpSpPr/>
          <p:nvPr/>
        </p:nvGrpSpPr>
        <p:grpSpPr>
          <a:xfrm>
            <a:off x="1433580" y="2373979"/>
            <a:ext cx="6848271" cy="4152900"/>
            <a:chOff x="1433580" y="2395946"/>
            <a:chExt cx="6848271" cy="4152900"/>
          </a:xfrm>
        </p:grpSpPr>
        <p:pic>
          <p:nvPicPr>
            <p:cNvPr id="6" name="図 5">
              <a:extLst>
                <a:ext uri="{FF2B5EF4-FFF2-40B4-BE49-F238E27FC236}">
                  <a16:creationId xmlns:a16="http://schemas.microsoft.com/office/drawing/2014/main" id="{711AF1B9-7991-4622-ADF7-7F50A508F777}"/>
                </a:ext>
              </a:extLst>
            </p:cNvPr>
            <p:cNvPicPr>
              <a:picLocks noChangeAspect="1"/>
            </p:cNvPicPr>
            <p:nvPr/>
          </p:nvPicPr>
          <p:blipFill>
            <a:blip r:embed="rId4"/>
            <a:stretch>
              <a:fillRect/>
            </a:stretch>
          </p:blipFill>
          <p:spPr>
            <a:xfrm>
              <a:off x="2005012" y="2395946"/>
              <a:ext cx="5895975" cy="4152900"/>
            </a:xfrm>
            <a:prstGeom prst="rect">
              <a:avLst/>
            </a:prstGeom>
          </p:spPr>
        </p:pic>
        <p:sp>
          <p:nvSpPr>
            <p:cNvPr id="9" name="楕円 8">
              <a:extLst>
                <a:ext uri="{FF2B5EF4-FFF2-40B4-BE49-F238E27FC236}">
                  <a16:creationId xmlns:a16="http://schemas.microsoft.com/office/drawing/2014/main" id="{123F5851-64BA-44C9-B313-8D0DF70CB99E}"/>
                </a:ext>
              </a:extLst>
            </p:cNvPr>
            <p:cNvSpPr/>
            <p:nvPr/>
          </p:nvSpPr>
          <p:spPr>
            <a:xfrm>
              <a:off x="6392091" y="3818886"/>
              <a:ext cx="1656941" cy="19071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0" name="楕円 9">
              <a:extLst>
                <a:ext uri="{FF2B5EF4-FFF2-40B4-BE49-F238E27FC236}">
                  <a16:creationId xmlns:a16="http://schemas.microsoft.com/office/drawing/2014/main" id="{3E28B20A-4F7C-458B-A04D-A9EAFF589250}"/>
                </a:ext>
              </a:extLst>
            </p:cNvPr>
            <p:cNvSpPr/>
            <p:nvPr/>
          </p:nvSpPr>
          <p:spPr>
            <a:xfrm>
              <a:off x="7979363" y="4036246"/>
              <a:ext cx="302488" cy="3048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１</a:t>
              </a:r>
            </a:p>
          </p:txBody>
        </p:sp>
        <p:sp>
          <p:nvSpPr>
            <p:cNvPr id="11" name="楕円 10">
              <a:extLst>
                <a:ext uri="{FF2B5EF4-FFF2-40B4-BE49-F238E27FC236}">
                  <a16:creationId xmlns:a16="http://schemas.microsoft.com/office/drawing/2014/main" id="{6B442788-5A20-48FA-9F15-8D9FF97313A0}"/>
                </a:ext>
              </a:extLst>
            </p:cNvPr>
            <p:cNvSpPr/>
            <p:nvPr/>
          </p:nvSpPr>
          <p:spPr>
            <a:xfrm>
              <a:off x="1805593" y="4662822"/>
              <a:ext cx="2384107" cy="11408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2" name="楕円 11">
              <a:extLst>
                <a:ext uri="{FF2B5EF4-FFF2-40B4-BE49-F238E27FC236}">
                  <a16:creationId xmlns:a16="http://schemas.microsoft.com/office/drawing/2014/main" id="{31DADE0A-285E-45E7-8950-45BAE63C39BC}"/>
                </a:ext>
              </a:extLst>
            </p:cNvPr>
            <p:cNvSpPr/>
            <p:nvPr/>
          </p:nvSpPr>
          <p:spPr>
            <a:xfrm>
              <a:off x="1433580" y="4693835"/>
              <a:ext cx="302488" cy="3048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２</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3" name="楕円 12">
              <a:extLst>
                <a:ext uri="{FF2B5EF4-FFF2-40B4-BE49-F238E27FC236}">
                  <a16:creationId xmlns:a16="http://schemas.microsoft.com/office/drawing/2014/main" id="{A86AD3BC-E584-4D41-B99B-3A4B2FE52A2A}"/>
                </a:ext>
              </a:extLst>
            </p:cNvPr>
            <p:cNvSpPr/>
            <p:nvPr/>
          </p:nvSpPr>
          <p:spPr>
            <a:xfrm>
              <a:off x="4601462" y="4667624"/>
              <a:ext cx="1459703" cy="11408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4" name="楕円 13">
              <a:extLst>
                <a:ext uri="{FF2B5EF4-FFF2-40B4-BE49-F238E27FC236}">
                  <a16:creationId xmlns:a16="http://schemas.microsoft.com/office/drawing/2014/main" id="{B97369CF-E00A-4F73-B0C8-7030C518573D}"/>
                </a:ext>
              </a:extLst>
            </p:cNvPr>
            <p:cNvSpPr/>
            <p:nvPr/>
          </p:nvSpPr>
          <p:spPr>
            <a:xfrm>
              <a:off x="5909921" y="5484556"/>
              <a:ext cx="302488" cy="3048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３</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2875957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ja-JP" altLang="en-US" sz="2400" dirty="0">
                <a:latin typeface="Meiryo UI"/>
                <a:ea typeface="Meiryo UI"/>
              </a:rPr>
              <a:t>参考：農山村における目指す姿の事例</a:t>
            </a:r>
          </a:p>
        </p:txBody>
      </p:sp>
      <p:sp>
        <p:nvSpPr>
          <p:cNvPr id="3" name="コンテンツ プレースホルダー 2">
            <a:extLst>
              <a:ext uri="{FF2B5EF4-FFF2-40B4-BE49-F238E27FC236}">
                <a16:creationId xmlns:a16="http://schemas.microsoft.com/office/drawing/2014/main" id="{E1893773-3DAA-1EE4-7681-8ED5CA970E5B}"/>
              </a:ext>
            </a:extLst>
          </p:cNvPr>
          <p:cNvSpPr>
            <a:spLocks noGrp="1"/>
          </p:cNvSpPr>
          <p:nvPr>
            <p:ph sz="quarter" idx="13"/>
          </p:nvPr>
        </p:nvSpPr>
        <p:spPr>
          <a:xfrm>
            <a:off x="250187" y="1008293"/>
            <a:ext cx="9405628" cy="1319743"/>
          </a:xfrm>
        </p:spPr>
        <p:txBody>
          <a:bodyPr/>
          <a:lstStyle/>
          <a:p>
            <a:r>
              <a:rPr lang="ja-JP" altLang="en-US" sz="1600" b="1" dirty="0">
                <a:solidFill>
                  <a:prstClr val="black"/>
                </a:solidFill>
              </a:rPr>
              <a:t>農林業を中心とした環境の保全と経済成長が両立しているまちの取り組み例</a:t>
            </a:r>
            <a:endParaRPr lang="en-US" altLang="ja-JP" sz="1600" b="1" dirty="0">
              <a:solidFill>
                <a:prstClr val="black"/>
              </a:solidFill>
            </a:endParaRPr>
          </a:p>
          <a:p>
            <a:pPr>
              <a:buFont typeface="+mj-ea"/>
              <a:buAutoNum type="circleNumDbPlain"/>
            </a:pPr>
            <a:r>
              <a:rPr lang="ja-JP" altLang="en-US" sz="1200" dirty="0">
                <a:solidFill>
                  <a:prstClr val="black"/>
                </a:solidFill>
              </a:rPr>
              <a:t>農林業で出た端材を</a:t>
            </a:r>
            <a:r>
              <a:rPr lang="ja-JP" altLang="en-US" sz="1200" b="1" dirty="0">
                <a:solidFill>
                  <a:prstClr val="black"/>
                </a:solidFill>
              </a:rPr>
              <a:t>木質バイオマスエネルギー</a:t>
            </a:r>
            <a:r>
              <a:rPr lang="ja-JP" altLang="en-US" sz="1200" dirty="0">
                <a:solidFill>
                  <a:prstClr val="black"/>
                </a:solidFill>
              </a:rPr>
              <a:t>利用。</a:t>
            </a:r>
          </a:p>
          <a:p>
            <a:pPr>
              <a:buFont typeface="+mj-ea"/>
              <a:buAutoNum type="circleNumDbPlain"/>
            </a:pPr>
            <a:r>
              <a:rPr lang="ja-JP" altLang="en-US" sz="1200" b="1" dirty="0">
                <a:solidFill>
                  <a:prstClr val="black"/>
                </a:solidFill>
              </a:rPr>
              <a:t>営農型太陽光発電</a:t>
            </a:r>
            <a:r>
              <a:rPr lang="ja-JP" altLang="en-US" sz="1200" dirty="0">
                <a:solidFill>
                  <a:prstClr val="black"/>
                </a:solidFill>
              </a:rPr>
              <a:t>により、</a:t>
            </a:r>
            <a:r>
              <a:rPr lang="ja-JP" altLang="en-US" sz="1200" dirty="0">
                <a:solidFill>
                  <a:srgbClr val="FF0000"/>
                </a:solidFill>
              </a:rPr>
              <a:t>電気代のランニングコスト削減。</a:t>
            </a:r>
          </a:p>
          <a:p>
            <a:pPr>
              <a:buFont typeface="+mj-ea"/>
              <a:buAutoNum type="circleNumDbPlain"/>
            </a:pPr>
            <a:r>
              <a:rPr lang="ja-JP" altLang="en-US" sz="1200" dirty="0">
                <a:solidFill>
                  <a:prstClr val="black"/>
                </a:solidFill>
              </a:rPr>
              <a:t>施設や駐車場に</a:t>
            </a:r>
            <a:r>
              <a:rPr lang="ja-JP" altLang="en-US" sz="1200" b="1" dirty="0">
                <a:solidFill>
                  <a:prstClr val="black"/>
                </a:solidFill>
              </a:rPr>
              <a:t>太陽光設備導入</a:t>
            </a:r>
            <a:r>
              <a:rPr lang="ja-JP" altLang="en-US" sz="1200" dirty="0">
                <a:solidFill>
                  <a:prstClr val="black"/>
                </a:solidFill>
              </a:rPr>
              <a:t>、</a:t>
            </a:r>
            <a:r>
              <a:rPr lang="ja-JP" altLang="en-US" sz="1200" b="1" dirty="0">
                <a:solidFill>
                  <a:prstClr val="black"/>
                </a:solidFill>
              </a:rPr>
              <a:t>電動バスや</a:t>
            </a:r>
            <a:r>
              <a:rPr lang="en-US" altLang="ja-JP" sz="1200" b="1" dirty="0">
                <a:solidFill>
                  <a:prstClr val="black"/>
                </a:solidFill>
              </a:rPr>
              <a:t>e-bik</a:t>
            </a:r>
            <a:r>
              <a:rPr lang="en-US" altLang="ja-JP" sz="1200" dirty="0">
                <a:solidFill>
                  <a:prstClr val="black"/>
                </a:solidFill>
              </a:rPr>
              <a:t>e</a:t>
            </a:r>
            <a:r>
              <a:rPr lang="ja-JP" altLang="en-US" sz="1200" dirty="0">
                <a:solidFill>
                  <a:prstClr val="black"/>
                </a:solidFill>
              </a:rPr>
              <a:t>へ電力供給して</a:t>
            </a:r>
            <a:r>
              <a:rPr lang="ja-JP" altLang="en-US" sz="1200" dirty="0">
                <a:solidFill>
                  <a:srgbClr val="FF0000"/>
                </a:solidFill>
              </a:rPr>
              <a:t>地域の足を確保</a:t>
            </a:r>
            <a:r>
              <a:rPr lang="ja-JP" altLang="en-US" sz="1200" dirty="0">
                <a:solidFill>
                  <a:prstClr val="black"/>
                </a:solidFill>
              </a:rPr>
              <a:t>する。</a:t>
            </a:r>
          </a:p>
        </p:txBody>
      </p:sp>
      <p:grpSp>
        <p:nvGrpSpPr>
          <p:cNvPr id="4" name="グループ化 3">
            <a:extLst>
              <a:ext uri="{FF2B5EF4-FFF2-40B4-BE49-F238E27FC236}">
                <a16:creationId xmlns:a16="http://schemas.microsoft.com/office/drawing/2014/main" id="{32DF61DC-8DB9-B31A-0E9E-22A41C0C7CBA}"/>
              </a:ext>
            </a:extLst>
          </p:cNvPr>
          <p:cNvGrpSpPr/>
          <p:nvPr/>
        </p:nvGrpSpPr>
        <p:grpSpPr>
          <a:xfrm>
            <a:off x="2055393" y="2402588"/>
            <a:ext cx="6048699" cy="4101510"/>
            <a:chOff x="2055393" y="2402588"/>
            <a:chExt cx="6048699" cy="4101510"/>
          </a:xfrm>
        </p:grpSpPr>
        <p:pic>
          <p:nvPicPr>
            <p:cNvPr id="5" name="図 4">
              <a:extLst>
                <a:ext uri="{FF2B5EF4-FFF2-40B4-BE49-F238E27FC236}">
                  <a16:creationId xmlns:a16="http://schemas.microsoft.com/office/drawing/2014/main" id="{C2EA0912-E515-4BF8-B046-834EB4F00175}"/>
                </a:ext>
              </a:extLst>
            </p:cNvPr>
            <p:cNvPicPr>
              <a:picLocks noChangeAspect="1"/>
            </p:cNvPicPr>
            <p:nvPr/>
          </p:nvPicPr>
          <p:blipFill>
            <a:blip r:embed="rId3"/>
            <a:stretch>
              <a:fillRect/>
            </a:stretch>
          </p:blipFill>
          <p:spPr>
            <a:xfrm>
              <a:off x="2055393" y="2402588"/>
              <a:ext cx="5795214" cy="4101510"/>
            </a:xfrm>
            <a:prstGeom prst="rect">
              <a:avLst/>
            </a:prstGeom>
          </p:spPr>
        </p:pic>
        <p:sp>
          <p:nvSpPr>
            <p:cNvPr id="8" name="楕円 7">
              <a:extLst>
                <a:ext uri="{FF2B5EF4-FFF2-40B4-BE49-F238E27FC236}">
                  <a16:creationId xmlns:a16="http://schemas.microsoft.com/office/drawing/2014/main" id="{D18C5BCE-A678-4415-B34A-3B10782B1946}"/>
                </a:ext>
              </a:extLst>
            </p:cNvPr>
            <p:cNvSpPr/>
            <p:nvPr/>
          </p:nvSpPr>
          <p:spPr>
            <a:xfrm>
              <a:off x="4545873" y="3966932"/>
              <a:ext cx="3100253" cy="9882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9" name="楕円 8">
              <a:extLst>
                <a:ext uri="{FF2B5EF4-FFF2-40B4-BE49-F238E27FC236}">
                  <a16:creationId xmlns:a16="http://schemas.microsoft.com/office/drawing/2014/main" id="{1105785C-C331-4EB3-B4FA-70D61A80AF4C}"/>
                </a:ext>
              </a:extLst>
            </p:cNvPr>
            <p:cNvSpPr/>
            <p:nvPr/>
          </p:nvSpPr>
          <p:spPr>
            <a:xfrm>
              <a:off x="7801604" y="4133641"/>
              <a:ext cx="302488" cy="3048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１</a:t>
              </a:r>
            </a:p>
          </p:txBody>
        </p:sp>
        <p:sp>
          <p:nvSpPr>
            <p:cNvPr id="10" name="楕円 9">
              <a:extLst>
                <a:ext uri="{FF2B5EF4-FFF2-40B4-BE49-F238E27FC236}">
                  <a16:creationId xmlns:a16="http://schemas.microsoft.com/office/drawing/2014/main" id="{4C9BDB6F-8A90-479A-B358-00E48DF2B18D}"/>
                </a:ext>
              </a:extLst>
            </p:cNvPr>
            <p:cNvSpPr/>
            <p:nvPr/>
          </p:nvSpPr>
          <p:spPr>
            <a:xfrm>
              <a:off x="6751702" y="4861461"/>
              <a:ext cx="972163" cy="9882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1" name="楕円 10">
              <a:extLst>
                <a:ext uri="{FF2B5EF4-FFF2-40B4-BE49-F238E27FC236}">
                  <a16:creationId xmlns:a16="http://schemas.microsoft.com/office/drawing/2014/main" id="{7BC77D5F-1635-4EF8-BFEA-310A494F4370}"/>
                </a:ext>
              </a:extLst>
            </p:cNvPr>
            <p:cNvSpPr/>
            <p:nvPr/>
          </p:nvSpPr>
          <p:spPr>
            <a:xfrm>
              <a:off x="7801604" y="4914145"/>
              <a:ext cx="302488" cy="3048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２</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2" name="楕円 11">
              <a:extLst>
                <a:ext uri="{FF2B5EF4-FFF2-40B4-BE49-F238E27FC236}">
                  <a16:creationId xmlns:a16="http://schemas.microsoft.com/office/drawing/2014/main" id="{7414425B-80F9-4961-8310-AF84A87AEAF6}"/>
                </a:ext>
              </a:extLst>
            </p:cNvPr>
            <p:cNvSpPr/>
            <p:nvPr/>
          </p:nvSpPr>
          <p:spPr>
            <a:xfrm>
              <a:off x="2830287" y="4255191"/>
              <a:ext cx="2122713" cy="19275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3" name="楕円 12">
              <a:extLst>
                <a:ext uri="{FF2B5EF4-FFF2-40B4-BE49-F238E27FC236}">
                  <a16:creationId xmlns:a16="http://schemas.microsoft.com/office/drawing/2014/main" id="{EE6A3E88-5798-4E53-ACC6-1A6EBB316C84}"/>
                </a:ext>
              </a:extLst>
            </p:cNvPr>
            <p:cNvSpPr/>
            <p:nvPr/>
          </p:nvSpPr>
          <p:spPr>
            <a:xfrm>
              <a:off x="2474562" y="5066544"/>
              <a:ext cx="302488" cy="3048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３</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grpSp>
      <p:sp>
        <p:nvSpPr>
          <p:cNvPr id="6" name="テキスト ボックス 5">
            <a:extLst>
              <a:ext uri="{FF2B5EF4-FFF2-40B4-BE49-F238E27FC236}">
                <a16:creationId xmlns:a16="http://schemas.microsoft.com/office/drawing/2014/main" id="{FDCE7123-6958-EDCC-9AD1-E065D5110403}"/>
              </a:ext>
            </a:extLst>
          </p:cNvPr>
          <p:cNvSpPr txBox="1"/>
          <p:nvPr/>
        </p:nvSpPr>
        <p:spPr>
          <a:xfrm>
            <a:off x="0" y="6445569"/>
            <a:ext cx="7474316" cy="415498"/>
          </a:xfrm>
          <a:prstGeom prst="rect">
            <a:avLst/>
          </a:prstGeom>
          <a:noFill/>
        </p:spPr>
        <p:txBody>
          <a:bodyPr wrap="square" rtlCol="0">
            <a:spAutoFit/>
          </a:bodyPr>
          <a:lstStyle/>
          <a:p>
            <a:r>
              <a:rPr kumimoji="1" lang="ja-JP" altLang="en-US" sz="1050" dirty="0"/>
              <a:t>出典：脱炭素ロードマップ</a:t>
            </a:r>
            <a:r>
              <a:rPr kumimoji="1" lang="en-US" altLang="ja-JP" sz="1050" dirty="0"/>
              <a:t>【</a:t>
            </a:r>
            <a:r>
              <a:rPr kumimoji="1" lang="ja-JP" altLang="en-US" sz="1050" dirty="0"/>
              <a:t>概要</a:t>
            </a:r>
            <a:r>
              <a:rPr kumimoji="1" lang="en-US" altLang="ja-JP" sz="1050" dirty="0"/>
              <a:t>】</a:t>
            </a:r>
            <a:r>
              <a:rPr kumimoji="1" lang="ja-JP" altLang="en-US" sz="1050" dirty="0"/>
              <a:t>：</a:t>
            </a:r>
            <a:r>
              <a:rPr kumimoji="1" lang="en-US" altLang="ja-JP" sz="1050" dirty="0"/>
              <a:t>p.34</a:t>
            </a:r>
          </a:p>
          <a:p>
            <a:r>
              <a:rPr kumimoji="1" lang="en-US" altLang="ja-JP" sz="1050" dirty="0"/>
              <a:t> </a:t>
            </a:r>
            <a:r>
              <a:rPr kumimoji="1" lang="en-US" altLang="ja-JP" sz="1050" dirty="0">
                <a:hlinkClick r:id="rId4"/>
              </a:rPr>
              <a:t>https://www.cas.go.jp/jp/seisaku/datsutanso/pdf/20210609_chiiki_roadmap_gaiyou.pdf</a:t>
            </a:r>
            <a:endParaRPr kumimoji="1" lang="en-US" altLang="ja-JP" sz="1050" dirty="0"/>
          </a:p>
        </p:txBody>
      </p:sp>
    </p:spTree>
    <p:extLst>
      <p:ext uri="{BB962C8B-B14F-4D97-AF65-F5344CB8AC3E}">
        <p14:creationId xmlns:p14="http://schemas.microsoft.com/office/powerpoint/2010/main" val="3647418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85AA89-D1CD-438E-92ED-9EDF5E82F083}"/>
              </a:ext>
            </a:extLst>
          </p:cNvPr>
          <p:cNvSpPr>
            <a:spLocks noGrp="1"/>
          </p:cNvSpPr>
          <p:nvPr>
            <p:ph type="title"/>
          </p:nvPr>
        </p:nvSpPr>
        <p:spPr/>
        <p:txBody>
          <a:bodyPr>
            <a:normAutofit/>
          </a:bodyPr>
          <a:lstStyle/>
          <a:p>
            <a:r>
              <a:rPr kumimoji="1" lang="ja-JP" altLang="en-US" sz="2400" dirty="0"/>
              <a:t>３</a:t>
            </a:r>
            <a:r>
              <a:rPr kumimoji="1" lang="en-US" altLang="ja-JP" sz="2400" dirty="0"/>
              <a:t>-1</a:t>
            </a:r>
            <a:r>
              <a:rPr kumimoji="1" lang="ja-JP" altLang="en-US" sz="2400" dirty="0"/>
              <a:t>．温室効果ガス排出量等推計の手法</a:t>
            </a:r>
            <a:br>
              <a:rPr kumimoji="1" lang="en-US" altLang="ja-JP" sz="2400" dirty="0"/>
            </a:br>
            <a:r>
              <a:rPr kumimoji="1" lang="ja-JP" altLang="en-US" sz="2400" dirty="0"/>
              <a:t>～</a:t>
            </a:r>
            <a:r>
              <a:rPr kumimoji="1" lang="en-US" altLang="ja-JP" sz="2400" dirty="0"/>
              <a:t>CO2</a:t>
            </a:r>
            <a:r>
              <a:rPr kumimoji="1" lang="ja-JP" altLang="en-US" sz="2400" dirty="0"/>
              <a:t>排出量～</a:t>
            </a:r>
          </a:p>
        </p:txBody>
      </p:sp>
    </p:spTree>
    <p:extLst>
      <p:ext uri="{BB962C8B-B14F-4D97-AF65-F5344CB8AC3E}">
        <p14:creationId xmlns:p14="http://schemas.microsoft.com/office/powerpoint/2010/main" val="885779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5052DE1E-F954-4903-AF1A-43FCFAE51FEC}"/>
              </a:ext>
            </a:extLst>
          </p:cNvPr>
          <p:cNvSpPr txBox="1">
            <a:spLocks/>
          </p:cNvSpPr>
          <p:nvPr/>
        </p:nvSpPr>
        <p:spPr bwMode="white">
          <a:xfrm>
            <a:off x="272547" y="253044"/>
            <a:ext cx="8987120" cy="587854"/>
          </a:xfrm>
          <a:prstGeom prst="rect">
            <a:avLst/>
          </a:prstGeom>
        </p:spPr>
        <p:txBody>
          <a:bodyPr lIns="228610" tIns="32659" rIns="0" bIns="0" anchor="ctr" anchorCtr="0"/>
          <a:lstStyle>
            <a:lvl1pPr algn="l" defTabSz="1007943" rtl="0" eaLnBrk="1" latinLnBrk="0" hangingPunct="1">
              <a:lnSpc>
                <a:spcPct val="90000"/>
              </a:lnSpc>
              <a:spcBef>
                <a:spcPct val="0"/>
              </a:spcBef>
              <a:buNone/>
              <a:defRPr kumimoji="1" sz="2800" b="1" kern="1200">
                <a:solidFill>
                  <a:schemeClr val="bg1"/>
                </a:solidFill>
                <a:latin typeface="Meiryo UI" panose="020B0604030504040204" pitchFamily="50" charset="-128"/>
                <a:ea typeface="Meiryo UI" panose="020B0604030504040204" pitchFamily="50" charset="-128"/>
                <a:cs typeface="+mj-cs"/>
              </a:defRPr>
            </a:lvl1pPr>
          </a:lstStyle>
          <a:p>
            <a:pPr defTabSz="914406">
              <a:defRPr/>
            </a:pPr>
            <a:r>
              <a:rPr lang="en-US" altLang="ja-JP" sz="2177" dirty="0">
                <a:solidFill>
                  <a:prstClr val="white"/>
                </a:solidFill>
              </a:rPr>
              <a:t>CO2</a:t>
            </a:r>
            <a:r>
              <a:rPr lang="ja-JP" altLang="en-US" sz="2177" dirty="0">
                <a:solidFill>
                  <a:prstClr val="white"/>
                </a:solidFill>
              </a:rPr>
              <a:t>排出量現状推計の意義</a:t>
            </a:r>
          </a:p>
        </p:txBody>
      </p:sp>
      <p:pic>
        <p:nvPicPr>
          <p:cNvPr id="5" name="図 4">
            <a:extLst>
              <a:ext uri="{FF2B5EF4-FFF2-40B4-BE49-F238E27FC236}">
                <a16:creationId xmlns:a16="http://schemas.microsoft.com/office/drawing/2014/main" id="{E63E7987-4FCE-46B5-BBFD-96FC72E3BED3}"/>
              </a:ext>
            </a:extLst>
          </p:cNvPr>
          <p:cNvPicPr>
            <a:picLocks noChangeAspect="1"/>
          </p:cNvPicPr>
          <p:nvPr/>
        </p:nvPicPr>
        <p:blipFill>
          <a:blip r:embed="rId3"/>
          <a:stretch>
            <a:fillRect/>
          </a:stretch>
        </p:blipFill>
        <p:spPr>
          <a:xfrm>
            <a:off x="1803832" y="2327805"/>
            <a:ext cx="5924550" cy="4314825"/>
          </a:xfrm>
          <a:prstGeom prst="rect">
            <a:avLst/>
          </a:prstGeom>
        </p:spPr>
      </p:pic>
      <p:sp>
        <p:nvSpPr>
          <p:cNvPr id="7" name="コンテンツ プレースホルダー 2">
            <a:extLst>
              <a:ext uri="{FF2B5EF4-FFF2-40B4-BE49-F238E27FC236}">
                <a16:creationId xmlns:a16="http://schemas.microsoft.com/office/drawing/2014/main" id="{F21A6F19-35A9-4448-847D-BEA32C73EEDE}"/>
              </a:ext>
            </a:extLst>
          </p:cNvPr>
          <p:cNvSpPr>
            <a:spLocks noGrp="1"/>
          </p:cNvSpPr>
          <p:nvPr>
            <p:ph sz="quarter" idx="13"/>
          </p:nvPr>
        </p:nvSpPr>
        <p:spPr>
          <a:xfrm>
            <a:off x="250825" y="1008062"/>
            <a:ext cx="9404350" cy="1319743"/>
          </a:xfrm>
        </p:spPr>
        <p:txBody>
          <a:bodyPr/>
          <a:lstStyle/>
          <a:p>
            <a:r>
              <a:rPr lang="ja-JP" altLang="en-US" sz="1600" b="1" dirty="0">
                <a:solidFill>
                  <a:prstClr val="black"/>
                </a:solidFill>
              </a:rPr>
              <a:t>現況推計の意義</a:t>
            </a:r>
            <a:endParaRPr lang="en-US" altLang="ja-JP" sz="1600" b="1" dirty="0">
              <a:solidFill>
                <a:prstClr val="black"/>
              </a:solidFill>
            </a:endParaRPr>
          </a:p>
          <a:p>
            <a:pPr>
              <a:buFont typeface="Arial" panose="020B0604020202020204" pitchFamily="34" charset="0"/>
              <a:buChar char="•"/>
            </a:pPr>
            <a:r>
              <a:rPr lang="en-US" altLang="ja-JP" sz="1200" dirty="0">
                <a:solidFill>
                  <a:prstClr val="black"/>
                </a:solidFill>
              </a:rPr>
              <a:t>CO2</a:t>
            </a:r>
            <a:r>
              <a:rPr lang="ja-JP" altLang="en-US" sz="1200" dirty="0">
                <a:solidFill>
                  <a:prstClr val="black"/>
                </a:solidFill>
              </a:rPr>
              <a:t>排出量の現況推計は区域施策編の</a:t>
            </a:r>
            <a:r>
              <a:rPr lang="en-US" altLang="ja-JP" sz="1200" dirty="0">
                <a:solidFill>
                  <a:prstClr val="black"/>
                </a:solidFill>
              </a:rPr>
              <a:t>PDCA</a:t>
            </a:r>
            <a:r>
              <a:rPr lang="ja-JP" altLang="en-US" sz="1200" dirty="0">
                <a:solidFill>
                  <a:prstClr val="black"/>
                </a:solidFill>
              </a:rPr>
              <a:t>プロセスのうち、</a:t>
            </a:r>
            <a:r>
              <a:rPr lang="en-US" altLang="ja-JP" sz="1200" dirty="0">
                <a:solidFill>
                  <a:prstClr val="black"/>
                </a:solidFill>
              </a:rPr>
              <a:t>Plan</a:t>
            </a:r>
            <a:r>
              <a:rPr lang="ja-JP" altLang="en-US" sz="1200" dirty="0">
                <a:solidFill>
                  <a:prstClr val="black"/>
                </a:solidFill>
              </a:rPr>
              <a:t>の基礎（現状の整理）となる作業である。</a:t>
            </a:r>
          </a:p>
          <a:p>
            <a:pPr>
              <a:buFont typeface="Arial" panose="020B0604020202020204" pitchFamily="34" charset="0"/>
              <a:buChar char="•"/>
            </a:pPr>
            <a:r>
              <a:rPr lang="ja-JP" altLang="en-US" sz="1200" dirty="0">
                <a:solidFill>
                  <a:prstClr val="black"/>
                </a:solidFill>
              </a:rPr>
              <a:t>また、毎年度の計画の進捗を計る（</a:t>
            </a:r>
            <a:r>
              <a:rPr lang="en-US" altLang="ja-JP" sz="1200" dirty="0">
                <a:solidFill>
                  <a:prstClr val="black"/>
                </a:solidFill>
              </a:rPr>
              <a:t>Check</a:t>
            </a:r>
            <a:r>
              <a:rPr lang="ja-JP" altLang="en-US" sz="1200" dirty="0">
                <a:solidFill>
                  <a:prstClr val="black"/>
                </a:solidFill>
              </a:rPr>
              <a:t>）際にも活用される。</a:t>
            </a:r>
          </a:p>
          <a:p>
            <a:pPr>
              <a:buFont typeface="Arial" panose="020B0604020202020204" pitchFamily="34" charset="0"/>
              <a:buChar char="•"/>
            </a:pPr>
            <a:r>
              <a:rPr lang="ja-JP" altLang="en-US" sz="1200" dirty="0">
                <a:solidFill>
                  <a:prstClr val="black"/>
                </a:solidFill>
              </a:rPr>
              <a:t>継続的に観測していくため、順次計測対象や算定手順を整備していくことも考えられる。</a:t>
            </a:r>
            <a:endParaRPr lang="en-US" altLang="ja-JP" sz="1200" dirty="0">
              <a:solidFill>
                <a:prstClr val="black"/>
              </a:solidFill>
            </a:endParaRPr>
          </a:p>
        </p:txBody>
      </p:sp>
      <p:sp>
        <p:nvSpPr>
          <p:cNvPr id="2" name="テキスト ボックス 1">
            <a:extLst>
              <a:ext uri="{FF2B5EF4-FFF2-40B4-BE49-F238E27FC236}">
                <a16:creationId xmlns:a16="http://schemas.microsoft.com/office/drawing/2014/main" id="{08C0EB6B-4CF7-6A9A-BA4D-8690343BA424}"/>
              </a:ext>
            </a:extLst>
          </p:cNvPr>
          <p:cNvSpPr txBox="1"/>
          <p:nvPr/>
        </p:nvSpPr>
        <p:spPr>
          <a:xfrm>
            <a:off x="25455" y="6600119"/>
            <a:ext cx="6466507" cy="253916"/>
          </a:xfrm>
          <a:prstGeom prst="rect">
            <a:avLst/>
          </a:prstGeom>
          <a:noFill/>
        </p:spPr>
        <p:txBody>
          <a:bodyPr wrap="square" rtlCol="0">
            <a:spAutoFit/>
          </a:bodyPr>
          <a:lstStyle/>
          <a:p>
            <a:r>
              <a:rPr kumimoji="1" lang="ja-JP" altLang="en-US" sz="1050" dirty="0"/>
              <a:t>出典：</a:t>
            </a:r>
            <a:r>
              <a:rPr lang="ja-JP" altLang="en-US" sz="1050" dirty="0"/>
              <a:t>マニュアル本編：</a:t>
            </a:r>
            <a:r>
              <a:rPr lang="en-US" altLang="ja-JP" sz="1050" dirty="0"/>
              <a:t>p.21</a:t>
            </a:r>
            <a:endParaRPr kumimoji="1" lang="en-US" altLang="ja-JP" sz="1050" dirty="0"/>
          </a:p>
        </p:txBody>
      </p:sp>
    </p:spTree>
    <p:extLst>
      <p:ext uri="{BB962C8B-B14F-4D97-AF65-F5344CB8AC3E}">
        <p14:creationId xmlns:p14="http://schemas.microsoft.com/office/powerpoint/2010/main" val="4284158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5052DE1E-F954-4903-AF1A-43FCFAE51FEC}"/>
              </a:ext>
            </a:extLst>
          </p:cNvPr>
          <p:cNvSpPr txBox="1">
            <a:spLocks/>
          </p:cNvSpPr>
          <p:nvPr/>
        </p:nvSpPr>
        <p:spPr bwMode="white">
          <a:xfrm>
            <a:off x="272547" y="253044"/>
            <a:ext cx="8987120" cy="587854"/>
          </a:xfrm>
          <a:prstGeom prst="rect">
            <a:avLst/>
          </a:prstGeom>
        </p:spPr>
        <p:txBody>
          <a:bodyPr lIns="228610" tIns="32659" rIns="0" bIns="0" anchor="ctr" anchorCtr="0"/>
          <a:lstStyle>
            <a:lvl1pPr algn="l" defTabSz="1007943" rtl="0" eaLnBrk="1" latinLnBrk="0" hangingPunct="1">
              <a:lnSpc>
                <a:spcPct val="90000"/>
              </a:lnSpc>
              <a:spcBef>
                <a:spcPct val="0"/>
              </a:spcBef>
              <a:buNone/>
              <a:defRPr kumimoji="1" sz="2800" b="1" kern="1200">
                <a:solidFill>
                  <a:schemeClr val="bg1"/>
                </a:solidFill>
                <a:latin typeface="Meiryo UI" panose="020B0604030504040204" pitchFamily="50" charset="-128"/>
                <a:ea typeface="Meiryo UI" panose="020B0604030504040204" pitchFamily="50" charset="-128"/>
                <a:cs typeface="+mj-cs"/>
              </a:defRPr>
            </a:lvl1pPr>
          </a:lstStyle>
          <a:p>
            <a:pPr defTabSz="914406">
              <a:defRPr/>
            </a:pPr>
            <a:r>
              <a:rPr lang="en-US" altLang="ja-JP" sz="2177" dirty="0">
                <a:solidFill>
                  <a:prstClr val="white"/>
                </a:solidFill>
              </a:rPr>
              <a:t>CO2</a:t>
            </a:r>
            <a:r>
              <a:rPr lang="ja-JP" altLang="en-US" sz="2177" dirty="0">
                <a:solidFill>
                  <a:prstClr val="white"/>
                </a:solidFill>
              </a:rPr>
              <a:t>排出量算定の基本的な考え方</a:t>
            </a:r>
          </a:p>
        </p:txBody>
      </p:sp>
      <p:sp>
        <p:nvSpPr>
          <p:cNvPr id="12" name="コンテンツ プレースホルダー 2">
            <a:extLst>
              <a:ext uri="{FF2B5EF4-FFF2-40B4-BE49-F238E27FC236}">
                <a16:creationId xmlns:a16="http://schemas.microsoft.com/office/drawing/2014/main" id="{7D241185-E44F-42CA-95B3-222A6CB62F10}"/>
              </a:ext>
            </a:extLst>
          </p:cNvPr>
          <p:cNvSpPr>
            <a:spLocks noGrp="1"/>
          </p:cNvSpPr>
          <p:nvPr>
            <p:ph sz="quarter" idx="13"/>
          </p:nvPr>
        </p:nvSpPr>
        <p:spPr>
          <a:xfrm>
            <a:off x="250187" y="1008293"/>
            <a:ext cx="9405628" cy="1070957"/>
          </a:xfrm>
        </p:spPr>
        <p:txBody>
          <a:bodyPr/>
          <a:lstStyle/>
          <a:p>
            <a:r>
              <a:rPr lang="en-US" altLang="ja-JP" sz="1600" b="1" dirty="0">
                <a:solidFill>
                  <a:prstClr val="black"/>
                </a:solidFill>
              </a:rPr>
              <a:t>CO2</a:t>
            </a:r>
            <a:r>
              <a:rPr lang="ja-JP" altLang="en-US" sz="1600" b="1" dirty="0">
                <a:solidFill>
                  <a:prstClr val="black"/>
                </a:solidFill>
              </a:rPr>
              <a:t>排出量算定の基本的な考え方</a:t>
            </a:r>
            <a:endParaRPr lang="en-US" altLang="ja-JP" sz="1600" b="1" dirty="0">
              <a:solidFill>
                <a:prstClr val="black"/>
              </a:solidFill>
            </a:endParaRPr>
          </a:p>
          <a:p>
            <a:pPr>
              <a:buFont typeface="Arial" panose="020B0604020202020204" pitchFamily="34" charset="0"/>
              <a:buChar char="•"/>
            </a:pPr>
            <a:r>
              <a:rPr lang="en-US" altLang="ja-JP" sz="1200" dirty="0">
                <a:solidFill>
                  <a:prstClr val="black"/>
                </a:solidFill>
              </a:rPr>
              <a:t>CO2</a:t>
            </a:r>
            <a:r>
              <a:rPr lang="ja-JP" altLang="en-US" sz="1200" dirty="0">
                <a:solidFill>
                  <a:prstClr val="black"/>
                </a:solidFill>
              </a:rPr>
              <a:t>排出量は、下記の計算式に則って算定が可能である。</a:t>
            </a:r>
            <a:endParaRPr lang="en-US" altLang="ja-JP" sz="1200" dirty="0">
              <a:solidFill>
                <a:prstClr val="black"/>
              </a:solidFill>
            </a:endParaRPr>
          </a:p>
          <a:p>
            <a:pPr>
              <a:buFont typeface="Arial" panose="020B0604020202020204" pitchFamily="34" charset="0"/>
              <a:buChar char="•"/>
            </a:pPr>
            <a:r>
              <a:rPr lang="ja-JP" altLang="en-US" sz="1200" dirty="0">
                <a:solidFill>
                  <a:prstClr val="black"/>
                </a:solidFill>
              </a:rPr>
              <a:t>基本的には、活動量とエネルギー消費原単位が</a:t>
            </a:r>
            <a:r>
              <a:rPr lang="en-US" altLang="ja-JP" sz="1200" dirty="0">
                <a:solidFill>
                  <a:prstClr val="black"/>
                </a:solidFill>
              </a:rPr>
              <a:t>CO2</a:t>
            </a:r>
            <a:r>
              <a:rPr lang="ja-JP" altLang="en-US" sz="1200" dirty="0">
                <a:solidFill>
                  <a:prstClr val="black"/>
                </a:solidFill>
              </a:rPr>
              <a:t>排出量の大きな変動要因となる。</a:t>
            </a:r>
            <a:endParaRPr lang="en-US" altLang="ja-JP" sz="1200" dirty="0">
              <a:solidFill>
                <a:prstClr val="black"/>
              </a:solidFill>
            </a:endParaRPr>
          </a:p>
        </p:txBody>
      </p:sp>
      <p:grpSp>
        <p:nvGrpSpPr>
          <p:cNvPr id="5" name="グループ化 4">
            <a:extLst>
              <a:ext uri="{FF2B5EF4-FFF2-40B4-BE49-F238E27FC236}">
                <a16:creationId xmlns:a16="http://schemas.microsoft.com/office/drawing/2014/main" id="{723B2DBE-4C2D-AB2B-3B83-C7F14AD7D255}"/>
              </a:ext>
            </a:extLst>
          </p:cNvPr>
          <p:cNvGrpSpPr/>
          <p:nvPr/>
        </p:nvGrpSpPr>
        <p:grpSpPr>
          <a:xfrm>
            <a:off x="1080267" y="3479306"/>
            <a:ext cx="7454134" cy="821094"/>
            <a:chOff x="250187" y="2351389"/>
            <a:chExt cx="7204972" cy="1049694"/>
          </a:xfrm>
        </p:grpSpPr>
        <p:sp>
          <p:nvSpPr>
            <p:cNvPr id="6" name="四角形: 角を丸くする 5">
              <a:extLst>
                <a:ext uri="{FF2B5EF4-FFF2-40B4-BE49-F238E27FC236}">
                  <a16:creationId xmlns:a16="http://schemas.microsoft.com/office/drawing/2014/main" id="{03D270FC-1D25-AF61-FC71-5D1800D5C6DB}"/>
                </a:ext>
              </a:extLst>
            </p:cNvPr>
            <p:cNvSpPr/>
            <p:nvPr/>
          </p:nvSpPr>
          <p:spPr>
            <a:xfrm>
              <a:off x="250187" y="2351389"/>
              <a:ext cx="7204972" cy="1049694"/>
            </a:xfrm>
            <a:prstGeom prst="roundRect">
              <a:avLst/>
            </a:prstGeom>
            <a:solidFill>
              <a:schemeClr val="accent2">
                <a:lumMod val="20000"/>
                <a:lumOff val="80000"/>
              </a:schemeClr>
            </a:solidFill>
            <a:ln/>
          </p:spPr>
          <p:style>
            <a:lnRef idx="1">
              <a:schemeClr val="accent2"/>
            </a:lnRef>
            <a:fillRef idx="2">
              <a:schemeClr val="accent2"/>
            </a:fillRef>
            <a:effectRef idx="1">
              <a:schemeClr val="accent2"/>
            </a:effectRef>
            <a:fontRef idx="minor">
              <a:schemeClr val="dk1"/>
            </a:fontRef>
          </p:style>
          <p:txBody>
            <a:bodyPr lIns="0" tIns="0" rIns="0" bIns="0" rtlCol="0" anchor="ctr"/>
            <a:lstStyle/>
            <a:p>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3200" dirty="0">
                  <a:solidFill>
                    <a:schemeClr val="tx1"/>
                  </a:solidFill>
                  <a:latin typeface="Meiryo UI" panose="020B0604030504040204" pitchFamily="50" charset="-128"/>
                  <a:ea typeface="Meiryo UI" panose="020B0604030504040204" pitchFamily="50" charset="-128"/>
                </a:rPr>
                <a:t>＝　　　　 </a:t>
              </a:r>
              <a:r>
                <a:rPr lang="en-US" altLang="ja-JP" sz="3200" dirty="0">
                  <a:solidFill>
                    <a:schemeClr val="tx1"/>
                  </a:solidFill>
                  <a:latin typeface="Meiryo UI" panose="020B0604030504040204" pitchFamily="50" charset="-128"/>
                  <a:ea typeface="Meiryo UI" panose="020B0604030504040204" pitchFamily="50" charset="-128"/>
                </a:rPr>
                <a:t>×</a:t>
              </a:r>
              <a:r>
                <a:rPr lang="ja-JP" altLang="en-US" sz="3200" dirty="0">
                  <a:solidFill>
                    <a:schemeClr val="tx1"/>
                  </a:solidFill>
                  <a:latin typeface="Meiryo UI" panose="020B0604030504040204" pitchFamily="50" charset="-128"/>
                  <a:ea typeface="Meiryo UI" panose="020B0604030504040204" pitchFamily="50" charset="-128"/>
                </a:rPr>
                <a:t>               </a:t>
              </a:r>
              <a:r>
                <a:rPr lang="en-US" altLang="ja-JP" sz="3200" dirty="0">
                  <a:solidFill>
                    <a:schemeClr val="tx1"/>
                  </a:solidFill>
                  <a:latin typeface="Meiryo UI" panose="020B0604030504040204" pitchFamily="50" charset="-128"/>
                  <a:ea typeface="Meiryo UI" panose="020B0604030504040204" pitchFamily="50" charset="-128"/>
                </a:rPr>
                <a:t>×</a:t>
              </a:r>
              <a:endParaRPr lang="ja-JP" altLang="en-US" sz="32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B4C9D9CE-22DA-AC7C-2E7D-463AC12B28F9}"/>
                </a:ext>
              </a:extLst>
            </p:cNvPr>
            <p:cNvSpPr/>
            <p:nvPr/>
          </p:nvSpPr>
          <p:spPr>
            <a:xfrm>
              <a:off x="578496" y="2603093"/>
              <a:ext cx="1212980" cy="546286"/>
            </a:xfrm>
            <a:prstGeom prst="rect">
              <a:avLst/>
            </a:prstGeom>
            <a:ln w="28575">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altLang="ja-JP" sz="1600" dirty="0">
                  <a:solidFill>
                    <a:schemeClr val="tx1"/>
                  </a:solidFill>
                  <a:latin typeface="Meiryo UI" panose="020B0604030504040204" pitchFamily="50" charset="-128"/>
                  <a:ea typeface="Meiryo UI" panose="020B0604030504040204" pitchFamily="50" charset="-128"/>
                </a:rPr>
                <a:t>CO2</a:t>
              </a:r>
              <a:r>
                <a:rPr lang="ja-JP" altLang="en-US" sz="1600" dirty="0">
                  <a:solidFill>
                    <a:schemeClr val="tx1"/>
                  </a:solidFill>
                  <a:latin typeface="Meiryo UI" panose="020B0604030504040204" pitchFamily="50" charset="-128"/>
                  <a:ea typeface="Meiryo UI" panose="020B0604030504040204" pitchFamily="50" charset="-128"/>
                </a:rPr>
                <a:t>排出量</a:t>
              </a:r>
            </a:p>
          </p:txBody>
        </p:sp>
        <p:sp>
          <p:nvSpPr>
            <p:cNvPr id="8" name="正方形/長方形 7">
              <a:extLst>
                <a:ext uri="{FF2B5EF4-FFF2-40B4-BE49-F238E27FC236}">
                  <a16:creationId xmlns:a16="http://schemas.microsoft.com/office/drawing/2014/main" id="{9C28A2D2-18BC-9C25-E116-5D49245B077A}"/>
                </a:ext>
              </a:extLst>
            </p:cNvPr>
            <p:cNvSpPr/>
            <p:nvPr/>
          </p:nvSpPr>
          <p:spPr>
            <a:xfrm>
              <a:off x="2398379" y="2603092"/>
              <a:ext cx="927619" cy="546286"/>
            </a:xfrm>
            <a:prstGeom prst="rect">
              <a:avLst/>
            </a:prstGeom>
            <a:ln w="28575">
              <a:solidFill>
                <a:schemeClr val="accent3">
                  <a:lumMod val="60000"/>
                  <a:lumOff val="40000"/>
                </a:schemeClr>
              </a:solidFill>
            </a:ln>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活動量</a:t>
              </a:r>
            </a:p>
          </p:txBody>
        </p:sp>
        <p:sp>
          <p:nvSpPr>
            <p:cNvPr id="9" name="正方形/長方形 8">
              <a:extLst>
                <a:ext uri="{FF2B5EF4-FFF2-40B4-BE49-F238E27FC236}">
                  <a16:creationId xmlns:a16="http://schemas.microsoft.com/office/drawing/2014/main" id="{83D1895B-2EFA-1362-2984-101CCB377628}"/>
                </a:ext>
              </a:extLst>
            </p:cNvPr>
            <p:cNvSpPr/>
            <p:nvPr/>
          </p:nvSpPr>
          <p:spPr>
            <a:xfrm>
              <a:off x="3812824" y="2603092"/>
              <a:ext cx="1838131" cy="546286"/>
            </a:xfrm>
            <a:prstGeom prst="rect">
              <a:avLst/>
            </a:prstGeom>
            <a:ln w="28575">
              <a:solidFill>
                <a:schemeClr val="accent3">
                  <a:lumMod val="60000"/>
                  <a:lumOff val="40000"/>
                </a:schemeClr>
              </a:solidFill>
            </a:ln>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エネルギー消費原単位　</a:t>
              </a:r>
            </a:p>
          </p:txBody>
        </p:sp>
        <p:sp>
          <p:nvSpPr>
            <p:cNvPr id="10" name="正方形/長方形 9">
              <a:extLst>
                <a:ext uri="{FF2B5EF4-FFF2-40B4-BE49-F238E27FC236}">
                  <a16:creationId xmlns:a16="http://schemas.microsoft.com/office/drawing/2014/main" id="{60ECB303-3024-38A5-CD5F-807A6F3B9C3A}"/>
                </a:ext>
              </a:extLst>
            </p:cNvPr>
            <p:cNvSpPr/>
            <p:nvPr/>
          </p:nvSpPr>
          <p:spPr>
            <a:xfrm>
              <a:off x="6134850" y="2603092"/>
              <a:ext cx="1006150" cy="546286"/>
            </a:xfrm>
            <a:prstGeom prst="rect">
              <a:avLst/>
            </a:prstGeom>
            <a:ln w="28575">
              <a:solidFill>
                <a:schemeClr val="accent3">
                  <a:lumMod val="60000"/>
                  <a:lumOff val="40000"/>
                </a:schemeClr>
              </a:solidFill>
            </a:ln>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排出係数</a:t>
              </a:r>
            </a:p>
          </p:txBody>
        </p:sp>
      </p:grpSp>
      <p:sp>
        <p:nvSpPr>
          <p:cNvPr id="11" name="テキスト ボックス 10">
            <a:extLst>
              <a:ext uri="{FF2B5EF4-FFF2-40B4-BE49-F238E27FC236}">
                <a16:creationId xmlns:a16="http://schemas.microsoft.com/office/drawing/2014/main" id="{CE25FC16-2935-D575-7946-0DA27855AC03}"/>
              </a:ext>
            </a:extLst>
          </p:cNvPr>
          <p:cNvSpPr txBox="1"/>
          <p:nvPr/>
        </p:nvSpPr>
        <p:spPr>
          <a:xfrm>
            <a:off x="381694" y="2195209"/>
            <a:ext cx="4571306" cy="276999"/>
          </a:xfrm>
          <a:prstGeom prst="rect">
            <a:avLst/>
          </a:prstGeom>
          <a:noFill/>
        </p:spPr>
        <p:txBody>
          <a:bodyPr wrap="square" rtlCol="0">
            <a:spAutoFit/>
          </a:bodyPr>
          <a:lstStyle/>
          <a:p>
            <a:r>
              <a:rPr lang="ja-JP" altLang="en-US" sz="1200" dirty="0"/>
              <a:t>・　</a:t>
            </a:r>
            <a:r>
              <a:rPr lang="en-US" altLang="ja-JP" sz="1200" dirty="0"/>
              <a:t>CO2</a:t>
            </a:r>
            <a:r>
              <a:rPr lang="ja-JP" altLang="en-US" sz="1200" dirty="0"/>
              <a:t>排出量算定の基本は下記の式</a:t>
            </a:r>
            <a:endParaRPr lang="en-US" altLang="ja-JP" sz="1200" dirty="0"/>
          </a:p>
        </p:txBody>
      </p:sp>
      <p:sp>
        <p:nvSpPr>
          <p:cNvPr id="13" name="吹き出し: 角を丸めた四角形 12">
            <a:extLst>
              <a:ext uri="{FF2B5EF4-FFF2-40B4-BE49-F238E27FC236}">
                <a16:creationId xmlns:a16="http://schemas.microsoft.com/office/drawing/2014/main" id="{B3FC2440-EB21-1799-D97E-8B79366A95A3}"/>
              </a:ext>
            </a:extLst>
          </p:cNvPr>
          <p:cNvSpPr/>
          <p:nvPr/>
        </p:nvSpPr>
        <p:spPr>
          <a:xfrm>
            <a:off x="2571622" y="2637051"/>
            <a:ext cx="1454331" cy="618308"/>
          </a:xfrm>
          <a:prstGeom prst="wedgeRoundRectCallout">
            <a:avLst>
              <a:gd name="adj1" fmla="val 22281"/>
              <a:gd name="adj2" fmla="val 80810"/>
              <a:gd name="adj3" fmla="val 16667"/>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rPr>
              <a:t>温室効果ガスを排出する活動の規模を表す指標</a:t>
            </a:r>
          </a:p>
        </p:txBody>
      </p:sp>
      <p:sp>
        <p:nvSpPr>
          <p:cNvPr id="14" name="吹き出し: 角を丸めた四角形 13">
            <a:extLst>
              <a:ext uri="{FF2B5EF4-FFF2-40B4-BE49-F238E27FC236}">
                <a16:creationId xmlns:a16="http://schemas.microsoft.com/office/drawing/2014/main" id="{61661ABD-90E1-9ADA-3228-691E36FA129F}"/>
              </a:ext>
            </a:extLst>
          </p:cNvPr>
          <p:cNvSpPr/>
          <p:nvPr/>
        </p:nvSpPr>
        <p:spPr>
          <a:xfrm>
            <a:off x="4308103" y="2637051"/>
            <a:ext cx="2095357" cy="618308"/>
          </a:xfrm>
          <a:prstGeom prst="wedgeRoundRectCallout">
            <a:avLst>
              <a:gd name="adj1" fmla="val 4118"/>
              <a:gd name="adj2" fmla="val 82218"/>
              <a:gd name="adj3" fmla="val 16667"/>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rPr>
              <a:t>活動量当たりのエネルギー消費量＝エネルギー効率</a:t>
            </a:r>
          </a:p>
        </p:txBody>
      </p:sp>
      <p:sp>
        <p:nvSpPr>
          <p:cNvPr id="15" name="吹き出し: 角を丸めた四角形 14">
            <a:extLst>
              <a:ext uri="{FF2B5EF4-FFF2-40B4-BE49-F238E27FC236}">
                <a16:creationId xmlns:a16="http://schemas.microsoft.com/office/drawing/2014/main" id="{A100644C-6DE9-260D-9D75-9BB2718E5826}"/>
              </a:ext>
            </a:extLst>
          </p:cNvPr>
          <p:cNvSpPr/>
          <p:nvPr/>
        </p:nvSpPr>
        <p:spPr>
          <a:xfrm>
            <a:off x="6615484" y="2654168"/>
            <a:ext cx="1639382" cy="618308"/>
          </a:xfrm>
          <a:prstGeom prst="wedgeRoundRectCallout">
            <a:avLst>
              <a:gd name="adj1" fmla="val 13619"/>
              <a:gd name="adj2" fmla="val 80810"/>
              <a:gd name="adj3" fmla="val 16667"/>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rPr>
              <a:t>エネルギー使用量当たりの排出量</a:t>
            </a:r>
          </a:p>
        </p:txBody>
      </p:sp>
      <p:sp>
        <p:nvSpPr>
          <p:cNvPr id="16" name="吹き出し: 四角形 15">
            <a:extLst>
              <a:ext uri="{FF2B5EF4-FFF2-40B4-BE49-F238E27FC236}">
                <a16:creationId xmlns:a16="http://schemas.microsoft.com/office/drawing/2014/main" id="{944DCE61-1FED-D5B7-322A-A14A0F31A343}"/>
              </a:ext>
            </a:extLst>
          </p:cNvPr>
          <p:cNvSpPr/>
          <p:nvPr/>
        </p:nvSpPr>
        <p:spPr>
          <a:xfrm>
            <a:off x="2055224" y="4606472"/>
            <a:ext cx="2307610" cy="795397"/>
          </a:xfrm>
          <a:prstGeom prst="wedgeRectCallout">
            <a:avLst>
              <a:gd name="adj1" fmla="val 23737"/>
              <a:gd name="adj2" fmla="val -90389"/>
            </a:avLst>
          </a:prstGeom>
          <a:ln w="19050">
            <a:solidFill>
              <a:srgbClr val="FF0000"/>
            </a:solid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marL="71438"/>
            <a:r>
              <a:rPr lang="ja-JP" altLang="en-US" sz="1200" dirty="0">
                <a:solidFill>
                  <a:schemeClr val="tx1"/>
                </a:solidFill>
                <a:latin typeface="Meiryo UI" panose="020B0604030504040204" pitchFamily="50" charset="-128"/>
                <a:ea typeface="Meiryo UI" panose="020B0604030504040204" pitchFamily="50" charset="-128"/>
              </a:rPr>
              <a:t>（具体例）</a:t>
            </a:r>
            <a:endParaRPr lang="en-US" altLang="ja-JP" sz="1200" dirty="0">
              <a:solidFill>
                <a:schemeClr val="tx1"/>
              </a:solidFill>
              <a:latin typeface="Meiryo UI" panose="020B0604030504040204" pitchFamily="50" charset="-128"/>
              <a:ea typeface="Meiryo UI" panose="020B0604030504040204" pitchFamily="50" charset="-128"/>
            </a:endParaRPr>
          </a:p>
          <a:p>
            <a:pPr marL="71438"/>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A</a:t>
            </a:r>
            <a:r>
              <a:rPr lang="ja-JP" altLang="en-US" sz="1200" dirty="0">
                <a:solidFill>
                  <a:schemeClr val="tx1"/>
                </a:solidFill>
                <a:latin typeface="Meiryo UI" panose="020B0604030504040204" pitchFamily="50" charset="-128"/>
                <a:ea typeface="Meiryo UI" panose="020B0604030504040204" pitchFamily="50" charset="-128"/>
              </a:rPr>
              <a:t>さんの自動車の月間走行距離</a:t>
            </a:r>
            <a:endParaRPr lang="en-US" altLang="ja-JP" sz="1200" dirty="0">
              <a:solidFill>
                <a:schemeClr val="tx1"/>
              </a:solidFill>
              <a:latin typeface="Meiryo UI" panose="020B0604030504040204" pitchFamily="50" charset="-128"/>
              <a:ea typeface="Meiryo UI" panose="020B0604030504040204" pitchFamily="50" charset="-128"/>
            </a:endParaRPr>
          </a:p>
          <a:p>
            <a:pPr marL="71438"/>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1,000 km</a:t>
            </a:r>
          </a:p>
        </p:txBody>
      </p:sp>
      <p:sp>
        <p:nvSpPr>
          <p:cNvPr id="17" name="吹き出し: 四角形 16">
            <a:extLst>
              <a:ext uri="{FF2B5EF4-FFF2-40B4-BE49-F238E27FC236}">
                <a16:creationId xmlns:a16="http://schemas.microsoft.com/office/drawing/2014/main" id="{DC18FBB5-225D-7D9D-FB39-1C4CCF3D6077}"/>
              </a:ext>
            </a:extLst>
          </p:cNvPr>
          <p:cNvSpPr/>
          <p:nvPr/>
        </p:nvSpPr>
        <p:spPr>
          <a:xfrm>
            <a:off x="4520128" y="4607009"/>
            <a:ext cx="2095356" cy="820557"/>
          </a:xfrm>
          <a:prstGeom prst="wedgeRectCallout">
            <a:avLst>
              <a:gd name="adj1" fmla="val 18634"/>
              <a:gd name="adj2" fmla="val -86230"/>
            </a:avLst>
          </a:prstGeom>
          <a:ln w="19050">
            <a:solidFill>
              <a:srgbClr val="FF0000"/>
            </a:solid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marL="71438"/>
            <a:r>
              <a:rPr lang="ja-JP" altLang="en-US" sz="1200" dirty="0">
                <a:solidFill>
                  <a:schemeClr val="tx1"/>
                </a:solidFill>
                <a:latin typeface="Meiryo UI" panose="020B0604030504040204" pitchFamily="50" charset="-128"/>
                <a:ea typeface="Meiryo UI" panose="020B0604030504040204" pitchFamily="50" charset="-128"/>
              </a:rPr>
              <a:t>（具体例）</a:t>
            </a:r>
            <a:endParaRPr lang="en-US" altLang="ja-JP" sz="1200" dirty="0">
              <a:solidFill>
                <a:schemeClr val="tx1"/>
              </a:solidFill>
              <a:latin typeface="Meiryo UI" panose="020B0604030504040204" pitchFamily="50" charset="-128"/>
              <a:ea typeface="Meiryo UI" panose="020B0604030504040204" pitchFamily="50" charset="-128"/>
            </a:endParaRPr>
          </a:p>
          <a:p>
            <a:pPr marL="71438"/>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A</a:t>
            </a:r>
            <a:r>
              <a:rPr lang="ja-JP" altLang="en-US" sz="1200" dirty="0">
                <a:solidFill>
                  <a:schemeClr val="tx1"/>
                </a:solidFill>
                <a:latin typeface="Meiryo UI" panose="020B0604030504040204" pitchFamily="50" charset="-128"/>
                <a:ea typeface="Meiryo UI" panose="020B0604030504040204" pitchFamily="50" charset="-128"/>
              </a:rPr>
              <a:t>さんの自動車の燃費</a:t>
            </a:r>
            <a:endParaRPr lang="en-US" altLang="ja-JP" sz="1200" dirty="0">
              <a:solidFill>
                <a:schemeClr val="tx1"/>
              </a:solidFill>
              <a:latin typeface="Meiryo UI" panose="020B0604030504040204" pitchFamily="50" charset="-128"/>
              <a:ea typeface="Meiryo UI" panose="020B0604030504040204" pitchFamily="50" charset="-128"/>
            </a:endParaRPr>
          </a:p>
          <a:p>
            <a:pPr marL="71438"/>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20 km/L</a:t>
            </a: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18" name="吹き出し: 四角形 17">
            <a:extLst>
              <a:ext uri="{FF2B5EF4-FFF2-40B4-BE49-F238E27FC236}">
                <a16:creationId xmlns:a16="http://schemas.microsoft.com/office/drawing/2014/main" id="{F6BC5ECA-9730-F61B-872B-A4B73ACB0F30}"/>
              </a:ext>
            </a:extLst>
          </p:cNvPr>
          <p:cNvSpPr/>
          <p:nvPr/>
        </p:nvSpPr>
        <p:spPr>
          <a:xfrm>
            <a:off x="6772779" y="4606472"/>
            <a:ext cx="2212563" cy="821094"/>
          </a:xfrm>
          <a:prstGeom prst="wedgeRectCallout">
            <a:avLst>
              <a:gd name="adj1" fmla="val -17981"/>
              <a:gd name="adj2" fmla="val -88177"/>
            </a:avLst>
          </a:prstGeom>
          <a:ln w="19050">
            <a:solidFill>
              <a:srgbClr val="FF0000"/>
            </a:solid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marL="71438"/>
            <a:r>
              <a:rPr lang="ja-JP" altLang="en-US" sz="1200" dirty="0">
                <a:solidFill>
                  <a:schemeClr val="tx1"/>
                </a:solidFill>
                <a:latin typeface="Meiryo UI" panose="020B0604030504040204" pitchFamily="50" charset="-128"/>
                <a:ea typeface="Meiryo UI" panose="020B0604030504040204" pitchFamily="50" charset="-128"/>
              </a:rPr>
              <a:t>（具体例）</a:t>
            </a:r>
            <a:endParaRPr lang="en-US" altLang="ja-JP" sz="1200" dirty="0">
              <a:solidFill>
                <a:schemeClr val="tx1"/>
              </a:solidFill>
              <a:latin typeface="Meiryo UI" panose="020B0604030504040204" pitchFamily="50" charset="-128"/>
              <a:ea typeface="Meiryo UI" panose="020B0604030504040204" pitchFamily="50" charset="-128"/>
            </a:endParaRPr>
          </a:p>
          <a:p>
            <a:pPr marL="71438"/>
            <a:r>
              <a:rPr lang="ja-JP" altLang="en-US" sz="1200" dirty="0">
                <a:solidFill>
                  <a:schemeClr val="tx1"/>
                </a:solidFill>
                <a:latin typeface="Meiryo UI" panose="020B0604030504040204" pitchFamily="50" charset="-128"/>
                <a:ea typeface="Meiryo UI" panose="020B0604030504040204" pitchFamily="50" charset="-128"/>
              </a:rPr>
              <a:t>・　ガソリンの</a:t>
            </a:r>
            <a:r>
              <a:rPr lang="en-US" altLang="ja-JP" sz="1200" dirty="0">
                <a:solidFill>
                  <a:schemeClr val="tx1"/>
                </a:solidFill>
                <a:latin typeface="Meiryo UI" panose="020B0604030504040204" pitchFamily="50" charset="-128"/>
                <a:ea typeface="Meiryo UI" panose="020B0604030504040204" pitchFamily="50" charset="-128"/>
              </a:rPr>
              <a:t>CO2</a:t>
            </a:r>
            <a:r>
              <a:rPr lang="ja-JP" altLang="en-US" sz="1200" dirty="0">
                <a:solidFill>
                  <a:schemeClr val="tx1"/>
                </a:solidFill>
                <a:latin typeface="Meiryo UI" panose="020B0604030504040204" pitchFamily="50" charset="-128"/>
                <a:ea typeface="Meiryo UI" panose="020B0604030504040204" pitchFamily="50" charset="-128"/>
              </a:rPr>
              <a:t>排出係数</a:t>
            </a:r>
            <a:endParaRPr lang="en-US" altLang="ja-JP" sz="1200" dirty="0">
              <a:solidFill>
                <a:schemeClr val="tx1"/>
              </a:solidFill>
              <a:latin typeface="Meiryo UI" panose="020B0604030504040204" pitchFamily="50" charset="-128"/>
              <a:ea typeface="Meiryo UI" panose="020B0604030504040204" pitchFamily="50" charset="-128"/>
            </a:endParaRPr>
          </a:p>
          <a:p>
            <a:pPr marL="71438"/>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2.322 kg-CO2/L</a:t>
            </a:r>
          </a:p>
        </p:txBody>
      </p:sp>
      <p:grpSp>
        <p:nvGrpSpPr>
          <p:cNvPr id="19" name="グループ化 18">
            <a:extLst>
              <a:ext uri="{FF2B5EF4-FFF2-40B4-BE49-F238E27FC236}">
                <a16:creationId xmlns:a16="http://schemas.microsoft.com/office/drawing/2014/main" id="{F7B4FE1F-1105-4DB4-BA5F-EE40DA7D5304}"/>
              </a:ext>
            </a:extLst>
          </p:cNvPr>
          <p:cNvGrpSpPr/>
          <p:nvPr/>
        </p:nvGrpSpPr>
        <p:grpSpPr>
          <a:xfrm>
            <a:off x="250187" y="5565336"/>
            <a:ext cx="9370913" cy="795397"/>
            <a:chOff x="250187" y="2351389"/>
            <a:chExt cx="9057681" cy="1049694"/>
          </a:xfrm>
        </p:grpSpPr>
        <p:sp>
          <p:nvSpPr>
            <p:cNvPr id="20" name="四角形: 角を丸くする 19">
              <a:extLst>
                <a:ext uri="{FF2B5EF4-FFF2-40B4-BE49-F238E27FC236}">
                  <a16:creationId xmlns:a16="http://schemas.microsoft.com/office/drawing/2014/main" id="{774D9C70-81E1-4323-A0C9-BE5A497D820A}"/>
                </a:ext>
              </a:extLst>
            </p:cNvPr>
            <p:cNvSpPr/>
            <p:nvPr/>
          </p:nvSpPr>
          <p:spPr>
            <a:xfrm>
              <a:off x="250187" y="2351389"/>
              <a:ext cx="7204972" cy="1049694"/>
            </a:xfrm>
            <a:prstGeom prst="roundRect">
              <a:avLst/>
            </a:prstGeom>
            <a:solidFill>
              <a:schemeClr val="accent2">
                <a:lumMod val="20000"/>
                <a:lumOff val="80000"/>
              </a:schemeClr>
            </a:solidFill>
            <a:ln/>
          </p:spPr>
          <p:style>
            <a:lnRef idx="1">
              <a:schemeClr val="accent2"/>
            </a:lnRef>
            <a:fillRef idx="2">
              <a:schemeClr val="accent2"/>
            </a:fillRef>
            <a:effectRef idx="1">
              <a:schemeClr val="accent2"/>
            </a:effectRef>
            <a:fontRef idx="minor">
              <a:schemeClr val="dk1"/>
            </a:fontRef>
          </p:style>
          <p:txBody>
            <a:bodyPr lIns="0" tIns="0" rIns="0" bIns="0" rtlCol="0" anchor="ctr"/>
            <a:lstStyle/>
            <a:p>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3200" dirty="0">
                  <a:solidFill>
                    <a:schemeClr val="tx1"/>
                  </a:solidFill>
                  <a:latin typeface="Meiryo UI" panose="020B0604030504040204" pitchFamily="50" charset="-128"/>
                  <a:ea typeface="Meiryo UI" panose="020B0604030504040204" pitchFamily="50" charset="-128"/>
                </a:rPr>
                <a:t>＝　　　　 </a:t>
              </a:r>
              <a:r>
                <a:rPr lang="en-US" altLang="ja-JP" sz="3200" dirty="0">
                  <a:solidFill>
                    <a:schemeClr val="tx1"/>
                  </a:solidFill>
                  <a:latin typeface="Meiryo UI" panose="020B0604030504040204" pitchFamily="50" charset="-128"/>
                  <a:ea typeface="Meiryo UI" panose="020B0604030504040204" pitchFamily="50" charset="-128"/>
                </a:rPr>
                <a:t>×</a:t>
              </a:r>
              <a:r>
                <a:rPr lang="ja-JP" altLang="en-US" sz="3200" dirty="0">
                  <a:solidFill>
                    <a:schemeClr val="tx1"/>
                  </a:solidFill>
                  <a:latin typeface="Meiryo UI" panose="020B0604030504040204" pitchFamily="50" charset="-128"/>
                  <a:ea typeface="Meiryo UI" panose="020B0604030504040204" pitchFamily="50" charset="-128"/>
                </a:rPr>
                <a:t>               </a:t>
              </a:r>
              <a:r>
                <a:rPr lang="en-US" altLang="ja-JP" sz="3200" dirty="0">
                  <a:solidFill>
                    <a:schemeClr val="tx1"/>
                  </a:solidFill>
                  <a:latin typeface="Meiryo UI" panose="020B0604030504040204" pitchFamily="50" charset="-128"/>
                  <a:ea typeface="Meiryo UI" panose="020B0604030504040204" pitchFamily="50" charset="-128"/>
                </a:rPr>
                <a:t>×</a:t>
              </a:r>
              <a:endParaRPr lang="ja-JP" altLang="en-US" sz="3200" dirty="0">
                <a:solidFill>
                  <a:schemeClr val="tx1"/>
                </a:solidFill>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51A82E7F-D073-4B19-B64C-CCD7F0E155B8}"/>
                </a:ext>
              </a:extLst>
            </p:cNvPr>
            <p:cNvSpPr/>
            <p:nvPr/>
          </p:nvSpPr>
          <p:spPr>
            <a:xfrm>
              <a:off x="283740" y="2504351"/>
              <a:ext cx="1552330" cy="755264"/>
            </a:xfrm>
            <a:prstGeom prst="rect">
              <a:avLst/>
            </a:prstGeom>
            <a:ln w="28575">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altLang="ja-JP" sz="1600" dirty="0">
                  <a:solidFill>
                    <a:schemeClr val="tx1"/>
                  </a:solidFill>
                  <a:latin typeface="Meiryo UI" panose="020B0604030504040204" pitchFamily="50" charset="-128"/>
                  <a:ea typeface="Meiryo UI" panose="020B0604030504040204" pitchFamily="50" charset="-128"/>
                </a:rPr>
                <a:t>A</a:t>
              </a:r>
              <a:r>
                <a:rPr lang="ja-JP" altLang="en-US" sz="1600" dirty="0">
                  <a:solidFill>
                    <a:schemeClr val="tx1"/>
                  </a:solidFill>
                  <a:latin typeface="Meiryo UI" panose="020B0604030504040204" pitchFamily="50" charset="-128"/>
                  <a:ea typeface="Meiryo UI" panose="020B0604030504040204" pitchFamily="50" charset="-128"/>
                </a:rPr>
                <a:t>さんの自動車の</a:t>
              </a:r>
              <a:endParaRPr lang="en-US" altLang="ja-JP" sz="1600" dirty="0">
                <a:solidFill>
                  <a:schemeClr val="tx1"/>
                </a:solidFill>
                <a:latin typeface="Meiryo UI" panose="020B0604030504040204" pitchFamily="50" charset="-128"/>
                <a:ea typeface="Meiryo UI" panose="020B0604030504040204" pitchFamily="50" charset="-128"/>
              </a:endParaRPr>
            </a:p>
            <a:p>
              <a:pPr algn="ctr"/>
              <a:r>
                <a:rPr lang="ja-JP" altLang="en-US" sz="1600" dirty="0">
                  <a:solidFill>
                    <a:schemeClr val="tx1"/>
                  </a:solidFill>
                  <a:latin typeface="Meiryo UI" panose="020B0604030504040204" pitchFamily="50" charset="-128"/>
                  <a:ea typeface="Meiryo UI" panose="020B0604030504040204" pitchFamily="50" charset="-128"/>
                </a:rPr>
                <a:t>月間</a:t>
              </a:r>
              <a:r>
                <a:rPr lang="en-US" altLang="ja-JP" sz="1600" dirty="0">
                  <a:solidFill>
                    <a:schemeClr val="tx1"/>
                  </a:solidFill>
                  <a:latin typeface="Meiryo UI" panose="020B0604030504040204" pitchFamily="50" charset="-128"/>
                  <a:ea typeface="Meiryo UI" panose="020B0604030504040204" pitchFamily="50" charset="-128"/>
                </a:rPr>
                <a:t>CO2</a:t>
              </a:r>
              <a:r>
                <a:rPr lang="ja-JP" altLang="en-US" sz="1600" dirty="0">
                  <a:solidFill>
                    <a:schemeClr val="tx1"/>
                  </a:solidFill>
                  <a:latin typeface="Meiryo UI" panose="020B0604030504040204" pitchFamily="50" charset="-128"/>
                  <a:ea typeface="Meiryo UI" panose="020B0604030504040204" pitchFamily="50" charset="-128"/>
                </a:rPr>
                <a:t>排出量</a:t>
              </a:r>
            </a:p>
          </p:txBody>
        </p:sp>
        <p:sp>
          <p:nvSpPr>
            <p:cNvPr id="22" name="正方形/長方形 21">
              <a:extLst>
                <a:ext uri="{FF2B5EF4-FFF2-40B4-BE49-F238E27FC236}">
                  <a16:creationId xmlns:a16="http://schemas.microsoft.com/office/drawing/2014/main" id="{D4D0B97A-FEB1-4E6C-AB0D-48DCB2E72FD5}"/>
                </a:ext>
              </a:extLst>
            </p:cNvPr>
            <p:cNvSpPr/>
            <p:nvPr/>
          </p:nvSpPr>
          <p:spPr>
            <a:xfrm>
              <a:off x="2398379" y="2603092"/>
              <a:ext cx="927619" cy="546286"/>
            </a:xfrm>
            <a:prstGeom prst="rect">
              <a:avLst/>
            </a:prstGeom>
            <a:ln w="28575">
              <a:solidFill>
                <a:schemeClr val="accent3">
                  <a:lumMod val="60000"/>
                  <a:lumOff val="40000"/>
                </a:schemeClr>
              </a:solidFill>
            </a:ln>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r>
                <a:rPr lang="en-US" altLang="ja-JP" sz="1600" dirty="0">
                  <a:solidFill>
                    <a:schemeClr val="tx1"/>
                  </a:solidFill>
                  <a:latin typeface="Meiryo UI" panose="020B0604030504040204" pitchFamily="50" charset="-128"/>
                  <a:ea typeface="Meiryo UI" panose="020B0604030504040204" pitchFamily="50" charset="-128"/>
                </a:rPr>
                <a:t>1,000</a:t>
              </a:r>
              <a:endParaRPr lang="ja-JP" altLang="en-US" sz="1600" dirty="0">
                <a:solidFill>
                  <a:schemeClr val="tx1"/>
                </a:solidFill>
                <a:latin typeface="Meiryo UI" panose="020B0604030504040204" pitchFamily="50" charset="-128"/>
                <a:ea typeface="Meiryo UI" panose="020B0604030504040204" pitchFamily="50" charset="-128"/>
              </a:endParaRPr>
            </a:p>
          </p:txBody>
        </p:sp>
        <p:sp>
          <p:nvSpPr>
            <p:cNvPr id="23" name="正方形/長方形 22">
              <a:extLst>
                <a:ext uri="{FF2B5EF4-FFF2-40B4-BE49-F238E27FC236}">
                  <a16:creationId xmlns:a16="http://schemas.microsoft.com/office/drawing/2014/main" id="{73E67F2A-FE1F-4BEB-B7F6-493472AE3E8F}"/>
                </a:ext>
              </a:extLst>
            </p:cNvPr>
            <p:cNvSpPr/>
            <p:nvPr/>
          </p:nvSpPr>
          <p:spPr>
            <a:xfrm>
              <a:off x="3812824" y="2603092"/>
              <a:ext cx="1838131" cy="546286"/>
            </a:xfrm>
            <a:prstGeom prst="rect">
              <a:avLst/>
            </a:prstGeom>
            <a:ln w="28575">
              <a:solidFill>
                <a:schemeClr val="accent3">
                  <a:lumMod val="60000"/>
                  <a:lumOff val="40000"/>
                </a:schemeClr>
              </a:solidFill>
            </a:ln>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r>
                <a:rPr lang="en-US" altLang="ja-JP" sz="1600" dirty="0">
                  <a:solidFill>
                    <a:schemeClr val="tx1"/>
                  </a:solidFill>
                  <a:latin typeface="Meiryo UI" panose="020B0604030504040204" pitchFamily="50" charset="-128"/>
                  <a:ea typeface="Meiryo UI" panose="020B0604030504040204" pitchFamily="50" charset="-128"/>
                </a:rPr>
                <a:t>1/20</a:t>
              </a:r>
              <a:endParaRPr lang="ja-JP" altLang="en-US" sz="1600" dirty="0">
                <a:solidFill>
                  <a:schemeClr val="tx1"/>
                </a:solidFill>
                <a:latin typeface="Meiryo UI" panose="020B0604030504040204" pitchFamily="50" charset="-128"/>
                <a:ea typeface="Meiryo UI" panose="020B0604030504040204" pitchFamily="50" charset="-128"/>
              </a:endParaRPr>
            </a:p>
          </p:txBody>
        </p:sp>
        <p:sp>
          <p:nvSpPr>
            <p:cNvPr id="24" name="正方形/長方形 23">
              <a:extLst>
                <a:ext uri="{FF2B5EF4-FFF2-40B4-BE49-F238E27FC236}">
                  <a16:creationId xmlns:a16="http://schemas.microsoft.com/office/drawing/2014/main" id="{61F9317B-53BA-45FC-A43F-A013A7677C8C}"/>
                </a:ext>
              </a:extLst>
            </p:cNvPr>
            <p:cNvSpPr/>
            <p:nvPr/>
          </p:nvSpPr>
          <p:spPr>
            <a:xfrm>
              <a:off x="6134850" y="2603092"/>
              <a:ext cx="1006150" cy="546286"/>
            </a:xfrm>
            <a:prstGeom prst="rect">
              <a:avLst/>
            </a:prstGeom>
            <a:ln w="28575">
              <a:solidFill>
                <a:schemeClr val="accent3">
                  <a:lumMod val="60000"/>
                  <a:lumOff val="40000"/>
                </a:schemeClr>
              </a:solidFill>
            </a:ln>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r>
                <a:rPr lang="en-US" altLang="ja-JP" sz="1600" dirty="0">
                  <a:solidFill>
                    <a:schemeClr val="tx1"/>
                  </a:solidFill>
                  <a:latin typeface="Meiryo UI" panose="020B0604030504040204" pitchFamily="50" charset="-128"/>
                  <a:ea typeface="Meiryo UI" panose="020B0604030504040204" pitchFamily="50" charset="-128"/>
                </a:rPr>
                <a:t>2.322</a:t>
              </a:r>
              <a:endParaRPr lang="ja-JP" altLang="en-US" sz="1600" dirty="0">
                <a:solidFill>
                  <a:schemeClr val="tx1"/>
                </a:solidFill>
                <a:latin typeface="Meiryo UI" panose="020B0604030504040204" pitchFamily="50" charset="-128"/>
                <a:ea typeface="Meiryo UI" panose="020B0604030504040204" pitchFamily="50" charset="-128"/>
              </a:endParaRPr>
            </a:p>
          </p:txBody>
        </p:sp>
        <p:sp>
          <p:nvSpPr>
            <p:cNvPr id="25" name="正方形/長方形 24">
              <a:extLst>
                <a:ext uri="{FF2B5EF4-FFF2-40B4-BE49-F238E27FC236}">
                  <a16:creationId xmlns:a16="http://schemas.microsoft.com/office/drawing/2014/main" id="{536F4BE0-CE88-423C-A626-AD7E07ECC96A}"/>
                </a:ext>
              </a:extLst>
            </p:cNvPr>
            <p:cNvSpPr/>
            <p:nvPr/>
          </p:nvSpPr>
          <p:spPr>
            <a:xfrm>
              <a:off x="7803854" y="2603092"/>
              <a:ext cx="1504014" cy="546286"/>
            </a:xfrm>
            <a:prstGeom prst="rect">
              <a:avLst/>
            </a:prstGeom>
            <a:ln w="28575">
              <a:solidFill>
                <a:schemeClr val="accent3">
                  <a:lumMod val="60000"/>
                  <a:lumOff val="40000"/>
                </a:schemeClr>
              </a:solidFill>
            </a:ln>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r>
                <a:rPr lang="en-US" altLang="ja-JP" sz="1600" dirty="0">
                  <a:solidFill>
                    <a:schemeClr val="tx1"/>
                  </a:solidFill>
                  <a:latin typeface="Meiryo UI" panose="020B0604030504040204" pitchFamily="50" charset="-128"/>
                  <a:ea typeface="Meiryo UI" panose="020B0604030504040204" pitchFamily="50" charset="-128"/>
                </a:rPr>
                <a:t>116.1 kg-CO2</a:t>
              </a:r>
              <a:endParaRPr lang="ja-JP" altLang="en-US" sz="1600" dirty="0">
                <a:solidFill>
                  <a:schemeClr val="tx1"/>
                </a:solidFill>
                <a:latin typeface="Meiryo UI" panose="020B0604030504040204" pitchFamily="50" charset="-128"/>
                <a:ea typeface="Meiryo UI" panose="020B0604030504040204" pitchFamily="50" charset="-128"/>
              </a:endParaRPr>
            </a:p>
          </p:txBody>
        </p:sp>
      </p:grpSp>
      <p:sp>
        <p:nvSpPr>
          <p:cNvPr id="2" name="テキスト ボックス 1">
            <a:extLst>
              <a:ext uri="{FF2B5EF4-FFF2-40B4-BE49-F238E27FC236}">
                <a16:creationId xmlns:a16="http://schemas.microsoft.com/office/drawing/2014/main" id="{F1CCB228-ED36-41B3-9505-469EDF5CEE50}"/>
              </a:ext>
            </a:extLst>
          </p:cNvPr>
          <p:cNvSpPr txBox="1"/>
          <p:nvPr/>
        </p:nvSpPr>
        <p:spPr>
          <a:xfrm>
            <a:off x="7600177" y="5634710"/>
            <a:ext cx="581755" cy="584775"/>
          </a:xfrm>
          <a:prstGeom prst="rect">
            <a:avLst/>
          </a:prstGeom>
          <a:noFill/>
        </p:spPr>
        <p:txBody>
          <a:bodyPr wrap="square" rtlCol="0" anchor="ctr">
            <a:spAutoFit/>
          </a:bodyPr>
          <a:lstStyle/>
          <a:p>
            <a:pPr algn="ctr"/>
            <a:r>
              <a:rPr kumimoji="1" lang="en-US" altLang="ja-JP" sz="3200" dirty="0"/>
              <a:t>=</a:t>
            </a:r>
          </a:p>
        </p:txBody>
      </p:sp>
      <p:sp>
        <p:nvSpPr>
          <p:cNvPr id="3" name="テキスト ボックス 2">
            <a:extLst>
              <a:ext uri="{FF2B5EF4-FFF2-40B4-BE49-F238E27FC236}">
                <a16:creationId xmlns:a16="http://schemas.microsoft.com/office/drawing/2014/main" id="{3CCDFE0F-67DE-55CE-120E-85805EA2194D}"/>
              </a:ext>
            </a:extLst>
          </p:cNvPr>
          <p:cNvSpPr txBox="1"/>
          <p:nvPr/>
        </p:nvSpPr>
        <p:spPr>
          <a:xfrm>
            <a:off x="25455" y="6600119"/>
            <a:ext cx="6466507" cy="253916"/>
          </a:xfrm>
          <a:prstGeom prst="rect">
            <a:avLst/>
          </a:prstGeom>
          <a:noFill/>
        </p:spPr>
        <p:txBody>
          <a:bodyPr wrap="square" rtlCol="0">
            <a:spAutoFit/>
          </a:bodyPr>
          <a:lstStyle/>
          <a:p>
            <a:r>
              <a:rPr kumimoji="1" lang="ja-JP" altLang="en-US" sz="1050" dirty="0"/>
              <a:t>出典：</a:t>
            </a:r>
            <a:r>
              <a:rPr lang="ja-JP" altLang="en-US" sz="1050" dirty="0"/>
              <a:t>マニュアル本編：</a:t>
            </a:r>
            <a:r>
              <a:rPr lang="en-US" altLang="ja-JP" sz="1050" dirty="0"/>
              <a:t>p.82</a:t>
            </a:r>
            <a:r>
              <a:rPr lang="ja-JP" altLang="en-US" sz="1050" dirty="0"/>
              <a:t>～（簡易抜粋）</a:t>
            </a:r>
            <a:endParaRPr kumimoji="1" lang="en-US" altLang="ja-JP" sz="1050" dirty="0"/>
          </a:p>
        </p:txBody>
      </p:sp>
    </p:spTree>
    <p:extLst>
      <p:ext uri="{BB962C8B-B14F-4D97-AF65-F5344CB8AC3E}">
        <p14:creationId xmlns:p14="http://schemas.microsoft.com/office/powerpoint/2010/main" val="1713332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5052DE1E-F954-4903-AF1A-43FCFAE51FEC}"/>
              </a:ext>
            </a:extLst>
          </p:cNvPr>
          <p:cNvSpPr txBox="1">
            <a:spLocks/>
          </p:cNvSpPr>
          <p:nvPr/>
        </p:nvSpPr>
        <p:spPr bwMode="white">
          <a:xfrm>
            <a:off x="272547" y="253044"/>
            <a:ext cx="8987120" cy="587854"/>
          </a:xfrm>
          <a:prstGeom prst="rect">
            <a:avLst/>
          </a:prstGeom>
        </p:spPr>
        <p:txBody>
          <a:bodyPr lIns="228610" tIns="32659" rIns="0" bIns="0" anchor="ctr" anchorCtr="0"/>
          <a:lstStyle>
            <a:lvl1pPr algn="l" defTabSz="1007943" rtl="0" eaLnBrk="1" latinLnBrk="0" hangingPunct="1">
              <a:lnSpc>
                <a:spcPct val="90000"/>
              </a:lnSpc>
              <a:spcBef>
                <a:spcPct val="0"/>
              </a:spcBef>
              <a:buNone/>
              <a:defRPr kumimoji="1" sz="2800" b="1" kern="1200">
                <a:solidFill>
                  <a:schemeClr val="bg1"/>
                </a:solidFill>
                <a:latin typeface="Meiryo UI" panose="020B0604030504040204" pitchFamily="50" charset="-128"/>
                <a:ea typeface="Meiryo UI" panose="020B0604030504040204" pitchFamily="50" charset="-128"/>
                <a:cs typeface="+mj-cs"/>
              </a:defRPr>
            </a:lvl1pPr>
          </a:lstStyle>
          <a:p>
            <a:pPr defTabSz="914406">
              <a:defRPr/>
            </a:pPr>
            <a:r>
              <a:rPr lang="ja-JP" altLang="en-US" sz="2177" dirty="0">
                <a:solidFill>
                  <a:prstClr val="white"/>
                </a:solidFill>
              </a:rPr>
              <a:t>排出量現況把握における手法</a:t>
            </a:r>
          </a:p>
        </p:txBody>
      </p:sp>
      <p:sp>
        <p:nvSpPr>
          <p:cNvPr id="12" name="コンテンツ プレースホルダー 2">
            <a:extLst>
              <a:ext uri="{FF2B5EF4-FFF2-40B4-BE49-F238E27FC236}">
                <a16:creationId xmlns:a16="http://schemas.microsoft.com/office/drawing/2014/main" id="{7D241185-E44F-42CA-95B3-222A6CB62F10}"/>
              </a:ext>
            </a:extLst>
          </p:cNvPr>
          <p:cNvSpPr>
            <a:spLocks noGrp="1"/>
          </p:cNvSpPr>
          <p:nvPr>
            <p:ph sz="quarter" idx="13"/>
          </p:nvPr>
        </p:nvSpPr>
        <p:spPr>
          <a:xfrm>
            <a:off x="250187" y="1008293"/>
            <a:ext cx="9405628" cy="1070957"/>
          </a:xfrm>
        </p:spPr>
        <p:txBody>
          <a:bodyPr/>
          <a:lstStyle/>
          <a:p>
            <a:pPr marL="247711" marR="0" lvl="0" indent="-247711" algn="l" defTabSz="914406" rtl="0" eaLnBrk="1" fontAlgn="auto" latinLnBrk="0" hangingPunct="1">
              <a:lnSpc>
                <a:spcPct val="100000"/>
              </a:lnSpc>
              <a:spcBef>
                <a:spcPts val="544"/>
              </a:spcBef>
              <a:spcAft>
                <a:spcPts val="0"/>
              </a:spcAft>
              <a:buClrTx/>
              <a:buSzTx/>
              <a:buFont typeface="Wingdings" panose="05000000000000000000" pitchFamily="2" charset="2"/>
              <a:buChar char="n"/>
              <a:tabLst/>
              <a:defRPr/>
            </a:pPr>
            <a:r>
              <a:rPr kumimoji="1" lang="ja-JP" altLang="en-US" sz="1600" b="1" i="0" u="none" strike="noStrike" kern="1200" cap="none" spc="0" normalizeH="0" baseline="0" noProof="0" dirty="0">
                <a:ln>
                  <a:noFill/>
                </a:ln>
                <a:solidFill>
                  <a:sysClr val="windowText" lastClr="000000"/>
                </a:solidFill>
                <a:effectLst/>
                <a:uLnTx/>
                <a:uFillTx/>
                <a:latin typeface="Meiryo UI"/>
                <a:ea typeface="Meiryo UI"/>
                <a:cs typeface="+mn-cs"/>
              </a:rPr>
              <a:t>現況推計方法の使い分け（産業部門：製造業の場合）</a:t>
            </a:r>
            <a:endParaRPr kumimoji="1" lang="en-US" altLang="ja-JP" sz="1600" b="1" i="0" u="none" strike="noStrike" kern="1200" cap="none" spc="0" normalizeH="0" baseline="0" noProof="0" dirty="0">
              <a:ln>
                <a:noFill/>
              </a:ln>
              <a:solidFill>
                <a:sysClr val="windowText" lastClr="000000"/>
              </a:solidFill>
              <a:effectLst/>
              <a:uLnTx/>
              <a:uFillTx/>
              <a:latin typeface="Meiryo UI"/>
              <a:ea typeface="Meiryo UI"/>
              <a:cs typeface="+mn-cs"/>
            </a:endParaRPr>
          </a:p>
          <a:p>
            <a:pPr marR="0" lvl="0" algn="l" defTabSz="914406" rtl="0" eaLnBrk="1" fontAlgn="auto" latinLnBrk="0" hangingPunct="1">
              <a:lnSpc>
                <a:spcPct val="100000"/>
              </a:lnSpc>
              <a:spcBef>
                <a:spcPts val="544"/>
              </a:spcBef>
              <a:spcAft>
                <a:spcPts val="0"/>
              </a:spcAft>
              <a:buClrTx/>
              <a:buSzTx/>
              <a:buFont typeface="Arial" panose="020B0604020202020204" pitchFamily="34" charset="0"/>
              <a:buChar char="•"/>
              <a:tabLst/>
              <a:defRPr/>
            </a:pPr>
            <a:r>
              <a:rPr kumimoji="1" lang="ja-JP" altLang="en-US" sz="1200" i="0" u="none" strike="noStrike" kern="1200" cap="none" spc="0" normalizeH="0" baseline="0" noProof="0" dirty="0">
                <a:ln>
                  <a:noFill/>
                </a:ln>
                <a:solidFill>
                  <a:sysClr val="windowText" lastClr="000000"/>
                </a:solidFill>
                <a:effectLst/>
                <a:uLnTx/>
                <a:uFillTx/>
                <a:latin typeface="Meiryo UI"/>
                <a:ea typeface="Meiryo UI"/>
                <a:cs typeface="+mn-cs"/>
              </a:rPr>
              <a:t>排出量の現況把握は、使用するデータやその算定方法によって、いくつかの手法に分類される。</a:t>
            </a:r>
            <a:endParaRPr kumimoji="1" lang="en-US" altLang="ja-JP" sz="1200" i="0" u="none" strike="noStrike" kern="1200" cap="none" spc="0" normalizeH="0" baseline="0" noProof="0" dirty="0">
              <a:ln>
                <a:noFill/>
              </a:ln>
              <a:solidFill>
                <a:sysClr val="windowText" lastClr="000000"/>
              </a:solidFill>
              <a:effectLst/>
              <a:uLnTx/>
              <a:uFillTx/>
              <a:latin typeface="Meiryo UI"/>
              <a:ea typeface="Meiryo UI"/>
              <a:cs typeface="+mn-cs"/>
            </a:endParaRPr>
          </a:p>
          <a:p>
            <a:pPr marR="0" lvl="0" algn="l" defTabSz="914406" rtl="0" eaLnBrk="1" fontAlgn="auto" latinLnBrk="0" hangingPunct="1">
              <a:lnSpc>
                <a:spcPct val="100000"/>
              </a:lnSpc>
              <a:spcBef>
                <a:spcPts val="544"/>
              </a:spcBef>
              <a:spcAft>
                <a:spcPts val="0"/>
              </a:spcAft>
              <a:buClrTx/>
              <a:buSzTx/>
              <a:buFont typeface="Arial" panose="020B0604020202020204" pitchFamily="34" charset="0"/>
              <a:buChar char="•"/>
              <a:tabLst/>
              <a:defRPr/>
            </a:pPr>
            <a:r>
              <a:rPr kumimoji="1" lang="ja-JP" altLang="en-US" sz="1200" i="0" u="none" strike="noStrike" kern="1200" cap="none" spc="0" normalizeH="0" baseline="0" noProof="0" dirty="0">
                <a:ln>
                  <a:noFill/>
                </a:ln>
                <a:solidFill>
                  <a:sysClr val="windowText" lastClr="000000"/>
                </a:solidFill>
                <a:effectLst/>
                <a:uLnTx/>
                <a:uFillTx/>
                <a:latin typeface="Meiryo UI"/>
                <a:ea typeface="Meiryo UI"/>
                <a:cs typeface="+mn-cs"/>
              </a:rPr>
              <a:t>最も簡易的な手法は「カテゴリ</a:t>
            </a:r>
            <a:r>
              <a:rPr kumimoji="1" lang="en-US" altLang="ja-JP" sz="1200" i="0" u="none" strike="noStrike" kern="1200" cap="none" spc="0" normalizeH="0" baseline="0" noProof="0" dirty="0">
                <a:ln>
                  <a:noFill/>
                </a:ln>
                <a:solidFill>
                  <a:sysClr val="windowText" lastClr="000000"/>
                </a:solidFill>
                <a:effectLst/>
                <a:uLnTx/>
                <a:uFillTx/>
                <a:latin typeface="Meiryo UI"/>
                <a:ea typeface="Meiryo UI"/>
                <a:cs typeface="+mn-cs"/>
              </a:rPr>
              <a:t>A</a:t>
            </a:r>
            <a:r>
              <a:rPr kumimoji="1" lang="ja-JP" altLang="en-US" sz="1200" i="0" u="none" strike="noStrike" kern="1200" cap="none" spc="0" normalizeH="0" baseline="0" noProof="0" dirty="0">
                <a:ln>
                  <a:noFill/>
                </a:ln>
                <a:solidFill>
                  <a:sysClr val="windowText" lastClr="000000"/>
                </a:solidFill>
                <a:effectLst/>
                <a:uLnTx/>
                <a:uFillTx/>
                <a:latin typeface="Meiryo UI"/>
                <a:ea typeface="Meiryo UI"/>
                <a:cs typeface="+mn-cs"/>
              </a:rPr>
              <a:t>　都道府県別按分法</a:t>
            </a:r>
            <a:r>
              <a:rPr kumimoji="1" lang="en-US" altLang="ja-JP" sz="1200" i="0" u="none" strike="noStrike" kern="1200" cap="none" spc="0" normalizeH="0" baseline="0" noProof="0" dirty="0">
                <a:ln>
                  <a:noFill/>
                </a:ln>
                <a:solidFill>
                  <a:sysClr val="windowText" lastClr="000000"/>
                </a:solidFill>
                <a:effectLst/>
                <a:uLnTx/>
                <a:uFillTx/>
                <a:latin typeface="Meiryo UI"/>
                <a:ea typeface="Meiryo UI"/>
                <a:cs typeface="+mn-cs"/>
              </a:rPr>
              <a:t>【</a:t>
            </a:r>
            <a:r>
              <a:rPr kumimoji="1" lang="ja-JP" altLang="en-US" sz="1200" i="0" u="none" strike="noStrike" kern="1200" cap="none" spc="0" normalizeH="0" baseline="0" noProof="0" dirty="0">
                <a:ln>
                  <a:noFill/>
                </a:ln>
                <a:solidFill>
                  <a:sysClr val="windowText" lastClr="000000"/>
                </a:solidFill>
                <a:effectLst/>
                <a:uLnTx/>
                <a:uFillTx/>
                <a:latin typeface="Meiryo UI"/>
                <a:ea typeface="Meiryo UI"/>
                <a:cs typeface="+mn-cs"/>
              </a:rPr>
              <a:t>標準的手法</a:t>
            </a:r>
            <a:r>
              <a:rPr kumimoji="1" lang="en-US" altLang="ja-JP" sz="1200" i="0" u="none" strike="noStrike" kern="1200" cap="none" spc="0" normalizeH="0" baseline="0" noProof="0" dirty="0">
                <a:ln>
                  <a:noFill/>
                </a:ln>
                <a:solidFill>
                  <a:sysClr val="windowText" lastClr="000000"/>
                </a:solidFill>
                <a:effectLst/>
                <a:uLnTx/>
                <a:uFillTx/>
                <a:latin typeface="Meiryo UI"/>
                <a:ea typeface="Meiryo UI"/>
                <a:cs typeface="+mn-cs"/>
              </a:rPr>
              <a:t>】</a:t>
            </a:r>
            <a:r>
              <a:rPr kumimoji="1" lang="ja-JP" altLang="en-US" sz="1200" i="0" u="none" strike="noStrike" kern="1200" cap="none" spc="0" normalizeH="0" baseline="0" noProof="0" dirty="0">
                <a:ln>
                  <a:noFill/>
                </a:ln>
                <a:solidFill>
                  <a:sysClr val="windowText" lastClr="000000"/>
                </a:solidFill>
                <a:effectLst/>
                <a:uLnTx/>
                <a:uFillTx/>
                <a:latin typeface="Meiryo UI"/>
                <a:ea typeface="Meiryo UI"/>
                <a:cs typeface="+mn-cs"/>
              </a:rPr>
              <a:t>」であり、この結果は自治体排出量カルテで確認が可能。</a:t>
            </a:r>
            <a:endParaRPr kumimoji="1" lang="en-US" altLang="ja-JP" sz="1200" i="0" u="none" strike="noStrike" kern="1200" cap="none" spc="0" normalizeH="0" baseline="0" noProof="0" dirty="0">
              <a:ln>
                <a:noFill/>
              </a:ln>
              <a:solidFill>
                <a:sysClr val="windowText" lastClr="000000"/>
              </a:solidFill>
              <a:effectLst/>
              <a:uLnTx/>
              <a:uFillTx/>
              <a:latin typeface="Meiryo UI"/>
              <a:ea typeface="Meiryo UI"/>
              <a:cs typeface="+mn-cs"/>
            </a:endParaRPr>
          </a:p>
        </p:txBody>
      </p:sp>
      <p:pic>
        <p:nvPicPr>
          <p:cNvPr id="3" name="図 2" descr="ダイアグラム&#10;&#10;自動的に生成された説明">
            <a:extLst>
              <a:ext uri="{FF2B5EF4-FFF2-40B4-BE49-F238E27FC236}">
                <a16:creationId xmlns:a16="http://schemas.microsoft.com/office/drawing/2014/main" id="{E7EEF208-08EC-89D0-F9D4-C63F6FF7B6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547" y="2206429"/>
            <a:ext cx="6050356" cy="4152529"/>
          </a:xfrm>
          <a:prstGeom prst="rect">
            <a:avLst/>
          </a:prstGeom>
        </p:spPr>
      </p:pic>
      <p:pic>
        <p:nvPicPr>
          <p:cNvPr id="6" name="図 5">
            <a:extLst>
              <a:ext uri="{FF2B5EF4-FFF2-40B4-BE49-F238E27FC236}">
                <a16:creationId xmlns:a16="http://schemas.microsoft.com/office/drawing/2014/main" id="{AB258478-F5D9-4176-8024-CA669FB26C3C}"/>
              </a:ext>
            </a:extLst>
          </p:cNvPr>
          <p:cNvPicPr>
            <a:picLocks noChangeAspect="1"/>
          </p:cNvPicPr>
          <p:nvPr/>
        </p:nvPicPr>
        <p:blipFill>
          <a:blip r:embed="rId4"/>
          <a:stretch>
            <a:fillRect/>
          </a:stretch>
        </p:blipFill>
        <p:spPr>
          <a:xfrm>
            <a:off x="6801054" y="3857366"/>
            <a:ext cx="2854761" cy="2314086"/>
          </a:xfrm>
          <a:prstGeom prst="rect">
            <a:avLst/>
          </a:prstGeom>
        </p:spPr>
      </p:pic>
      <p:cxnSp>
        <p:nvCxnSpPr>
          <p:cNvPr id="7" name="直線矢印コネクタ 6">
            <a:extLst>
              <a:ext uri="{FF2B5EF4-FFF2-40B4-BE49-F238E27FC236}">
                <a16:creationId xmlns:a16="http://schemas.microsoft.com/office/drawing/2014/main" id="{7ACE4E49-2F71-4F5C-85AC-C611509A3E7B}"/>
              </a:ext>
            </a:extLst>
          </p:cNvPr>
          <p:cNvCxnSpPr/>
          <p:nvPr/>
        </p:nvCxnSpPr>
        <p:spPr>
          <a:xfrm>
            <a:off x="6351039" y="2307102"/>
            <a:ext cx="0" cy="3854547"/>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1E0EC4E5-9051-4BFA-86C0-F6B962EDF44A}"/>
              </a:ext>
            </a:extLst>
          </p:cNvPr>
          <p:cNvSpPr txBox="1"/>
          <p:nvPr/>
        </p:nvSpPr>
        <p:spPr>
          <a:xfrm flipH="1">
            <a:off x="6322903" y="3553937"/>
            <a:ext cx="439031" cy="1846638"/>
          </a:xfrm>
          <a:prstGeom prst="rect">
            <a:avLst/>
          </a:prstGeom>
          <a:noFill/>
        </p:spPr>
        <p:txBody>
          <a:bodyPr vert="eaVert" wrap="square" rtlCol="0">
            <a:spAutoFit/>
          </a:bodyPr>
          <a:lstStyle/>
          <a:p>
            <a:r>
              <a:rPr kumimoji="1" lang="ja-JP" altLang="en-US" dirty="0"/>
              <a:t>難易度（正確性）</a:t>
            </a:r>
          </a:p>
        </p:txBody>
      </p:sp>
      <p:sp>
        <p:nvSpPr>
          <p:cNvPr id="10" name="テキスト ボックス 9">
            <a:extLst>
              <a:ext uri="{FF2B5EF4-FFF2-40B4-BE49-F238E27FC236}">
                <a16:creationId xmlns:a16="http://schemas.microsoft.com/office/drawing/2014/main" id="{465CFB23-92BB-42C3-9748-1DE62ECD5D92}"/>
              </a:ext>
            </a:extLst>
          </p:cNvPr>
          <p:cNvSpPr txBox="1"/>
          <p:nvPr/>
        </p:nvSpPr>
        <p:spPr>
          <a:xfrm flipH="1">
            <a:off x="6322903" y="2359738"/>
            <a:ext cx="439031" cy="348909"/>
          </a:xfrm>
          <a:prstGeom prst="rect">
            <a:avLst/>
          </a:prstGeom>
          <a:noFill/>
        </p:spPr>
        <p:txBody>
          <a:bodyPr vert="eaVert" wrap="square" rtlCol="0">
            <a:spAutoFit/>
          </a:bodyPr>
          <a:lstStyle/>
          <a:p>
            <a:r>
              <a:rPr kumimoji="1" lang="ja-JP" altLang="en-US" b="1" dirty="0"/>
              <a:t>高</a:t>
            </a:r>
          </a:p>
        </p:txBody>
      </p:sp>
      <p:sp>
        <p:nvSpPr>
          <p:cNvPr id="11" name="テキスト ボックス 10">
            <a:extLst>
              <a:ext uri="{FF2B5EF4-FFF2-40B4-BE49-F238E27FC236}">
                <a16:creationId xmlns:a16="http://schemas.microsoft.com/office/drawing/2014/main" id="{E888677A-5C5C-44DA-9352-0B1123DE4D3F}"/>
              </a:ext>
            </a:extLst>
          </p:cNvPr>
          <p:cNvSpPr txBox="1"/>
          <p:nvPr/>
        </p:nvSpPr>
        <p:spPr>
          <a:xfrm flipH="1">
            <a:off x="6322903" y="5767057"/>
            <a:ext cx="439031" cy="348909"/>
          </a:xfrm>
          <a:prstGeom prst="rect">
            <a:avLst/>
          </a:prstGeom>
          <a:noFill/>
        </p:spPr>
        <p:txBody>
          <a:bodyPr vert="eaVert" wrap="square" rtlCol="0">
            <a:spAutoFit/>
          </a:bodyPr>
          <a:lstStyle/>
          <a:p>
            <a:r>
              <a:rPr lang="ja-JP" altLang="en-US" b="1" dirty="0"/>
              <a:t>低</a:t>
            </a:r>
            <a:endParaRPr kumimoji="1" lang="ja-JP" altLang="en-US" b="1" dirty="0"/>
          </a:p>
        </p:txBody>
      </p:sp>
      <p:sp>
        <p:nvSpPr>
          <p:cNvPr id="5" name="テキスト ボックス 4">
            <a:extLst>
              <a:ext uri="{FF2B5EF4-FFF2-40B4-BE49-F238E27FC236}">
                <a16:creationId xmlns:a16="http://schemas.microsoft.com/office/drawing/2014/main" id="{838522CA-4084-E3F4-F010-4215DF44F425}"/>
              </a:ext>
            </a:extLst>
          </p:cNvPr>
          <p:cNvSpPr txBox="1"/>
          <p:nvPr/>
        </p:nvSpPr>
        <p:spPr>
          <a:xfrm>
            <a:off x="0" y="6442502"/>
            <a:ext cx="7058024" cy="415498"/>
          </a:xfrm>
          <a:prstGeom prst="rect">
            <a:avLst/>
          </a:prstGeom>
          <a:noFill/>
        </p:spPr>
        <p:txBody>
          <a:bodyPr wrap="square" rtlCol="0">
            <a:spAutoFit/>
          </a:bodyPr>
          <a:lstStyle/>
          <a:p>
            <a:r>
              <a:rPr lang="ja-JP" altLang="en-US" sz="1050" dirty="0"/>
              <a:t>出典</a:t>
            </a:r>
            <a:r>
              <a:rPr kumimoji="1" lang="ja-JP" altLang="en-US" sz="1050" dirty="0"/>
              <a:t>：地方公共団体実行計画（区域施策編）策定・実施マニュアル（算定手法編</a:t>
            </a:r>
            <a:r>
              <a:rPr lang="ja-JP" altLang="en-US" sz="1050" dirty="0"/>
              <a:t>）　（以下、「算定マニュアル」）：</a:t>
            </a:r>
            <a:r>
              <a:rPr lang="en-US" altLang="ja-JP" sz="1050" dirty="0"/>
              <a:t>p.28</a:t>
            </a:r>
            <a:br>
              <a:rPr kumimoji="1" lang="en-US" altLang="ja-JP" sz="1050" dirty="0"/>
            </a:br>
            <a:r>
              <a:rPr kumimoji="1" lang="en-US" altLang="ja-JP" sz="1050" dirty="0">
                <a:hlinkClick r:id="rId5"/>
              </a:rPr>
              <a:t>https://www.env.go.jp/policy/local_keikaku/data/manual_santei_202303.pdf</a:t>
            </a:r>
            <a:endParaRPr kumimoji="1" lang="en-US" altLang="ja-JP" sz="1050" dirty="0"/>
          </a:p>
        </p:txBody>
      </p:sp>
    </p:spTree>
    <p:extLst>
      <p:ext uri="{BB962C8B-B14F-4D97-AF65-F5344CB8AC3E}">
        <p14:creationId xmlns:p14="http://schemas.microsoft.com/office/powerpoint/2010/main" val="2410933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ja-JP" altLang="en-US" sz="2400" dirty="0">
                <a:latin typeface="Meiryo UI"/>
                <a:ea typeface="Meiryo UI"/>
              </a:rPr>
              <a:t>自治体排出量カルテについて</a:t>
            </a:r>
          </a:p>
        </p:txBody>
      </p:sp>
      <p:sp>
        <p:nvSpPr>
          <p:cNvPr id="3" name="コンテンツ プレースホルダー 2">
            <a:extLst>
              <a:ext uri="{FF2B5EF4-FFF2-40B4-BE49-F238E27FC236}">
                <a16:creationId xmlns:a16="http://schemas.microsoft.com/office/drawing/2014/main" id="{E1893773-3DAA-1EE4-7681-8ED5CA970E5B}"/>
              </a:ext>
            </a:extLst>
          </p:cNvPr>
          <p:cNvSpPr>
            <a:spLocks noGrp="1"/>
          </p:cNvSpPr>
          <p:nvPr>
            <p:ph sz="quarter" idx="13"/>
          </p:nvPr>
        </p:nvSpPr>
        <p:spPr>
          <a:xfrm>
            <a:off x="250187" y="1008293"/>
            <a:ext cx="9405628" cy="1070957"/>
          </a:xfrm>
        </p:spPr>
        <p:txBody>
          <a:bodyPr/>
          <a:lstStyle/>
          <a:p>
            <a:r>
              <a:rPr lang="ja-JP" altLang="en-US" sz="1600" b="1" dirty="0">
                <a:solidFill>
                  <a:prstClr val="black"/>
                </a:solidFill>
              </a:rPr>
              <a:t>自治体排出量カルテとは</a:t>
            </a:r>
            <a:endParaRPr lang="en-US" altLang="ja-JP" sz="1600" b="1" dirty="0">
              <a:solidFill>
                <a:prstClr val="black"/>
              </a:solidFill>
            </a:endParaRPr>
          </a:p>
          <a:p>
            <a:pPr>
              <a:buFont typeface="Arial" panose="020B0604020202020204" pitchFamily="34" charset="0"/>
              <a:buChar char="•"/>
            </a:pPr>
            <a:r>
              <a:rPr lang="ja-JP" altLang="en-US" sz="1200" dirty="0">
                <a:solidFill>
                  <a:prstClr val="black"/>
                </a:solidFill>
              </a:rPr>
              <a:t>環境省が作成している、都道府県・</a:t>
            </a:r>
            <a:r>
              <a:rPr lang="ja-JP" altLang="en-US" sz="1200" dirty="0">
                <a:solidFill>
                  <a:sysClr val="windowText" lastClr="000000"/>
                </a:solidFill>
              </a:rPr>
              <a:t>市区町村の部門別</a:t>
            </a:r>
            <a:r>
              <a:rPr lang="en-US" altLang="ja-JP" sz="1200" dirty="0">
                <a:solidFill>
                  <a:sysClr val="windowText" lastClr="000000"/>
                </a:solidFill>
              </a:rPr>
              <a:t>CO</a:t>
            </a:r>
            <a:r>
              <a:rPr lang="ja-JP" altLang="en-US" sz="1200" dirty="0">
                <a:solidFill>
                  <a:sysClr val="windowText" lastClr="000000"/>
                </a:solidFill>
              </a:rPr>
              <a:t>₂排出量の現況推計等の時系列データをわかりやすく可視化した資料のこと。</a:t>
            </a:r>
            <a:endParaRPr lang="en-US" altLang="ja-JP" sz="1200" dirty="0">
              <a:solidFill>
                <a:sysClr val="windowText" lastClr="000000"/>
              </a:solidFill>
            </a:endParaRPr>
          </a:p>
          <a:p>
            <a:pPr>
              <a:buFont typeface="Arial" panose="020B0604020202020204" pitchFamily="34" charset="0"/>
              <a:buChar char="•"/>
            </a:pPr>
            <a:r>
              <a:rPr lang="en-US" altLang="ja-JP" sz="1200" dirty="0">
                <a:solidFill>
                  <a:sysClr val="windowText" lastClr="000000"/>
                </a:solidFill>
              </a:rPr>
              <a:t>CO2</a:t>
            </a:r>
            <a:r>
              <a:rPr lang="ja-JP" altLang="en-US" sz="1200" dirty="0">
                <a:solidFill>
                  <a:sysClr val="windowText" lastClr="000000"/>
                </a:solidFill>
              </a:rPr>
              <a:t>排出量の現況推計の他、他の地方公共団体との比較や再エネ導入状況等を包括的に知ることができる。</a:t>
            </a:r>
            <a:endParaRPr lang="en-US" altLang="ja-JP" sz="1200" dirty="0">
              <a:solidFill>
                <a:sysClr val="windowText" lastClr="000000"/>
              </a:solidFill>
            </a:endParaRPr>
          </a:p>
        </p:txBody>
      </p:sp>
      <p:grpSp>
        <p:nvGrpSpPr>
          <p:cNvPr id="4" name="グループ化 3">
            <a:extLst>
              <a:ext uri="{FF2B5EF4-FFF2-40B4-BE49-F238E27FC236}">
                <a16:creationId xmlns:a16="http://schemas.microsoft.com/office/drawing/2014/main" id="{FA2439B0-B074-4D58-9D4C-6137C76822AD}"/>
              </a:ext>
            </a:extLst>
          </p:cNvPr>
          <p:cNvGrpSpPr/>
          <p:nvPr/>
        </p:nvGrpSpPr>
        <p:grpSpPr>
          <a:xfrm>
            <a:off x="250187" y="2342580"/>
            <a:ext cx="4572197" cy="3645976"/>
            <a:chOff x="250187" y="2438374"/>
            <a:chExt cx="4572197" cy="3645976"/>
          </a:xfrm>
        </p:grpSpPr>
        <p:sp>
          <p:nvSpPr>
            <p:cNvPr id="5" name="正方形/長方形 4">
              <a:extLst>
                <a:ext uri="{FF2B5EF4-FFF2-40B4-BE49-F238E27FC236}">
                  <a16:creationId xmlns:a16="http://schemas.microsoft.com/office/drawing/2014/main" id="{65657834-7BF0-4ACD-AD41-C7D2E3B393B0}"/>
                </a:ext>
              </a:extLst>
            </p:cNvPr>
            <p:cNvSpPr/>
            <p:nvPr/>
          </p:nvSpPr>
          <p:spPr>
            <a:xfrm>
              <a:off x="250187" y="2438374"/>
              <a:ext cx="4572197" cy="326585"/>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9544">
                <a:defRPr/>
              </a:pPr>
              <a:r>
                <a:rPr lang="ja-JP" altLang="en-US" sz="1600" b="1" dirty="0">
                  <a:solidFill>
                    <a:prstClr val="white"/>
                  </a:solidFill>
                  <a:latin typeface="Meiryo UI" panose="020B0604030504040204" pitchFamily="50" charset="-128"/>
                  <a:ea typeface="Meiryo UI" panose="020B0604030504040204" pitchFamily="50" charset="-128"/>
                </a:rPr>
                <a:t>自治体排出量カルテの構成</a:t>
              </a:r>
            </a:p>
          </p:txBody>
        </p:sp>
        <p:sp>
          <p:nvSpPr>
            <p:cNvPr id="6" name="正方形/長方形 5">
              <a:extLst>
                <a:ext uri="{FF2B5EF4-FFF2-40B4-BE49-F238E27FC236}">
                  <a16:creationId xmlns:a16="http://schemas.microsoft.com/office/drawing/2014/main" id="{4D1EEC26-F9F9-4AEF-B054-B8B9670CE5B4}"/>
                </a:ext>
              </a:extLst>
            </p:cNvPr>
            <p:cNvSpPr/>
            <p:nvPr/>
          </p:nvSpPr>
          <p:spPr>
            <a:xfrm>
              <a:off x="250187" y="2757029"/>
              <a:ext cx="4572197" cy="3327321"/>
            </a:xfrm>
            <a:prstGeom prst="rect">
              <a:avLst/>
            </a:prstGeom>
            <a:ln>
              <a:solidFill>
                <a:schemeClr val="tx2"/>
              </a:solidFill>
            </a:ln>
          </p:spPr>
          <p:txBody>
            <a:bodyPr wrap="square">
              <a:spAutoFit/>
            </a:bodyPr>
            <a:lstStyle/>
            <a:p>
              <a:pPr defTabSz="829544">
                <a:lnSpc>
                  <a:spcPct val="110000"/>
                </a:lnSpc>
                <a:defRPr/>
              </a:pPr>
              <a:r>
                <a:rPr lang="en-US" altLang="ja-JP" sz="1200" b="1" u="sng" dirty="0">
                  <a:solidFill>
                    <a:prstClr val="black"/>
                  </a:solidFill>
                  <a:latin typeface="Meiryo UI"/>
                  <a:ea typeface="Meiryo UI"/>
                </a:rPr>
                <a:t>1</a:t>
              </a:r>
              <a:r>
                <a:rPr lang="ja-JP" altLang="en-US" sz="1200" b="1" u="sng" dirty="0">
                  <a:solidFill>
                    <a:prstClr val="black"/>
                  </a:solidFill>
                  <a:latin typeface="Meiryo UI"/>
                  <a:ea typeface="Meiryo UI"/>
                </a:rPr>
                <a:t>　</a:t>
              </a:r>
              <a:r>
                <a:rPr lang="en-US" altLang="ja-JP" sz="1200" b="1" u="sng" dirty="0">
                  <a:solidFill>
                    <a:prstClr val="black"/>
                  </a:solidFill>
                  <a:latin typeface="Meiryo UI"/>
                  <a:ea typeface="Meiryo UI"/>
                </a:rPr>
                <a:t>CO2</a:t>
              </a:r>
              <a:r>
                <a:rPr lang="ja-JP" altLang="en-US" sz="1200" b="1" u="sng" dirty="0">
                  <a:solidFill>
                    <a:prstClr val="black"/>
                  </a:solidFill>
                  <a:latin typeface="Meiryo UI"/>
                  <a:ea typeface="Meiryo UI"/>
                </a:rPr>
                <a:t>排出量の傾向把握</a:t>
              </a:r>
              <a:endParaRPr lang="en-US" altLang="ja-JP" sz="1200" b="1" u="sng" dirty="0">
                <a:solidFill>
                  <a:prstClr val="black"/>
                </a:solidFill>
                <a:latin typeface="Meiryo UI"/>
                <a:ea typeface="Meiryo UI"/>
              </a:endParaRPr>
            </a:p>
            <a:p>
              <a:pPr marL="259232" indent="-163296" defTabSz="829544">
                <a:lnSpc>
                  <a:spcPct val="110000"/>
                </a:lnSpc>
                <a:buFont typeface="Arial" panose="020B0604020202020204" pitchFamily="34" charset="0"/>
                <a:buChar char="•"/>
                <a:defRPr/>
              </a:pPr>
              <a:r>
                <a:rPr lang="ja-JP" altLang="en-US" sz="1050" dirty="0">
                  <a:solidFill>
                    <a:prstClr val="black"/>
                  </a:solidFill>
                  <a:latin typeface="Meiryo UI"/>
                  <a:ea typeface="Meiryo UI"/>
                </a:rPr>
                <a:t>排出量の部門・分野別構成比（</a:t>
              </a:r>
              <a:r>
                <a:rPr lang="en-US" altLang="ja-JP" sz="1050" dirty="0">
                  <a:solidFill>
                    <a:prstClr val="black"/>
                  </a:solidFill>
                  <a:latin typeface="Meiryo UI"/>
                  <a:ea typeface="Meiryo UI"/>
                </a:rPr>
                <a:t>2005</a:t>
              </a:r>
              <a:r>
                <a:rPr lang="ja-JP" altLang="en-US" sz="1050" dirty="0">
                  <a:solidFill>
                    <a:prstClr val="black"/>
                  </a:solidFill>
                  <a:latin typeface="Meiryo UI"/>
                  <a:ea typeface="Meiryo UI"/>
                </a:rPr>
                <a:t>年、</a:t>
              </a:r>
              <a:r>
                <a:rPr lang="en-US" altLang="ja-JP" sz="1050" dirty="0">
                  <a:solidFill>
                    <a:prstClr val="black"/>
                  </a:solidFill>
                  <a:latin typeface="Meiryo UI"/>
                  <a:ea typeface="Meiryo UI"/>
                </a:rPr>
                <a:t>2013</a:t>
              </a:r>
              <a:r>
                <a:rPr lang="ja-JP" altLang="en-US" sz="1050" dirty="0">
                  <a:solidFill>
                    <a:prstClr val="black"/>
                  </a:solidFill>
                  <a:latin typeface="Meiryo UI"/>
                  <a:ea typeface="Meiryo UI"/>
                </a:rPr>
                <a:t>年、</a:t>
              </a:r>
              <a:r>
                <a:rPr lang="en-US" altLang="ja-JP" sz="1050" dirty="0">
                  <a:solidFill>
                    <a:prstClr val="black"/>
                  </a:solidFill>
                  <a:latin typeface="Meiryo UI"/>
                  <a:ea typeface="Meiryo UI"/>
                </a:rPr>
                <a:t>2020</a:t>
              </a:r>
              <a:r>
                <a:rPr lang="ja-JP" altLang="en-US" sz="1050" dirty="0">
                  <a:solidFill>
                    <a:prstClr val="black"/>
                  </a:solidFill>
                  <a:latin typeface="Meiryo UI"/>
                  <a:ea typeface="Meiryo UI"/>
                </a:rPr>
                <a:t>年）</a:t>
              </a:r>
              <a:endParaRPr lang="en-US" altLang="ja-JP" sz="1050" dirty="0">
                <a:solidFill>
                  <a:prstClr val="black"/>
                </a:solidFill>
                <a:latin typeface="Meiryo UI"/>
                <a:ea typeface="Meiryo UI"/>
              </a:endParaRPr>
            </a:p>
            <a:p>
              <a:pPr marL="259232" indent="-163296" defTabSz="829544">
                <a:lnSpc>
                  <a:spcPct val="110000"/>
                </a:lnSpc>
                <a:buFont typeface="Arial" panose="020B0604020202020204" pitchFamily="34" charset="0"/>
                <a:buChar char="•"/>
                <a:defRPr/>
              </a:pPr>
              <a:r>
                <a:rPr lang="ja-JP" altLang="en-US" sz="1050" dirty="0">
                  <a:latin typeface="Meiryo UI"/>
                  <a:ea typeface="Meiryo UI"/>
                </a:rPr>
                <a:t>部門・分野別の温室効果ガス（</a:t>
              </a:r>
              <a:r>
                <a:rPr lang="en-US" altLang="ja-JP" sz="1050" dirty="0">
                  <a:latin typeface="Meiryo UI"/>
                  <a:ea typeface="Meiryo UI"/>
                </a:rPr>
                <a:t>CO2</a:t>
              </a:r>
              <a:r>
                <a:rPr lang="ja-JP" altLang="en-US" sz="1050" dirty="0">
                  <a:latin typeface="Meiryo UI"/>
                  <a:ea typeface="Meiryo UI"/>
                </a:rPr>
                <a:t>）排出量の経年変化</a:t>
              </a:r>
              <a:endParaRPr lang="en-US" altLang="ja-JP" sz="1050" dirty="0">
                <a:latin typeface="Meiryo UI"/>
                <a:ea typeface="Meiryo UI"/>
              </a:endParaRPr>
            </a:p>
            <a:p>
              <a:pPr marL="259232" indent="-163296" defTabSz="829544">
                <a:lnSpc>
                  <a:spcPct val="110000"/>
                </a:lnSpc>
                <a:buFont typeface="Arial" panose="020B0604020202020204" pitchFamily="34" charset="0"/>
                <a:buChar char="•"/>
                <a:defRPr/>
              </a:pPr>
              <a:r>
                <a:rPr lang="ja-JP" altLang="en-US" sz="1050" dirty="0">
                  <a:latin typeface="Meiryo UI"/>
                  <a:ea typeface="Meiryo UI"/>
                </a:rPr>
                <a:t>部門・分野別構成比の比較（都道府県平均及び全国平均）</a:t>
              </a:r>
            </a:p>
            <a:p>
              <a:pPr defTabSz="829544">
                <a:lnSpc>
                  <a:spcPct val="110000"/>
                </a:lnSpc>
                <a:spcBef>
                  <a:spcPts val="544"/>
                </a:spcBef>
                <a:defRPr/>
              </a:pPr>
              <a:r>
                <a:rPr lang="en-US" altLang="ja-JP" sz="1200" b="1" u="sng" dirty="0">
                  <a:latin typeface="Meiryo UI"/>
                  <a:ea typeface="Meiryo UI"/>
                </a:rPr>
                <a:t>2</a:t>
              </a:r>
              <a:r>
                <a:rPr lang="ja-JP" altLang="en-US" sz="1200" b="1" u="sng" dirty="0">
                  <a:latin typeface="Meiryo UI"/>
                  <a:ea typeface="Meiryo UI"/>
                </a:rPr>
                <a:t>　活動量の現状把握</a:t>
              </a:r>
              <a:endParaRPr lang="en-US" altLang="ja-JP" sz="1200" b="1" u="sng" dirty="0">
                <a:latin typeface="Meiryo UI"/>
                <a:ea typeface="Meiryo UI"/>
              </a:endParaRPr>
            </a:p>
            <a:p>
              <a:pPr marL="269875" indent="-171450" defTabSz="829544">
                <a:lnSpc>
                  <a:spcPct val="110000"/>
                </a:lnSpc>
                <a:spcBef>
                  <a:spcPts val="544"/>
                </a:spcBef>
                <a:buFont typeface="Arial" panose="020B0604020202020204" pitchFamily="34" charset="0"/>
                <a:buChar char="•"/>
                <a:defRPr/>
              </a:pPr>
              <a:r>
                <a:rPr lang="ja-JP" altLang="en-US" sz="1050" dirty="0">
                  <a:latin typeface="Meiryo UI"/>
                  <a:ea typeface="Meiryo UI"/>
                </a:rPr>
                <a:t>部門・分野別指標の推移（人口・世帯数、出荷額、等）</a:t>
              </a:r>
              <a:endParaRPr lang="en-US" altLang="ja-JP" sz="1050" dirty="0">
                <a:latin typeface="Meiryo UI"/>
                <a:ea typeface="Meiryo UI"/>
              </a:endParaRPr>
            </a:p>
            <a:p>
              <a:pPr defTabSz="829544">
                <a:lnSpc>
                  <a:spcPct val="110000"/>
                </a:lnSpc>
                <a:spcBef>
                  <a:spcPts val="544"/>
                </a:spcBef>
                <a:defRPr/>
              </a:pPr>
              <a:r>
                <a:rPr lang="ja-JP" altLang="en-US" sz="1200" b="1" u="sng" dirty="0">
                  <a:latin typeface="Meiryo UI"/>
                  <a:ea typeface="Meiryo UI"/>
                </a:rPr>
                <a:t>３　特定事業所の現状把握</a:t>
              </a:r>
              <a:endParaRPr lang="en-US" altLang="ja-JP" sz="1200" b="1" u="sng" dirty="0">
                <a:latin typeface="Meiryo UI"/>
                <a:ea typeface="Meiryo UI"/>
              </a:endParaRPr>
            </a:p>
            <a:p>
              <a:pPr marL="259232" indent="-163296" defTabSz="829544">
                <a:lnSpc>
                  <a:spcPct val="110000"/>
                </a:lnSpc>
                <a:buFont typeface="Arial" panose="020B0604020202020204" pitchFamily="34" charset="0"/>
                <a:buChar char="•"/>
                <a:defRPr/>
              </a:pPr>
              <a:r>
                <a:rPr lang="ja-JP" altLang="en-US" sz="1050" dirty="0">
                  <a:latin typeface="Meiryo UI"/>
                  <a:ea typeface="Meiryo UI"/>
                </a:rPr>
                <a:t>地方公共団体の区域全体の排出量に占める特定事業所のカバー率</a:t>
              </a:r>
              <a:endParaRPr lang="en-US" altLang="ja-JP" sz="1050" dirty="0">
                <a:latin typeface="Meiryo UI"/>
                <a:ea typeface="Meiryo UI"/>
              </a:endParaRPr>
            </a:p>
            <a:p>
              <a:pPr marL="259232" indent="-163296" defTabSz="829544">
                <a:lnSpc>
                  <a:spcPct val="110000"/>
                </a:lnSpc>
                <a:buFont typeface="Arial" panose="020B0604020202020204" pitchFamily="34" charset="0"/>
                <a:buChar char="•"/>
                <a:defRPr/>
              </a:pPr>
              <a:r>
                <a:rPr lang="ja-JP" altLang="en-US" sz="1050" dirty="0">
                  <a:latin typeface="Meiryo UI"/>
                  <a:ea typeface="Meiryo UI"/>
                </a:rPr>
                <a:t>特定事業所の排出量や</a:t>
              </a:r>
              <a:r>
                <a:rPr lang="en-US" altLang="ja-JP" sz="1050" dirty="0">
                  <a:latin typeface="Meiryo UI"/>
                  <a:ea typeface="Meiryo UI"/>
                </a:rPr>
                <a:t>1</a:t>
              </a:r>
              <a:r>
                <a:rPr lang="ja-JP" altLang="en-US" sz="1050" dirty="0">
                  <a:latin typeface="Meiryo UI"/>
                  <a:ea typeface="Meiryo UI"/>
                </a:rPr>
                <a:t>事業所当たりの排出量</a:t>
              </a:r>
            </a:p>
            <a:p>
              <a:pPr defTabSz="829544">
                <a:lnSpc>
                  <a:spcPct val="110000"/>
                </a:lnSpc>
                <a:spcBef>
                  <a:spcPts val="544"/>
                </a:spcBef>
                <a:defRPr/>
              </a:pPr>
              <a:r>
                <a:rPr lang="ja-JP" altLang="en-US" sz="1200" b="1" u="sng" dirty="0">
                  <a:latin typeface="Meiryo UI"/>
                  <a:ea typeface="Meiryo UI"/>
                </a:rPr>
                <a:t>４　再エネ導入量の把握</a:t>
              </a:r>
              <a:endParaRPr lang="en-US" altLang="ja-JP" sz="1200" b="1" u="sng" dirty="0">
                <a:latin typeface="Meiryo UI"/>
                <a:ea typeface="Meiryo UI"/>
              </a:endParaRPr>
            </a:p>
            <a:p>
              <a:pPr marL="259232" indent="-163296" defTabSz="829544">
                <a:lnSpc>
                  <a:spcPct val="150000"/>
                </a:lnSpc>
                <a:buFont typeface="Arial" panose="020B0604020202020204" pitchFamily="34" charset="0"/>
                <a:buChar char="•"/>
                <a:defRPr/>
              </a:pPr>
              <a:r>
                <a:rPr lang="ja-JP" altLang="en-US" sz="1050" dirty="0">
                  <a:latin typeface="Meiryo UI"/>
                  <a:ea typeface="Meiryo UI"/>
                </a:rPr>
                <a:t>地方公共団体の再生可能エネルギー導入状況</a:t>
              </a:r>
              <a:endParaRPr lang="en-US" altLang="ja-JP" sz="1050" dirty="0">
                <a:latin typeface="Meiryo UI"/>
                <a:ea typeface="Meiryo UI"/>
              </a:endParaRPr>
            </a:p>
            <a:p>
              <a:pPr marL="259232" indent="-163296" defTabSz="829544">
                <a:lnSpc>
                  <a:spcPct val="150000"/>
                </a:lnSpc>
                <a:buFont typeface="Arial" panose="020B0604020202020204" pitchFamily="34" charset="0"/>
                <a:buChar char="•"/>
                <a:defRPr/>
              </a:pPr>
              <a:r>
                <a:rPr lang="ja-JP" altLang="en-US" sz="1050" dirty="0">
                  <a:latin typeface="Meiryo UI"/>
                  <a:ea typeface="Meiryo UI"/>
                </a:rPr>
                <a:t>他の地方公共団体との再生可能エネルギー導入容量・普及率の比較</a:t>
              </a:r>
              <a:endParaRPr lang="en-US" altLang="ja-JP" sz="1050" dirty="0">
                <a:latin typeface="Meiryo UI"/>
                <a:ea typeface="Meiryo UI"/>
              </a:endParaRPr>
            </a:p>
            <a:p>
              <a:pPr defTabSz="829544">
                <a:lnSpc>
                  <a:spcPct val="150000"/>
                </a:lnSpc>
                <a:defRPr/>
              </a:pPr>
              <a:r>
                <a:rPr lang="ja-JP" altLang="en-US" sz="1200" b="1" u="sng" dirty="0">
                  <a:latin typeface="Meiryo UI"/>
                  <a:ea typeface="Meiryo UI"/>
                </a:rPr>
                <a:t>５　再エネ導入ポテンシャルの把握</a:t>
              </a:r>
              <a:endParaRPr lang="en-US" altLang="ja-JP" sz="1200" b="1" u="sng" dirty="0">
                <a:latin typeface="Meiryo UI"/>
                <a:ea typeface="Meiryo UI"/>
              </a:endParaRPr>
            </a:p>
            <a:p>
              <a:pPr marL="258008" indent="-163296" defTabSz="829544">
                <a:lnSpc>
                  <a:spcPct val="110000"/>
                </a:lnSpc>
                <a:buFont typeface="Arial" panose="020B0604020202020204" pitchFamily="34" charset="0"/>
                <a:buChar char="•"/>
                <a:defRPr/>
              </a:pPr>
              <a:r>
                <a:rPr lang="ja-JP" altLang="en-US" sz="1050" dirty="0">
                  <a:latin typeface="Meiryo UI"/>
                  <a:ea typeface="Meiryo UI"/>
                </a:rPr>
                <a:t>地方公共団体の再生可能エネルギー導入ポテンシャル</a:t>
              </a:r>
              <a:endParaRPr lang="en-US" altLang="ja-JP" sz="1050" dirty="0">
                <a:latin typeface="Meiryo UI"/>
                <a:ea typeface="Meiryo UI"/>
              </a:endParaRPr>
            </a:p>
            <a:p>
              <a:pPr marL="258008" indent="-163296" defTabSz="829544">
                <a:lnSpc>
                  <a:spcPct val="110000"/>
                </a:lnSpc>
                <a:buFont typeface="Arial" panose="020B0604020202020204" pitchFamily="34" charset="0"/>
                <a:buChar char="•"/>
                <a:defRPr/>
              </a:pPr>
              <a:r>
                <a:rPr lang="ja-JP" altLang="en-US" sz="1050" dirty="0">
                  <a:solidFill>
                    <a:prstClr val="black"/>
                  </a:solidFill>
                  <a:latin typeface="Meiryo UI"/>
                  <a:ea typeface="Meiryo UI"/>
                </a:rPr>
                <a:t>他の地方公共団体における再生可能エネルギー導入ポテンシャル</a:t>
              </a:r>
              <a:endParaRPr lang="en-US" altLang="ja-JP" sz="1050" dirty="0">
                <a:solidFill>
                  <a:prstClr val="black"/>
                </a:solidFill>
                <a:latin typeface="Meiryo UI"/>
                <a:ea typeface="Meiryo UI"/>
              </a:endParaRPr>
            </a:p>
          </p:txBody>
        </p:sp>
      </p:grpSp>
      <p:grpSp>
        <p:nvGrpSpPr>
          <p:cNvPr id="11" name="グループ化 10">
            <a:extLst>
              <a:ext uri="{FF2B5EF4-FFF2-40B4-BE49-F238E27FC236}">
                <a16:creationId xmlns:a16="http://schemas.microsoft.com/office/drawing/2014/main" id="{693AFF41-9A0F-470A-A630-B13F258C5CC5}"/>
              </a:ext>
            </a:extLst>
          </p:cNvPr>
          <p:cNvGrpSpPr/>
          <p:nvPr/>
        </p:nvGrpSpPr>
        <p:grpSpPr>
          <a:xfrm>
            <a:off x="5022484" y="2350510"/>
            <a:ext cx="4572197" cy="2197374"/>
            <a:chOff x="5022484" y="2446304"/>
            <a:chExt cx="4572197" cy="2197374"/>
          </a:xfrm>
        </p:grpSpPr>
        <p:sp>
          <p:nvSpPr>
            <p:cNvPr id="7" name="正方形/長方形 6">
              <a:extLst>
                <a:ext uri="{FF2B5EF4-FFF2-40B4-BE49-F238E27FC236}">
                  <a16:creationId xmlns:a16="http://schemas.microsoft.com/office/drawing/2014/main" id="{1FBFFF99-85BF-49FD-8B7F-C8B115338713}"/>
                </a:ext>
              </a:extLst>
            </p:cNvPr>
            <p:cNvSpPr/>
            <p:nvPr/>
          </p:nvSpPr>
          <p:spPr>
            <a:xfrm>
              <a:off x="5022484" y="2446304"/>
              <a:ext cx="4572197" cy="326585"/>
            </a:xfrm>
            <a:prstGeom prst="rect">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9544">
                <a:defRPr/>
              </a:pPr>
              <a:r>
                <a:rPr lang="ja-JP" altLang="en-US" sz="1600" b="1" dirty="0">
                  <a:solidFill>
                    <a:prstClr val="white"/>
                  </a:solidFill>
                  <a:latin typeface="Meiryo UI" panose="020B0604030504040204" pitchFamily="50" charset="-128"/>
                  <a:ea typeface="Meiryo UI" panose="020B0604030504040204" pitchFamily="50" charset="-128"/>
                </a:rPr>
                <a:t>メリット</a:t>
              </a:r>
            </a:p>
          </p:txBody>
        </p:sp>
        <p:sp>
          <p:nvSpPr>
            <p:cNvPr id="8" name="正方形/長方形 7">
              <a:extLst>
                <a:ext uri="{FF2B5EF4-FFF2-40B4-BE49-F238E27FC236}">
                  <a16:creationId xmlns:a16="http://schemas.microsoft.com/office/drawing/2014/main" id="{E9F768E9-C432-4897-B728-C219D0F6CBBB}"/>
                </a:ext>
              </a:extLst>
            </p:cNvPr>
            <p:cNvSpPr/>
            <p:nvPr/>
          </p:nvSpPr>
          <p:spPr>
            <a:xfrm>
              <a:off x="5022484" y="2764959"/>
              <a:ext cx="4572197" cy="1878719"/>
            </a:xfrm>
            <a:prstGeom prst="rect">
              <a:avLst/>
            </a:prstGeom>
            <a:ln>
              <a:solidFill>
                <a:schemeClr val="accent6"/>
              </a:solidFill>
            </a:ln>
          </p:spPr>
          <p:txBody>
            <a:bodyPr wrap="square">
              <a:spAutoFit/>
            </a:bodyPr>
            <a:lstStyle/>
            <a:p>
              <a:pPr defTabSz="829544">
                <a:lnSpc>
                  <a:spcPct val="110000"/>
                </a:lnSpc>
                <a:defRPr/>
              </a:pPr>
              <a:r>
                <a:rPr lang="en-US" altLang="ja-JP" sz="1200" b="1" u="sng" dirty="0">
                  <a:solidFill>
                    <a:prstClr val="black"/>
                  </a:solidFill>
                  <a:latin typeface="Meiryo UI"/>
                  <a:ea typeface="Meiryo UI"/>
                </a:rPr>
                <a:t>1</a:t>
              </a:r>
              <a:r>
                <a:rPr lang="ja-JP" altLang="en-US" sz="1200" b="1" u="sng" dirty="0">
                  <a:solidFill>
                    <a:prstClr val="black"/>
                  </a:solidFill>
                  <a:latin typeface="Meiryo UI"/>
                  <a:ea typeface="Meiryo UI"/>
                </a:rPr>
                <a:t>　誰でもアクセスして利活用できる</a:t>
              </a:r>
              <a:endParaRPr lang="en-US" altLang="ja-JP" sz="1200" b="1" u="sng" dirty="0">
                <a:solidFill>
                  <a:prstClr val="black"/>
                </a:solidFill>
                <a:latin typeface="Meiryo UI"/>
                <a:ea typeface="Meiryo UI"/>
              </a:endParaRPr>
            </a:p>
            <a:p>
              <a:pPr marL="259232" indent="-163296" defTabSz="829544">
                <a:lnSpc>
                  <a:spcPct val="110000"/>
                </a:lnSpc>
                <a:buFont typeface="Arial" panose="020B0604020202020204" pitchFamily="34" charset="0"/>
                <a:buChar char="•"/>
                <a:defRPr/>
              </a:pPr>
              <a:r>
                <a:rPr lang="ja-JP" altLang="en-US" sz="1050" dirty="0">
                  <a:solidFill>
                    <a:prstClr val="black"/>
                  </a:solidFill>
                  <a:latin typeface="Meiryo UI"/>
                  <a:ea typeface="Meiryo UI"/>
                </a:rPr>
                <a:t>環境省の</a:t>
              </a:r>
              <a:r>
                <a:rPr lang="en-US" altLang="ja-JP" sz="1050" dirty="0">
                  <a:solidFill>
                    <a:prstClr val="black"/>
                  </a:solidFill>
                  <a:latin typeface="Meiryo UI"/>
                  <a:ea typeface="Meiryo UI"/>
                </a:rPr>
                <a:t>HP</a:t>
              </a:r>
              <a:r>
                <a:rPr lang="ja-JP" altLang="en-US" sz="1050" dirty="0">
                  <a:solidFill>
                    <a:prstClr val="black"/>
                  </a:solidFill>
                  <a:latin typeface="Meiryo UI"/>
                  <a:ea typeface="Meiryo UI"/>
                </a:rPr>
                <a:t>から誰でもダウンロードして閲覧可能</a:t>
              </a:r>
              <a:endParaRPr lang="en-US" altLang="ja-JP" sz="1050" dirty="0">
                <a:solidFill>
                  <a:prstClr val="black"/>
                </a:solidFill>
                <a:latin typeface="Meiryo UI"/>
                <a:ea typeface="Meiryo UI"/>
              </a:endParaRPr>
            </a:p>
            <a:p>
              <a:pPr marL="259232" indent="-163296" defTabSz="829544">
                <a:lnSpc>
                  <a:spcPct val="110000"/>
                </a:lnSpc>
                <a:buFont typeface="Arial" panose="020B0604020202020204" pitchFamily="34" charset="0"/>
                <a:buChar char="•"/>
                <a:defRPr/>
              </a:pPr>
              <a:r>
                <a:rPr lang="ja-JP" altLang="en-US" sz="1050" dirty="0">
                  <a:solidFill>
                    <a:prstClr val="black"/>
                  </a:solidFill>
                  <a:latin typeface="Meiryo UI"/>
                  <a:ea typeface="Meiryo UI"/>
                </a:rPr>
                <a:t>ファイルから必要な情報のみを選んで編集・利用することも可能</a:t>
              </a:r>
            </a:p>
            <a:p>
              <a:pPr defTabSz="829544">
                <a:lnSpc>
                  <a:spcPct val="110000"/>
                </a:lnSpc>
                <a:spcBef>
                  <a:spcPts val="544"/>
                </a:spcBef>
                <a:defRPr/>
              </a:pPr>
              <a:r>
                <a:rPr lang="en-US" altLang="ja-JP" sz="1200" b="1" u="sng" dirty="0">
                  <a:solidFill>
                    <a:prstClr val="black"/>
                  </a:solidFill>
                  <a:latin typeface="Meiryo UI"/>
                  <a:ea typeface="Meiryo UI"/>
                </a:rPr>
                <a:t>2</a:t>
              </a:r>
              <a:r>
                <a:rPr lang="ja-JP" altLang="en-US" sz="1200" b="1" u="sng" dirty="0">
                  <a:solidFill>
                    <a:prstClr val="black"/>
                  </a:solidFill>
                  <a:latin typeface="Meiryo UI"/>
                  <a:ea typeface="Meiryo UI"/>
                </a:rPr>
                <a:t>　収集や算定が必要な情報が結果だけ簡易的に表示されている</a:t>
              </a:r>
              <a:endParaRPr lang="en-US" altLang="ja-JP" sz="1050" dirty="0">
                <a:solidFill>
                  <a:prstClr val="black"/>
                </a:solidFill>
                <a:latin typeface="Meiryo UI"/>
                <a:ea typeface="Meiryo UI"/>
              </a:endParaRPr>
            </a:p>
            <a:p>
              <a:pPr marL="259232" indent="-163296" defTabSz="829544">
                <a:lnSpc>
                  <a:spcPct val="110000"/>
                </a:lnSpc>
                <a:buFont typeface="Arial" panose="020B0604020202020204" pitchFamily="34" charset="0"/>
                <a:buChar char="•"/>
                <a:defRPr/>
              </a:pPr>
              <a:r>
                <a:rPr lang="ja-JP" altLang="en-US" sz="1050" dirty="0">
                  <a:solidFill>
                    <a:prstClr val="black"/>
                  </a:solidFill>
                  <a:latin typeface="Meiryo UI"/>
                  <a:ea typeface="Meiryo UI"/>
                </a:rPr>
                <a:t>本来は必要となる、排出量算定のための複雑な工程が省略可能</a:t>
              </a:r>
              <a:endParaRPr lang="en-US" altLang="ja-JP" sz="1050" dirty="0">
                <a:solidFill>
                  <a:prstClr val="black"/>
                </a:solidFill>
                <a:latin typeface="Meiryo UI"/>
                <a:ea typeface="Meiryo UI"/>
              </a:endParaRPr>
            </a:p>
            <a:p>
              <a:pPr marL="259232" indent="-163296" defTabSz="829544">
                <a:lnSpc>
                  <a:spcPct val="110000"/>
                </a:lnSpc>
                <a:buFont typeface="Arial" panose="020B0604020202020204" pitchFamily="34" charset="0"/>
                <a:buChar char="•"/>
                <a:defRPr/>
              </a:pPr>
              <a:r>
                <a:rPr lang="ja-JP" altLang="en-US" sz="1050" dirty="0">
                  <a:solidFill>
                    <a:prstClr val="black"/>
                  </a:solidFill>
                  <a:latin typeface="Meiryo UI"/>
                  <a:ea typeface="Meiryo UI"/>
                </a:rPr>
                <a:t>定量データがグラフにより可視化されており、視覚的にわかりやすい</a:t>
              </a:r>
              <a:endParaRPr lang="en-US" altLang="ja-JP" sz="1050" dirty="0">
                <a:solidFill>
                  <a:prstClr val="black"/>
                </a:solidFill>
                <a:latin typeface="Meiryo UI"/>
                <a:ea typeface="Meiryo UI"/>
              </a:endParaRPr>
            </a:p>
            <a:p>
              <a:pPr defTabSz="829544">
                <a:lnSpc>
                  <a:spcPct val="110000"/>
                </a:lnSpc>
                <a:spcBef>
                  <a:spcPts val="544"/>
                </a:spcBef>
                <a:defRPr/>
              </a:pPr>
              <a:r>
                <a:rPr lang="ja-JP" altLang="en-US" sz="1200" b="1" u="sng" dirty="0">
                  <a:solidFill>
                    <a:prstClr val="black"/>
                  </a:solidFill>
                  <a:latin typeface="Meiryo UI"/>
                  <a:ea typeface="Meiryo UI"/>
                </a:rPr>
                <a:t>３　他の地方公共団体との比較が行える</a:t>
              </a:r>
              <a:endParaRPr lang="en-US" altLang="ja-JP" sz="1200" b="1" u="sng" dirty="0">
                <a:solidFill>
                  <a:prstClr val="black"/>
                </a:solidFill>
                <a:latin typeface="Meiryo UI"/>
                <a:ea typeface="Meiryo UI"/>
              </a:endParaRPr>
            </a:p>
            <a:p>
              <a:pPr marL="259232" indent="-163296" defTabSz="829544">
                <a:lnSpc>
                  <a:spcPct val="110000"/>
                </a:lnSpc>
                <a:buFont typeface="Arial" panose="020B0604020202020204" pitchFamily="34" charset="0"/>
                <a:buChar char="•"/>
                <a:defRPr/>
              </a:pPr>
              <a:r>
                <a:rPr lang="ja-JP" altLang="en-US" sz="1050" dirty="0">
                  <a:solidFill>
                    <a:prstClr val="black"/>
                  </a:solidFill>
                  <a:latin typeface="Meiryo UI"/>
                  <a:ea typeface="Meiryo UI"/>
                </a:rPr>
                <a:t>全国平均及び都道府県平均との各種比較が掲載されている</a:t>
              </a:r>
              <a:endParaRPr lang="en-US" altLang="ja-JP" sz="1050" dirty="0">
                <a:solidFill>
                  <a:prstClr val="black"/>
                </a:solidFill>
                <a:latin typeface="Meiryo UI"/>
                <a:ea typeface="Meiryo UI"/>
              </a:endParaRPr>
            </a:p>
            <a:p>
              <a:pPr marL="259232" indent="-163296" defTabSz="829544">
                <a:lnSpc>
                  <a:spcPct val="110000"/>
                </a:lnSpc>
                <a:buFont typeface="Arial" panose="020B0604020202020204" pitchFamily="34" charset="0"/>
                <a:buChar char="•"/>
                <a:defRPr/>
              </a:pPr>
              <a:r>
                <a:rPr lang="ja-JP" altLang="en-US" sz="1050" dirty="0">
                  <a:solidFill>
                    <a:prstClr val="black"/>
                  </a:solidFill>
                  <a:latin typeface="Meiryo UI"/>
                  <a:ea typeface="Meiryo UI"/>
                </a:rPr>
                <a:t>比較により、自身の自治体の特性や偏向が一目でわかる</a:t>
              </a:r>
            </a:p>
          </p:txBody>
        </p:sp>
      </p:grpSp>
      <p:grpSp>
        <p:nvGrpSpPr>
          <p:cNvPr id="12" name="グループ化 11">
            <a:extLst>
              <a:ext uri="{FF2B5EF4-FFF2-40B4-BE49-F238E27FC236}">
                <a16:creationId xmlns:a16="http://schemas.microsoft.com/office/drawing/2014/main" id="{4AAE1807-6FBD-46C1-9D32-CD28621FF7EE}"/>
              </a:ext>
            </a:extLst>
          </p:cNvPr>
          <p:cNvGrpSpPr/>
          <p:nvPr/>
        </p:nvGrpSpPr>
        <p:grpSpPr>
          <a:xfrm>
            <a:off x="5022484" y="4650151"/>
            <a:ext cx="4572197" cy="951905"/>
            <a:chOff x="5022484" y="4510814"/>
            <a:chExt cx="4572197" cy="951905"/>
          </a:xfrm>
        </p:grpSpPr>
        <p:sp>
          <p:nvSpPr>
            <p:cNvPr id="9" name="正方形/長方形 8">
              <a:extLst>
                <a:ext uri="{FF2B5EF4-FFF2-40B4-BE49-F238E27FC236}">
                  <a16:creationId xmlns:a16="http://schemas.microsoft.com/office/drawing/2014/main" id="{76107F70-62C2-43EF-9790-5BCE6B710397}"/>
                </a:ext>
              </a:extLst>
            </p:cNvPr>
            <p:cNvSpPr/>
            <p:nvPr/>
          </p:nvSpPr>
          <p:spPr>
            <a:xfrm>
              <a:off x="5022484" y="4510814"/>
              <a:ext cx="4572197" cy="326585"/>
            </a:xfrm>
            <a:prstGeom prst="rect">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9544">
                <a:defRPr/>
              </a:pPr>
              <a:r>
                <a:rPr lang="ja-JP" altLang="en-US" sz="1600" b="1" dirty="0">
                  <a:solidFill>
                    <a:prstClr val="white"/>
                  </a:solidFill>
                  <a:latin typeface="Meiryo UI" panose="020B0604030504040204" pitchFamily="50" charset="-128"/>
                  <a:ea typeface="Meiryo UI" panose="020B0604030504040204" pitchFamily="50" charset="-128"/>
                </a:rPr>
                <a:t>デメリット</a:t>
              </a:r>
            </a:p>
          </p:txBody>
        </p:sp>
        <p:sp>
          <p:nvSpPr>
            <p:cNvPr id="10" name="正方形/長方形 9">
              <a:extLst>
                <a:ext uri="{FF2B5EF4-FFF2-40B4-BE49-F238E27FC236}">
                  <a16:creationId xmlns:a16="http://schemas.microsoft.com/office/drawing/2014/main" id="{6A563A92-57F9-4E2B-A234-7063A23B8B7F}"/>
                </a:ext>
              </a:extLst>
            </p:cNvPr>
            <p:cNvSpPr/>
            <p:nvPr/>
          </p:nvSpPr>
          <p:spPr>
            <a:xfrm>
              <a:off x="5022484" y="4829469"/>
              <a:ext cx="4572197" cy="633250"/>
            </a:xfrm>
            <a:prstGeom prst="rect">
              <a:avLst/>
            </a:prstGeom>
            <a:ln>
              <a:solidFill>
                <a:schemeClr val="accent3"/>
              </a:solidFill>
            </a:ln>
          </p:spPr>
          <p:txBody>
            <a:bodyPr wrap="square">
              <a:spAutoFit/>
            </a:bodyPr>
            <a:lstStyle/>
            <a:p>
              <a:pPr defTabSz="829544">
                <a:lnSpc>
                  <a:spcPct val="110000"/>
                </a:lnSpc>
                <a:defRPr/>
              </a:pPr>
              <a:r>
                <a:rPr lang="en-US" altLang="ja-JP" sz="1200" b="1" u="sng" dirty="0">
                  <a:solidFill>
                    <a:prstClr val="black"/>
                  </a:solidFill>
                  <a:latin typeface="Meiryo UI"/>
                  <a:ea typeface="Meiryo UI"/>
                </a:rPr>
                <a:t>1</a:t>
              </a:r>
              <a:r>
                <a:rPr lang="ja-JP" altLang="en-US" sz="1200" b="1" u="sng" dirty="0">
                  <a:solidFill>
                    <a:prstClr val="black"/>
                  </a:solidFill>
                  <a:latin typeface="Meiryo UI"/>
                  <a:ea typeface="Meiryo UI"/>
                </a:rPr>
                <a:t>　算定結果はあくまで推計値</a:t>
              </a:r>
              <a:endParaRPr lang="en-US" altLang="ja-JP" sz="1200" b="1" u="sng" strike="sngStrike" dirty="0">
                <a:solidFill>
                  <a:prstClr val="black"/>
                </a:solidFill>
                <a:latin typeface="Meiryo UI"/>
                <a:ea typeface="Meiryo UI"/>
              </a:endParaRPr>
            </a:p>
            <a:p>
              <a:pPr marL="259232" indent="-163296" defTabSz="829544">
                <a:lnSpc>
                  <a:spcPct val="110000"/>
                </a:lnSpc>
                <a:buFont typeface="Arial" panose="020B0604020202020204" pitchFamily="34" charset="0"/>
                <a:buChar char="•"/>
                <a:defRPr/>
              </a:pPr>
              <a:r>
                <a:rPr lang="ja-JP" altLang="en-US" sz="1050" dirty="0">
                  <a:solidFill>
                    <a:prstClr val="black"/>
                  </a:solidFill>
                  <a:latin typeface="Meiryo UI"/>
                  <a:ea typeface="Meiryo UI"/>
                </a:rPr>
                <a:t>全国または都道府県の炭素排出量を用いて簡易的に按分算定している</a:t>
              </a:r>
              <a:endParaRPr lang="en-US" altLang="ja-JP" sz="1050" dirty="0">
                <a:solidFill>
                  <a:prstClr val="black"/>
                </a:solidFill>
                <a:latin typeface="Meiryo UI"/>
                <a:ea typeface="Meiryo UI"/>
              </a:endParaRPr>
            </a:p>
            <a:p>
              <a:pPr marL="259232" indent="-163296" defTabSz="829544">
                <a:lnSpc>
                  <a:spcPct val="110000"/>
                </a:lnSpc>
                <a:buFont typeface="Arial" panose="020B0604020202020204" pitchFamily="34" charset="0"/>
                <a:buChar char="•"/>
                <a:defRPr/>
              </a:pPr>
              <a:r>
                <a:rPr lang="ja-JP" altLang="en-US" sz="1050" dirty="0">
                  <a:solidFill>
                    <a:prstClr val="black"/>
                  </a:solidFill>
                  <a:latin typeface="Meiryo UI"/>
                  <a:ea typeface="Meiryo UI"/>
                </a:rPr>
                <a:t>そのため、実際の排出量に近しいとは限らない</a:t>
              </a:r>
              <a:endParaRPr lang="en-US" altLang="ja-JP" sz="1050" dirty="0">
                <a:solidFill>
                  <a:prstClr val="black"/>
                </a:solidFill>
                <a:latin typeface="Meiryo UI"/>
                <a:ea typeface="Meiryo UI"/>
              </a:endParaRPr>
            </a:p>
          </p:txBody>
        </p:sp>
      </p:grpSp>
      <p:sp>
        <p:nvSpPr>
          <p:cNvPr id="13" name="矢印: 右 12">
            <a:extLst>
              <a:ext uri="{FF2B5EF4-FFF2-40B4-BE49-F238E27FC236}">
                <a16:creationId xmlns:a16="http://schemas.microsoft.com/office/drawing/2014/main" id="{B2F3EC94-4F77-499C-BF11-8E77AA6D0C2B}"/>
              </a:ext>
            </a:extLst>
          </p:cNvPr>
          <p:cNvSpPr/>
          <p:nvPr/>
        </p:nvSpPr>
        <p:spPr>
          <a:xfrm rot="5400000">
            <a:off x="7237442" y="5322500"/>
            <a:ext cx="142278" cy="912137"/>
          </a:xfrm>
          <a:prstGeom prst="rightArrow">
            <a:avLst>
              <a:gd name="adj1" fmla="val 100000"/>
              <a:gd name="adj2" fmla="val 9871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493629F9-1995-444C-9392-3CDE351693AA}"/>
              </a:ext>
            </a:extLst>
          </p:cNvPr>
          <p:cNvSpPr txBox="1"/>
          <p:nvPr/>
        </p:nvSpPr>
        <p:spPr>
          <a:xfrm>
            <a:off x="5064943" y="5865542"/>
            <a:ext cx="4487276" cy="584775"/>
          </a:xfrm>
          <a:prstGeom prst="rect">
            <a:avLst/>
          </a:prstGeom>
          <a:noFill/>
        </p:spPr>
        <p:txBody>
          <a:bodyPr wrap="square" rtlCol="0">
            <a:spAutoFit/>
          </a:bodyPr>
          <a:lstStyle/>
          <a:p>
            <a:pPr algn="ctr"/>
            <a:r>
              <a:rPr kumimoji="1" lang="ja-JP" altLang="en-US" sz="1600" dirty="0"/>
              <a:t>厳密な</a:t>
            </a:r>
            <a:r>
              <a:rPr kumimoji="1" lang="en-US" altLang="ja-JP" sz="1600" dirty="0"/>
              <a:t>CO2</a:t>
            </a:r>
            <a:r>
              <a:rPr kumimoji="1" lang="ja-JP" altLang="en-US" sz="1600" dirty="0"/>
              <a:t>排出量算定ではなく、</a:t>
            </a:r>
            <a:endParaRPr kumimoji="1" lang="en-US" altLang="ja-JP" sz="1600" dirty="0"/>
          </a:p>
          <a:p>
            <a:pPr algn="ctr"/>
            <a:r>
              <a:rPr kumimoji="1" lang="ja-JP" altLang="en-US" sz="1600" b="1" dirty="0"/>
              <a:t>傾向や要因の分析に活用しやすい</a:t>
            </a:r>
          </a:p>
        </p:txBody>
      </p:sp>
      <p:sp>
        <p:nvSpPr>
          <p:cNvPr id="15" name="テキスト ボックス 14">
            <a:extLst>
              <a:ext uri="{FF2B5EF4-FFF2-40B4-BE49-F238E27FC236}">
                <a16:creationId xmlns:a16="http://schemas.microsoft.com/office/drawing/2014/main" id="{ABDF1850-912B-B26C-9106-62A90D25D34F}"/>
              </a:ext>
            </a:extLst>
          </p:cNvPr>
          <p:cNvSpPr txBox="1"/>
          <p:nvPr/>
        </p:nvSpPr>
        <p:spPr>
          <a:xfrm>
            <a:off x="25455" y="6600119"/>
            <a:ext cx="6466507" cy="253916"/>
          </a:xfrm>
          <a:prstGeom prst="rect">
            <a:avLst/>
          </a:prstGeom>
          <a:noFill/>
        </p:spPr>
        <p:txBody>
          <a:bodyPr wrap="square" rtlCol="0">
            <a:spAutoFit/>
          </a:bodyPr>
          <a:lstStyle/>
          <a:p>
            <a:r>
              <a:rPr kumimoji="1" lang="en-US" altLang="ja-JP" sz="1050" dirty="0"/>
              <a:t>※SU</a:t>
            </a:r>
            <a:r>
              <a:rPr kumimoji="1" lang="ja-JP" altLang="en-US" sz="1050" dirty="0"/>
              <a:t>講座実施時点の情報です。</a:t>
            </a:r>
            <a:endParaRPr kumimoji="1" lang="en-US" altLang="ja-JP" sz="1050" dirty="0"/>
          </a:p>
        </p:txBody>
      </p:sp>
    </p:spTree>
    <p:extLst>
      <p:ext uri="{BB962C8B-B14F-4D97-AF65-F5344CB8AC3E}">
        <p14:creationId xmlns:p14="http://schemas.microsoft.com/office/powerpoint/2010/main" val="2457829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ja-JP" altLang="en-US" sz="2400" dirty="0">
                <a:latin typeface="Meiryo UI"/>
                <a:ea typeface="Meiryo UI"/>
              </a:rPr>
              <a:t>自治体排出量カルテについて</a:t>
            </a:r>
          </a:p>
        </p:txBody>
      </p:sp>
      <p:sp>
        <p:nvSpPr>
          <p:cNvPr id="3" name="コンテンツ プレースホルダー 2">
            <a:extLst>
              <a:ext uri="{FF2B5EF4-FFF2-40B4-BE49-F238E27FC236}">
                <a16:creationId xmlns:a16="http://schemas.microsoft.com/office/drawing/2014/main" id="{E1893773-3DAA-1EE4-7681-8ED5CA970E5B}"/>
              </a:ext>
            </a:extLst>
          </p:cNvPr>
          <p:cNvSpPr>
            <a:spLocks noGrp="1"/>
          </p:cNvSpPr>
          <p:nvPr>
            <p:ph sz="quarter" idx="13"/>
          </p:nvPr>
        </p:nvSpPr>
        <p:spPr>
          <a:xfrm>
            <a:off x="250187" y="1008293"/>
            <a:ext cx="9405628" cy="1070957"/>
          </a:xfrm>
        </p:spPr>
        <p:txBody>
          <a:bodyPr/>
          <a:lstStyle/>
          <a:p>
            <a:r>
              <a:rPr lang="ja-JP" altLang="en-US" sz="1600" b="1" dirty="0">
                <a:solidFill>
                  <a:prstClr val="black"/>
                </a:solidFill>
              </a:rPr>
              <a:t>自治体排出量カルテのダウンロード方法</a:t>
            </a:r>
            <a:endParaRPr lang="en-US" altLang="ja-JP" sz="1600" b="1" dirty="0">
              <a:solidFill>
                <a:prstClr val="black"/>
              </a:solidFill>
            </a:endParaRPr>
          </a:p>
          <a:p>
            <a:pPr>
              <a:buFont typeface="Arial" panose="020B0604020202020204" pitchFamily="34" charset="0"/>
              <a:buChar char="•"/>
            </a:pPr>
            <a:r>
              <a:rPr lang="ja-JP" altLang="en-US" sz="1200" dirty="0">
                <a:solidFill>
                  <a:sysClr val="windowText" lastClr="000000"/>
                </a:solidFill>
              </a:rPr>
              <a:t>自治体排出量カルテは、環境省の</a:t>
            </a:r>
            <a:r>
              <a:rPr lang="en-US" altLang="ja-JP" sz="1200" dirty="0">
                <a:solidFill>
                  <a:sysClr val="windowText" lastClr="000000"/>
                </a:solidFill>
              </a:rPr>
              <a:t>HP</a:t>
            </a:r>
            <a:r>
              <a:rPr lang="ja-JP" altLang="en-US" sz="1200" dirty="0">
                <a:solidFill>
                  <a:sysClr val="windowText" lastClr="000000"/>
                </a:solidFill>
              </a:rPr>
              <a:t>からダウンロードが可能。</a:t>
            </a:r>
            <a:endParaRPr lang="en-US" altLang="ja-JP" sz="1200" dirty="0">
              <a:solidFill>
                <a:sysClr val="windowText" lastClr="000000"/>
              </a:solidFill>
            </a:endParaRPr>
          </a:p>
          <a:p>
            <a:pPr>
              <a:buFont typeface="Arial" panose="020B0604020202020204" pitchFamily="34" charset="0"/>
              <a:buChar char="•"/>
            </a:pPr>
            <a:r>
              <a:rPr lang="ja-JP" altLang="en-US" sz="1200" dirty="0">
                <a:solidFill>
                  <a:sysClr val="windowText" lastClr="000000"/>
                </a:solidFill>
              </a:rPr>
              <a:t>具体的なダウンロードの流れは以下の通り。</a:t>
            </a:r>
            <a:endParaRPr lang="en-US" altLang="ja-JP" sz="1200" dirty="0">
              <a:solidFill>
                <a:sysClr val="windowText" lastClr="000000"/>
              </a:solidFill>
            </a:endParaRPr>
          </a:p>
        </p:txBody>
      </p:sp>
      <p:grpSp>
        <p:nvGrpSpPr>
          <p:cNvPr id="4" name="グループ化 3">
            <a:extLst>
              <a:ext uri="{FF2B5EF4-FFF2-40B4-BE49-F238E27FC236}">
                <a16:creationId xmlns:a16="http://schemas.microsoft.com/office/drawing/2014/main" id="{FA2439B0-B074-4D58-9D4C-6137C76822AD}"/>
              </a:ext>
            </a:extLst>
          </p:cNvPr>
          <p:cNvGrpSpPr/>
          <p:nvPr/>
        </p:nvGrpSpPr>
        <p:grpSpPr>
          <a:xfrm>
            <a:off x="250187" y="2342580"/>
            <a:ext cx="4572197" cy="4021720"/>
            <a:chOff x="250187" y="2438374"/>
            <a:chExt cx="4572197" cy="4021720"/>
          </a:xfrm>
        </p:grpSpPr>
        <p:sp>
          <p:nvSpPr>
            <p:cNvPr id="5" name="正方形/長方形 4">
              <a:extLst>
                <a:ext uri="{FF2B5EF4-FFF2-40B4-BE49-F238E27FC236}">
                  <a16:creationId xmlns:a16="http://schemas.microsoft.com/office/drawing/2014/main" id="{65657834-7BF0-4ACD-AD41-C7D2E3B393B0}"/>
                </a:ext>
              </a:extLst>
            </p:cNvPr>
            <p:cNvSpPr/>
            <p:nvPr/>
          </p:nvSpPr>
          <p:spPr>
            <a:xfrm>
              <a:off x="250187" y="2438374"/>
              <a:ext cx="4572197" cy="326585"/>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9544">
                <a:defRPr/>
              </a:pPr>
              <a:r>
                <a:rPr lang="ja-JP" altLang="en-US" sz="1600" b="1" dirty="0">
                  <a:solidFill>
                    <a:prstClr val="white"/>
                  </a:solidFill>
                  <a:latin typeface="Meiryo UI" panose="020B0604030504040204" pitchFamily="50" charset="-128"/>
                  <a:ea typeface="Meiryo UI" panose="020B0604030504040204" pitchFamily="50" charset="-128"/>
                </a:rPr>
                <a:t>１．環境省の</a:t>
              </a:r>
              <a:r>
                <a:rPr lang="en-US" altLang="ja-JP" sz="1600" b="1" dirty="0">
                  <a:solidFill>
                    <a:prstClr val="white"/>
                  </a:solidFill>
                  <a:latin typeface="Meiryo UI" panose="020B0604030504040204" pitchFamily="50" charset="-128"/>
                  <a:ea typeface="Meiryo UI" panose="020B0604030504040204" pitchFamily="50" charset="-128"/>
                </a:rPr>
                <a:t>HP</a:t>
              </a:r>
              <a:r>
                <a:rPr lang="ja-JP" altLang="en-US" sz="1600" b="1" dirty="0">
                  <a:solidFill>
                    <a:prstClr val="white"/>
                  </a:solidFill>
                  <a:latin typeface="Meiryo UI" panose="020B0604030504040204" pitchFamily="50" charset="-128"/>
                  <a:ea typeface="Meiryo UI" panose="020B0604030504040204" pitchFamily="50" charset="-128"/>
                </a:rPr>
                <a:t>へアクセス</a:t>
              </a:r>
            </a:p>
          </p:txBody>
        </p:sp>
        <p:sp>
          <p:nvSpPr>
            <p:cNvPr id="6" name="正方形/長方形 5">
              <a:extLst>
                <a:ext uri="{FF2B5EF4-FFF2-40B4-BE49-F238E27FC236}">
                  <a16:creationId xmlns:a16="http://schemas.microsoft.com/office/drawing/2014/main" id="{4D1EEC26-F9F9-4AEF-B054-B8B9670CE5B4}"/>
                </a:ext>
              </a:extLst>
            </p:cNvPr>
            <p:cNvSpPr/>
            <p:nvPr/>
          </p:nvSpPr>
          <p:spPr>
            <a:xfrm>
              <a:off x="250187" y="2757029"/>
              <a:ext cx="4572197" cy="3703065"/>
            </a:xfrm>
            <a:prstGeom prst="rect">
              <a:avLst/>
            </a:prstGeom>
            <a:ln>
              <a:solidFill>
                <a:schemeClr val="tx2"/>
              </a:solidFill>
            </a:ln>
          </p:spPr>
          <p:txBody>
            <a:bodyPr wrap="square">
              <a:spAutoFit/>
            </a:bodyPr>
            <a:lstStyle/>
            <a:p>
              <a:pPr defTabSz="829544">
                <a:lnSpc>
                  <a:spcPct val="110000"/>
                </a:lnSpc>
                <a:defRPr/>
              </a:pPr>
              <a:r>
                <a:rPr lang="ja-JP" altLang="en-US" sz="1200" dirty="0">
                  <a:solidFill>
                    <a:prstClr val="black"/>
                  </a:solidFill>
                  <a:latin typeface="Meiryo UI"/>
                  <a:ea typeface="Meiryo UI"/>
                </a:rPr>
                <a:t>以下</a:t>
              </a:r>
              <a:r>
                <a:rPr lang="en-US" altLang="ja-JP" sz="1200" dirty="0">
                  <a:solidFill>
                    <a:prstClr val="black"/>
                  </a:solidFill>
                  <a:latin typeface="Meiryo UI"/>
                  <a:ea typeface="Meiryo UI"/>
                </a:rPr>
                <a:t>URL</a:t>
              </a:r>
              <a:r>
                <a:rPr lang="ja-JP" altLang="en-US" sz="1200" dirty="0">
                  <a:solidFill>
                    <a:prstClr val="black"/>
                  </a:solidFill>
                  <a:latin typeface="Meiryo UI"/>
                  <a:ea typeface="Meiryo UI"/>
                </a:rPr>
                <a:t>のリンクを踏み、環境省</a:t>
              </a:r>
              <a:r>
                <a:rPr lang="en-US" altLang="ja-JP" sz="1200" dirty="0">
                  <a:solidFill>
                    <a:prstClr val="black"/>
                  </a:solidFill>
                  <a:latin typeface="Meiryo UI"/>
                  <a:ea typeface="Meiryo UI"/>
                </a:rPr>
                <a:t>HP</a:t>
              </a:r>
              <a:r>
                <a:rPr lang="ja-JP" altLang="en-US" sz="1200" dirty="0">
                  <a:solidFill>
                    <a:prstClr val="black"/>
                  </a:solidFill>
                  <a:latin typeface="Meiryo UI"/>
                  <a:ea typeface="Meiryo UI"/>
                </a:rPr>
                <a:t>にアクセスする</a:t>
              </a:r>
              <a:endParaRPr lang="en-US" altLang="ja-JP" sz="1200" dirty="0">
                <a:solidFill>
                  <a:prstClr val="black"/>
                </a:solidFill>
                <a:latin typeface="Meiryo UI"/>
                <a:ea typeface="Meiryo UI"/>
              </a:endParaRPr>
            </a:p>
            <a:p>
              <a:pPr defTabSz="829544">
                <a:lnSpc>
                  <a:spcPct val="110000"/>
                </a:lnSpc>
                <a:defRPr/>
              </a:pPr>
              <a:r>
                <a:rPr lang="en-US" altLang="ja-JP" sz="1050" dirty="0">
                  <a:solidFill>
                    <a:prstClr val="black"/>
                  </a:solidFill>
                  <a:latin typeface="Meiryo UI"/>
                  <a:ea typeface="Meiryo UI"/>
                  <a:hlinkClick r:id="rId3"/>
                </a:rPr>
                <a:t>https://www.env.go.jp/policy/local_keikaku/tools/karte.html</a:t>
              </a:r>
              <a:endParaRPr lang="en-US" altLang="ja-JP" sz="105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p:txBody>
        </p:sp>
      </p:grpSp>
      <p:pic>
        <p:nvPicPr>
          <p:cNvPr id="16" name="図 15">
            <a:extLst>
              <a:ext uri="{FF2B5EF4-FFF2-40B4-BE49-F238E27FC236}">
                <a16:creationId xmlns:a16="http://schemas.microsoft.com/office/drawing/2014/main" id="{B03AF23E-61D7-4318-90CE-29650ED72AC9}"/>
              </a:ext>
            </a:extLst>
          </p:cNvPr>
          <p:cNvPicPr>
            <a:picLocks noChangeAspect="1"/>
          </p:cNvPicPr>
          <p:nvPr/>
        </p:nvPicPr>
        <p:blipFill>
          <a:blip r:embed="rId4"/>
          <a:stretch>
            <a:fillRect/>
          </a:stretch>
        </p:blipFill>
        <p:spPr>
          <a:xfrm>
            <a:off x="403862" y="3246310"/>
            <a:ext cx="4264845" cy="1534886"/>
          </a:xfrm>
          <a:prstGeom prst="rect">
            <a:avLst/>
          </a:prstGeom>
        </p:spPr>
      </p:pic>
      <p:pic>
        <p:nvPicPr>
          <p:cNvPr id="18" name="図 17">
            <a:extLst>
              <a:ext uri="{FF2B5EF4-FFF2-40B4-BE49-F238E27FC236}">
                <a16:creationId xmlns:a16="http://schemas.microsoft.com/office/drawing/2014/main" id="{20FE3CD7-045B-45B5-91B9-E396D54E626A}"/>
              </a:ext>
            </a:extLst>
          </p:cNvPr>
          <p:cNvPicPr>
            <a:picLocks noChangeAspect="1"/>
          </p:cNvPicPr>
          <p:nvPr/>
        </p:nvPicPr>
        <p:blipFill rotWithShape="1">
          <a:blip r:embed="rId5"/>
          <a:srcRect t="30047"/>
          <a:stretch/>
        </p:blipFill>
        <p:spPr>
          <a:xfrm>
            <a:off x="403861" y="4899044"/>
            <a:ext cx="4264845" cy="1417038"/>
          </a:xfrm>
          <a:prstGeom prst="rect">
            <a:avLst/>
          </a:prstGeom>
        </p:spPr>
      </p:pic>
      <p:sp>
        <p:nvSpPr>
          <p:cNvPr id="20" name="波線 19">
            <a:extLst>
              <a:ext uri="{FF2B5EF4-FFF2-40B4-BE49-F238E27FC236}">
                <a16:creationId xmlns:a16="http://schemas.microsoft.com/office/drawing/2014/main" id="{1FE86177-0F12-4D7D-976E-59820E4E4DD0}"/>
              </a:ext>
            </a:extLst>
          </p:cNvPr>
          <p:cNvSpPr/>
          <p:nvPr/>
        </p:nvSpPr>
        <p:spPr>
          <a:xfrm>
            <a:off x="403861" y="4781196"/>
            <a:ext cx="4202973" cy="191591"/>
          </a:xfrm>
          <a:prstGeom prst="wave">
            <a:avLst>
              <a:gd name="adj1" fmla="val 20000"/>
              <a:gd name="adj2" fmla="val 0"/>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F19097A9-5A03-46DF-9453-0CB27215C5E0}"/>
              </a:ext>
            </a:extLst>
          </p:cNvPr>
          <p:cNvSpPr/>
          <p:nvPr/>
        </p:nvSpPr>
        <p:spPr>
          <a:xfrm>
            <a:off x="403861" y="4972787"/>
            <a:ext cx="4202973" cy="114862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grpSp>
        <p:nvGrpSpPr>
          <p:cNvPr id="22" name="グループ化 21">
            <a:extLst>
              <a:ext uri="{FF2B5EF4-FFF2-40B4-BE49-F238E27FC236}">
                <a16:creationId xmlns:a16="http://schemas.microsoft.com/office/drawing/2014/main" id="{A0447727-EC4D-4CFA-813D-010CB443DAA8}"/>
              </a:ext>
            </a:extLst>
          </p:cNvPr>
          <p:cNvGrpSpPr/>
          <p:nvPr/>
        </p:nvGrpSpPr>
        <p:grpSpPr>
          <a:xfrm>
            <a:off x="4929941" y="2342580"/>
            <a:ext cx="4572197" cy="4024285"/>
            <a:chOff x="250187" y="2438374"/>
            <a:chExt cx="4572197" cy="4024285"/>
          </a:xfrm>
        </p:grpSpPr>
        <p:sp>
          <p:nvSpPr>
            <p:cNvPr id="23" name="正方形/長方形 22">
              <a:extLst>
                <a:ext uri="{FF2B5EF4-FFF2-40B4-BE49-F238E27FC236}">
                  <a16:creationId xmlns:a16="http://schemas.microsoft.com/office/drawing/2014/main" id="{C5C7E488-2420-4BB8-BCB9-CABABC2369C2}"/>
                </a:ext>
              </a:extLst>
            </p:cNvPr>
            <p:cNvSpPr/>
            <p:nvPr/>
          </p:nvSpPr>
          <p:spPr>
            <a:xfrm>
              <a:off x="250187" y="2438374"/>
              <a:ext cx="4572197" cy="326585"/>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9544">
                <a:defRPr/>
              </a:pPr>
              <a:r>
                <a:rPr lang="ja-JP" altLang="en-US" sz="1600" b="1" dirty="0">
                  <a:solidFill>
                    <a:prstClr val="white"/>
                  </a:solidFill>
                  <a:latin typeface="Meiryo UI" panose="020B0604030504040204" pitchFamily="50" charset="-128"/>
                  <a:ea typeface="Meiryo UI" panose="020B0604030504040204" pitchFamily="50" charset="-128"/>
                </a:rPr>
                <a:t>２．都道府県、市町村を選択</a:t>
              </a:r>
            </a:p>
          </p:txBody>
        </p:sp>
        <p:sp>
          <p:nvSpPr>
            <p:cNvPr id="24" name="正方形/長方形 23">
              <a:extLst>
                <a:ext uri="{FF2B5EF4-FFF2-40B4-BE49-F238E27FC236}">
                  <a16:creationId xmlns:a16="http://schemas.microsoft.com/office/drawing/2014/main" id="{C4199D3A-96BE-4066-B042-240985D7D3E1}"/>
                </a:ext>
              </a:extLst>
            </p:cNvPr>
            <p:cNvSpPr/>
            <p:nvPr/>
          </p:nvSpPr>
          <p:spPr>
            <a:xfrm>
              <a:off x="250187" y="2757029"/>
              <a:ext cx="4572197" cy="3705630"/>
            </a:xfrm>
            <a:prstGeom prst="rect">
              <a:avLst/>
            </a:prstGeom>
            <a:ln>
              <a:solidFill>
                <a:schemeClr val="tx2"/>
              </a:solidFill>
            </a:ln>
          </p:spPr>
          <p:txBody>
            <a:bodyPr wrap="square">
              <a:spAutoFit/>
            </a:bodyPr>
            <a:lstStyle/>
            <a:p>
              <a:pPr defTabSz="829544">
                <a:lnSpc>
                  <a:spcPct val="110000"/>
                </a:lnSpc>
                <a:defRPr/>
              </a:pPr>
              <a:r>
                <a:rPr lang="ja-JP" altLang="en-US" sz="1200" dirty="0">
                  <a:solidFill>
                    <a:prstClr val="black"/>
                  </a:solidFill>
                  <a:latin typeface="Meiryo UI"/>
                  <a:ea typeface="Meiryo UI"/>
                </a:rPr>
                <a:t>自身の都道府県、市町村を選択</a:t>
              </a: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r>
                <a:rPr lang="en-US" altLang="ja-JP" sz="1200" dirty="0">
                  <a:solidFill>
                    <a:prstClr val="black"/>
                  </a:solidFill>
                  <a:latin typeface="Meiryo UI"/>
                  <a:ea typeface="Meiryo UI"/>
                </a:rPr>
                <a:t>※Excel</a:t>
              </a:r>
              <a:r>
                <a:rPr lang="ja-JP" altLang="en-US" sz="1200" dirty="0">
                  <a:solidFill>
                    <a:prstClr val="black"/>
                  </a:solidFill>
                  <a:latin typeface="Meiryo UI"/>
                  <a:ea typeface="Meiryo UI"/>
                </a:rPr>
                <a:t>はデータの加工が可能なため、作業時は</a:t>
              </a:r>
              <a:r>
                <a:rPr lang="en-US" altLang="ja-JP" sz="1200" dirty="0">
                  <a:solidFill>
                    <a:prstClr val="black"/>
                  </a:solidFill>
                  <a:latin typeface="Meiryo UI"/>
                  <a:ea typeface="Meiryo UI"/>
                </a:rPr>
                <a:t>Excel</a:t>
              </a:r>
              <a:r>
                <a:rPr lang="ja-JP" altLang="en-US" sz="1200" dirty="0">
                  <a:solidFill>
                    <a:prstClr val="black"/>
                  </a:solidFill>
                  <a:latin typeface="Meiryo UI"/>
                  <a:ea typeface="Meiryo UI"/>
                </a:rPr>
                <a:t>をダウンロードする</a:t>
              </a:r>
              <a:br>
                <a:rPr lang="en-US" altLang="ja-JP" sz="1200" dirty="0">
                  <a:solidFill>
                    <a:prstClr val="black"/>
                  </a:solidFill>
                  <a:latin typeface="Meiryo UI"/>
                  <a:ea typeface="Meiryo UI"/>
                </a:rPr>
              </a:br>
              <a:r>
                <a:rPr lang="ja-JP" altLang="en-US" sz="1200" dirty="0">
                  <a:solidFill>
                    <a:prstClr val="black"/>
                  </a:solidFill>
                  <a:latin typeface="Meiryo UI"/>
                  <a:ea typeface="Meiryo UI"/>
                </a:rPr>
                <a:t>　 ことを推奨</a:t>
              </a: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p:txBody>
        </p:sp>
      </p:grpSp>
      <p:pic>
        <p:nvPicPr>
          <p:cNvPr id="11" name="図 10" descr="グラフィカル ユーザー インターフェイス, テキスト, アプリケーション, メール&#10;&#10;自動的に生成された説明">
            <a:extLst>
              <a:ext uri="{FF2B5EF4-FFF2-40B4-BE49-F238E27FC236}">
                <a16:creationId xmlns:a16="http://schemas.microsoft.com/office/drawing/2014/main" id="{66615187-3709-832A-5329-80A45800CB33}"/>
              </a:ext>
            </a:extLst>
          </p:cNvPr>
          <p:cNvPicPr>
            <a:picLocks noChangeAspect="1"/>
          </p:cNvPicPr>
          <p:nvPr/>
        </p:nvPicPr>
        <p:blipFill rotWithShape="1">
          <a:blip r:embed="rId6"/>
          <a:srcRect r="23532"/>
          <a:stretch/>
        </p:blipFill>
        <p:spPr>
          <a:xfrm>
            <a:off x="5024766" y="3237615"/>
            <a:ext cx="4477372" cy="2217247"/>
          </a:xfrm>
          <a:prstGeom prst="rect">
            <a:avLst/>
          </a:prstGeom>
        </p:spPr>
      </p:pic>
      <p:sp>
        <p:nvSpPr>
          <p:cNvPr id="12" name="正方形/長方形 11">
            <a:extLst>
              <a:ext uri="{FF2B5EF4-FFF2-40B4-BE49-F238E27FC236}">
                <a16:creationId xmlns:a16="http://schemas.microsoft.com/office/drawing/2014/main" id="{212B8F9B-E9E8-AFDE-44DC-3F29827D1B9E}"/>
              </a:ext>
            </a:extLst>
          </p:cNvPr>
          <p:cNvSpPr/>
          <p:nvPr/>
        </p:nvSpPr>
        <p:spPr>
          <a:xfrm>
            <a:off x="7109925" y="4551000"/>
            <a:ext cx="457201" cy="31331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6CA542DB-08B2-5632-A0E1-7613A4F39F6B}"/>
              </a:ext>
            </a:extLst>
          </p:cNvPr>
          <p:cNvSpPr/>
          <p:nvPr/>
        </p:nvSpPr>
        <p:spPr>
          <a:xfrm>
            <a:off x="5066521" y="5015097"/>
            <a:ext cx="3965510" cy="31331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cxnSp>
        <p:nvCxnSpPr>
          <p:cNvPr id="42" name="直線矢印コネクタ 41">
            <a:extLst>
              <a:ext uri="{FF2B5EF4-FFF2-40B4-BE49-F238E27FC236}">
                <a16:creationId xmlns:a16="http://schemas.microsoft.com/office/drawing/2014/main" id="{0EC9346F-3EB1-E50B-C605-DD5D1EABA198}"/>
              </a:ext>
            </a:extLst>
          </p:cNvPr>
          <p:cNvCxnSpPr>
            <a:cxnSpLocks/>
          </p:cNvCxnSpPr>
          <p:nvPr/>
        </p:nvCxnSpPr>
        <p:spPr>
          <a:xfrm>
            <a:off x="7661951" y="4718474"/>
            <a:ext cx="632963" cy="221233"/>
          </a:xfrm>
          <a:prstGeom prst="bentConnector3">
            <a:avLst>
              <a:gd name="adj1" fmla="val 10012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7037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ja-JP" altLang="en-US" sz="2400" dirty="0">
                <a:latin typeface="Meiryo UI"/>
                <a:ea typeface="Meiryo UI"/>
              </a:rPr>
              <a:t>分野・部門の解説</a:t>
            </a:r>
          </a:p>
        </p:txBody>
      </p:sp>
      <p:sp>
        <p:nvSpPr>
          <p:cNvPr id="3" name="コンテンツ プレースホルダー 2">
            <a:extLst>
              <a:ext uri="{FF2B5EF4-FFF2-40B4-BE49-F238E27FC236}">
                <a16:creationId xmlns:a16="http://schemas.microsoft.com/office/drawing/2014/main" id="{E1893773-3DAA-1EE4-7681-8ED5CA970E5B}"/>
              </a:ext>
            </a:extLst>
          </p:cNvPr>
          <p:cNvSpPr>
            <a:spLocks noGrp="1"/>
          </p:cNvSpPr>
          <p:nvPr>
            <p:ph sz="quarter" idx="13"/>
          </p:nvPr>
        </p:nvSpPr>
        <p:spPr>
          <a:xfrm>
            <a:off x="250187" y="1008293"/>
            <a:ext cx="9405628" cy="822171"/>
          </a:xfrm>
        </p:spPr>
        <p:txBody>
          <a:bodyPr/>
          <a:lstStyle/>
          <a:p>
            <a:r>
              <a:rPr lang="ja-JP" altLang="en-US" sz="1600" b="1" dirty="0">
                <a:solidFill>
                  <a:prstClr val="black"/>
                </a:solidFill>
              </a:rPr>
              <a:t>自治体排出量カルテにおける部門・分野について</a:t>
            </a:r>
            <a:endParaRPr lang="en-US" altLang="ja-JP" sz="1600" b="1" dirty="0">
              <a:solidFill>
                <a:prstClr val="black"/>
              </a:solidFill>
            </a:endParaRPr>
          </a:p>
          <a:p>
            <a:pPr>
              <a:buFont typeface="Arial" panose="020B0604020202020204" pitchFamily="34" charset="0"/>
              <a:buChar char="•"/>
            </a:pPr>
            <a:r>
              <a:rPr lang="ja-JP" altLang="en-US" sz="1200" dirty="0">
                <a:solidFill>
                  <a:sysClr val="windowText" lastClr="000000"/>
                </a:solidFill>
              </a:rPr>
              <a:t>自治体排出量カルテでは、以下基準に則って業務の部門・分野を整理。</a:t>
            </a:r>
            <a:endParaRPr lang="en-US" altLang="ja-JP" sz="1200" dirty="0">
              <a:solidFill>
                <a:sysClr val="windowText" lastClr="000000"/>
              </a:solidFill>
            </a:endParaRPr>
          </a:p>
        </p:txBody>
      </p:sp>
      <p:grpSp>
        <p:nvGrpSpPr>
          <p:cNvPr id="4" name="グループ化 3">
            <a:extLst>
              <a:ext uri="{FF2B5EF4-FFF2-40B4-BE49-F238E27FC236}">
                <a16:creationId xmlns:a16="http://schemas.microsoft.com/office/drawing/2014/main" id="{FA2439B0-B074-4D58-9D4C-6137C76822AD}"/>
              </a:ext>
            </a:extLst>
          </p:cNvPr>
          <p:cNvGrpSpPr/>
          <p:nvPr/>
        </p:nvGrpSpPr>
        <p:grpSpPr>
          <a:xfrm>
            <a:off x="250187" y="2061850"/>
            <a:ext cx="4572197" cy="990541"/>
            <a:chOff x="250187" y="2438374"/>
            <a:chExt cx="4572197" cy="1021253"/>
          </a:xfrm>
        </p:grpSpPr>
        <p:sp>
          <p:nvSpPr>
            <p:cNvPr id="5" name="正方形/長方形 4">
              <a:extLst>
                <a:ext uri="{FF2B5EF4-FFF2-40B4-BE49-F238E27FC236}">
                  <a16:creationId xmlns:a16="http://schemas.microsoft.com/office/drawing/2014/main" id="{65657834-7BF0-4ACD-AD41-C7D2E3B393B0}"/>
                </a:ext>
              </a:extLst>
            </p:cNvPr>
            <p:cNvSpPr/>
            <p:nvPr/>
          </p:nvSpPr>
          <p:spPr>
            <a:xfrm>
              <a:off x="250187" y="2438374"/>
              <a:ext cx="4572197" cy="326585"/>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9544">
                <a:defRPr/>
              </a:pPr>
              <a:r>
                <a:rPr lang="ja-JP" altLang="en-US" sz="1600" b="1" dirty="0">
                  <a:solidFill>
                    <a:prstClr val="white"/>
                  </a:solidFill>
                  <a:latin typeface="Meiryo UI" panose="020B0604030504040204" pitchFamily="50" charset="-128"/>
                  <a:ea typeface="Meiryo UI" panose="020B0604030504040204" pitchFamily="50" charset="-128"/>
                </a:rPr>
                <a:t>産業部門</a:t>
              </a:r>
            </a:p>
          </p:txBody>
        </p:sp>
        <p:sp>
          <p:nvSpPr>
            <p:cNvPr id="6" name="正方形/長方形 5">
              <a:extLst>
                <a:ext uri="{FF2B5EF4-FFF2-40B4-BE49-F238E27FC236}">
                  <a16:creationId xmlns:a16="http://schemas.microsoft.com/office/drawing/2014/main" id="{4D1EEC26-F9F9-4AEF-B054-B8B9670CE5B4}"/>
                </a:ext>
              </a:extLst>
            </p:cNvPr>
            <p:cNvSpPr/>
            <p:nvPr/>
          </p:nvSpPr>
          <p:spPr>
            <a:xfrm>
              <a:off x="250187" y="2757029"/>
              <a:ext cx="4572197" cy="702598"/>
            </a:xfrm>
            <a:prstGeom prst="rect">
              <a:avLst/>
            </a:prstGeom>
            <a:ln>
              <a:solidFill>
                <a:schemeClr val="tx2"/>
              </a:solidFill>
            </a:ln>
          </p:spPr>
          <p:txBody>
            <a:bodyPr wrap="square">
              <a:spAutoFit/>
            </a:bodyPr>
            <a:lstStyle/>
            <a:p>
              <a:pPr defTabSz="829544">
                <a:lnSpc>
                  <a:spcPct val="110000"/>
                </a:lnSpc>
                <a:defRPr/>
              </a:pPr>
              <a:r>
                <a:rPr lang="ja-JP" altLang="en-US" sz="1200" b="1" dirty="0">
                  <a:solidFill>
                    <a:prstClr val="black"/>
                  </a:solidFill>
                  <a:latin typeface="Meiryo UI"/>
                  <a:ea typeface="Meiryo UI"/>
                </a:rPr>
                <a:t>分野：製造業、農林水産業、鉱業、建設業</a:t>
              </a:r>
              <a:endParaRPr lang="en-US" altLang="ja-JP" sz="1200" b="1" dirty="0">
                <a:solidFill>
                  <a:prstClr val="black"/>
                </a:solidFill>
                <a:latin typeface="Meiryo UI"/>
                <a:ea typeface="Meiryo UI"/>
              </a:endParaRPr>
            </a:p>
            <a:p>
              <a:pPr defTabSz="829544">
                <a:lnSpc>
                  <a:spcPct val="110000"/>
                </a:lnSpc>
                <a:defRPr/>
              </a:pPr>
              <a:endParaRPr lang="en-US" altLang="ja-JP" sz="1200" b="1" dirty="0">
                <a:solidFill>
                  <a:prstClr val="black"/>
                </a:solidFill>
                <a:latin typeface="Meiryo UI"/>
                <a:ea typeface="Meiryo UI"/>
              </a:endParaRPr>
            </a:p>
            <a:p>
              <a:pPr defTabSz="829544">
                <a:lnSpc>
                  <a:spcPct val="110000"/>
                </a:lnSpc>
                <a:defRPr/>
              </a:pPr>
              <a:r>
                <a:rPr lang="ja-JP" altLang="en-US" sz="1200" dirty="0">
                  <a:solidFill>
                    <a:prstClr val="black"/>
                  </a:solidFill>
                  <a:latin typeface="Meiryo UI"/>
                  <a:ea typeface="Meiryo UI"/>
                </a:rPr>
                <a:t>・以上の分野における工場・事業場のエネルギー消費に伴う排出</a:t>
              </a:r>
              <a:endParaRPr lang="en-US" altLang="ja-JP" sz="1200" dirty="0">
                <a:solidFill>
                  <a:prstClr val="black"/>
                </a:solidFill>
                <a:latin typeface="Meiryo UI"/>
                <a:ea typeface="Meiryo UI"/>
              </a:endParaRPr>
            </a:p>
          </p:txBody>
        </p:sp>
      </p:grpSp>
      <p:grpSp>
        <p:nvGrpSpPr>
          <p:cNvPr id="8" name="グループ化 7">
            <a:extLst>
              <a:ext uri="{FF2B5EF4-FFF2-40B4-BE49-F238E27FC236}">
                <a16:creationId xmlns:a16="http://schemas.microsoft.com/office/drawing/2014/main" id="{67A3875F-4963-7276-2BE8-671257C3B3D0}"/>
              </a:ext>
            </a:extLst>
          </p:cNvPr>
          <p:cNvGrpSpPr/>
          <p:nvPr/>
        </p:nvGrpSpPr>
        <p:grpSpPr>
          <a:xfrm>
            <a:off x="250181" y="3371046"/>
            <a:ext cx="4572197" cy="1000124"/>
            <a:chOff x="250187" y="2438374"/>
            <a:chExt cx="4572197" cy="1000124"/>
          </a:xfrm>
        </p:grpSpPr>
        <p:sp>
          <p:nvSpPr>
            <p:cNvPr id="9" name="正方形/長方形 8">
              <a:extLst>
                <a:ext uri="{FF2B5EF4-FFF2-40B4-BE49-F238E27FC236}">
                  <a16:creationId xmlns:a16="http://schemas.microsoft.com/office/drawing/2014/main" id="{2183FF55-9DF2-3BAB-A078-687D394068EF}"/>
                </a:ext>
              </a:extLst>
            </p:cNvPr>
            <p:cNvSpPr/>
            <p:nvPr/>
          </p:nvSpPr>
          <p:spPr>
            <a:xfrm>
              <a:off x="250187" y="2438374"/>
              <a:ext cx="4572197" cy="326585"/>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9544">
                <a:defRPr/>
              </a:pPr>
              <a:r>
                <a:rPr lang="ja-JP" altLang="en-US" sz="1600" b="1" dirty="0">
                  <a:solidFill>
                    <a:prstClr val="white"/>
                  </a:solidFill>
                  <a:latin typeface="Meiryo UI" panose="020B0604030504040204" pitchFamily="50" charset="-128"/>
                  <a:ea typeface="Meiryo UI" panose="020B0604030504040204" pitchFamily="50" charset="-128"/>
                </a:rPr>
                <a:t>業務その他部門</a:t>
              </a:r>
            </a:p>
          </p:txBody>
        </p:sp>
        <p:sp>
          <p:nvSpPr>
            <p:cNvPr id="10" name="正方形/長方形 9">
              <a:extLst>
                <a:ext uri="{FF2B5EF4-FFF2-40B4-BE49-F238E27FC236}">
                  <a16:creationId xmlns:a16="http://schemas.microsoft.com/office/drawing/2014/main" id="{6480F724-2537-CA12-BA0C-05D0CB880803}"/>
                </a:ext>
              </a:extLst>
            </p:cNvPr>
            <p:cNvSpPr/>
            <p:nvPr/>
          </p:nvSpPr>
          <p:spPr>
            <a:xfrm>
              <a:off x="250187" y="2757029"/>
              <a:ext cx="4572197" cy="681469"/>
            </a:xfrm>
            <a:prstGeom prst="rect">
              <a:avLst/>
            </a:prstGeom>
            <a:ln>
              <a:solidFill>
                <a:schemeClr val="tx2"/>
              </a:solidFill>
            </a:ln>
          </p:spPr>
          <p:txBody>
            <a:bodyPr wrap="square">
              <a:spAutoFit/>
            </a:bodyPr>
            <a:lstStyle/>
            <a:p>
              <a:pPr defTabSz="829544">
                <a:lnSpc>
                  <a:spcPct val="110000"/>
                </a:lnSpc>
                <a:defRPr/>
              </a:pPr>
              <a:r>
                <a:rPr lang="ja-JP" altLang="en-US" sz="1200" dirty="0"/>
                <a:t>事務所・ビル、商業・サービス業施設等、他のいずれの部門にも帰属しないエネルギー消費に伴う排出</a:t>
              </a:r>
              <a:endParaRPr lang="en-US" altLang="ja-JP" sz="1200" dirty="0"/>
            </a:p>
            <a:p>
              <a:pPr defTabSz="829544">
                <a:lnSpc>
                  <a:spcPct val="110000"/>
                </a:lnSpc>
                <a:defRPr/>
              </a:pPr>
              <a:endParaRPr lang="en-US" altLang="ja-JP" sz="1200" dirty="0">
                <a:solidFill>
                  <a:prstClr val="black"/>
                </a:solidFill>
                <a:latin typeface="Meiryo UI"/>
                <a:ea typeface="Meiryo UI"/>
              </a:endParaRPr>
            </a:p>
          </p:txBody>
        </p:sp>
      </p:grpSp>
      <p:grpSp>
        <p:nvGrpSpPr>
          <p:cNvPr id="11" name="グループ化 10">
            <a:extLst>
              <a:ext uri="{FF2B5EF4-FFF2-40B4-BE49-F238E27FC236}">
                <a16:creationId xmlns:a16="http://schemas.microsoft.com/office/drawing/2014/main" id="{DC67E52B-488C-81C4-E83E-742CE6171B7C}"/>
              </a:ext>
            </a:extLst>
          </p:cNvPr>
          <p:cNvGrpSpPr/>
          <p:nvPr/>
        </p:nvGrpSpPr>
        <p:grpSpPr>
          <a:xfrm>
            <a:off x="250187" y="4646451"/>
            <a:ext cx="4572197" cy="1000124"/>
            <a:chOff x="250187" y="2438374"/>
            <a:chExt cx="4572197" cy="1000124"/>
          </a:xfrm>
        </p:grpSpPr>
        <p:sp>
          <p:nvSpPr>
            <p:cNvPr id="12" name="正方形/長方形 11">
              <a:extLst>
                <a:ext uri="{FF2B5EF4-FFF2-40B4-BE49-F238E27FC236}">
                  <a16:creationId xmlns:a16="http://schemas.microsoft.com/office/drawing/2014/main" id="{DC1FC414-677D-08E8-071E-2B9191325E64}"/>
                </a:ext>
              </a:extLst>
            </p:cNvPr>
            <p:cNvSpPr/>
            <p:nvPr/>
          </p:nvSpPr>
          <p:spPr>
            <a:xfrm>
              <a:off x="250187" y="2438374"/>
              <a:ext cx="4572197" cy="326585"/>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9544">
                <a:defRPr/>
              </a:pPr>
              <a:r>
                <a:rPr lang="ja-JP" altLang="en-US" sz="1600" b="1" dirty="0">
                  <a:solidFill>
                    <a:prstClr val="white"/>
                  </a:solidFill>
                  <a:latin typeface="Meiryo UI" panose="020B0604030504040204" pitchFamily="50" charset="-128"/>
                  <a:ea typeface="Meiryo UI" panose="020B0604030504040204" pitchFamily="50" charset="-128"/>
                </a:rPr>
                <a:t>家庭部門</a:t>
              </a:r>
            </a:p>
          </p:txBody>
        </p:sp>
        <p:sp>
          <p:nvSpPr>
            <p:cNvPr id="13" name="正方形/長方形 12">
              <a:extLst>
                <a:ext uri="{FF2B5EF4-FFF2-40B4-BE49-F238E27FC236}">
                  <a16:creationId xmlns:a16="http://schemas.microsoft.com/office/drawing/2014/main" id="{6F1FBD7B-F64B-4DC3-954A-0505E589F1C5}"/>
                </a:ext>
              </a:extLst>
            </p:cNvPr>
            <p:cNvSpPr/>
            <p:nvPr/>
          </p:nvSpPr>
          <p:spPr>
            <a:xfrm>
              <a:off x="250187" y="2757029"/>
              <a:ext cx="4572197" cy="681469"/>
            </a:xfrm>
            <a:prstGeom prst="rect">
              <a:avLst/>
            </a:prstGeom>
            <a:ln>
              <a:solidFill>
                <a:schemeClr val="tx2"/>
              </a:solidFill>
            </a:ln>
          </p:spPr>
          <p:txBody>
            <a:bodyPr wrap="square">
              <a:spAutoFit/>
            </a:bodyPr>
            <a:lstStyle/>
            <a:p>
              <a:pPr defTabSz="829544">
                <a:lnSpc>
                  <a:spcPct val="110000"/>
                </a:lnSpc>
                <a:defRPr/>
              </a:pPr>
              <a:r>
                <a:rPr lang="ja-JP" altLang="en-US" sz="1200" dirty="0"/>
                <a:t>家庭におけるエネルギー消費に伴う排出</a:t>
              </a:r>
              <a:endParaRPr lang="en-US" altLang="ja-JP" sz="1200" dirty="0"/>
            </a:p>
            <a:p>
              <a:pPr defTabSz="829544">
                <a:lnSpc>
                  <a:spcPct val="110000"/>
                </a:lnSpc>
                <a:defRPr/>
              </a:pPr>
              <a:r>
                <a:rPr lang="en-US" altLang="ja-JP" sz="1200" dirty="0"/>
                <a:t>※</a:t>
              </a:r>
              <a:r>
                <a:rPr lang="ja-JP" altLang="en-US" sz="1200" dirty="0"/>
                <a:t>自家用自動車からの排出は、運輸部門（自動車（旅客））で計上</a:t>
              </a:r>
              <a:endParaRPr lang="en-US" altLang="ja-JP" sz="1200" dirty="0"/>
            </a:p>
            <a:p>
              <a:pPr defTabSz="829544">
                <a:lnSpc>
                  <a:spcPct val="110000"/>
                </a:lnSpc>
                <a:defRPr/>
              </a:pPr>
              <a:endParaRPr lang="en-US" altLang="ja-JP" sz="1200" dirty="0">
                <a:solidFill>
                  <a:prstClr val="black"/>
                </a:solidFill>
                <a:latin typeface="Meiryo UI"/>
                <a:ea typeface="Meiryo UI"/>
              </a:endParaRPr>
            </a:p>
          </p:txBody>
        </p:sp>
      </p:grpSp>
      <p:grpSp>
        <p:nvGrpSpPr>
          <p:cNvPr id="14" name="グループ化 13">
            <a:extLst>
              <a:ext uri="{FF2B5EF4-FFF2-40B4-BE49-F238E27FC236}">
                <a16:creationId xmlns:a16="http://schemas.microsoft.com/office/drawing/2014/main" id="{EB16E846-234E-64F5-81CC-804E9EB791D8}"/>
              </a:ext>
            </a:extLst>
          </p:cNvPr>
          <p:cNvGrpSpPr/>
          <p:nvPr/>
        </p:nvGrpSpPr>
        <p:grpSpPr>
          <a:xfrm>
            <a:off x="5083622" y="2064462"/>
            <a:ext cx="4572197" cy="1000124"/>
            <a:chOff x="250187" y="2438374"/>
            <a:chExt cx="4572197" cy="1000124"/>
          </a:xfrm>
        </p:grpSpPr>
        <p:sp>
          <p:nvSpPr>
            <p:cNvPr id="15" name="正方形/長方形 14">
              <a:extLst>
                <a:ext uri="{FF2B5EF4-FFF2-40B4-BE49-F238E27FC236}">
                  <a16:creationId xmlns:a16="http://schemas.microsoft.com/office/drawing/2014/main" id="{B11963B6-A062-C15F-3E66-508313A8C76F}"/>
                </a:ext>
              </a:extLst>
            </p:cNvPr>
            <p:cNvSpPr/>
            <p:nvPr/>
          </p:nvSpPr>
          <p:spPr>
            <a:xfrm>
              <a:off x="250187" y="2438374"/>
              <a:ext cx="4572197" cy="326585"/>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9544">
                <a:defRPr/>
              </a:pPr>
              <a:r>
                <a:rPr lang="ja-JP" altLang="en-US" sz="1600" b="1" dirty="0">
                  <a:solidFill>
                    <a:prstClr val="white"/>
                  </a:solidFill>
                  <a:latin typeface="Meiryo UI" panose="020B0604030504040204" pitchFamily="50" charset="-128"/>
                  <a:ea typeface="Meiryo UI" panose="020B0604030504040204" pitchFamily="50" charset="-128"/>
                </a:rPr>
                <a:t>運輸部門</a:t>
              </a:r>
            </a:p>
          </p:txBody>
        </p:sp>
        <p:sp>
          <p:nvSpPr>
            <p:cNvPr id="16" name="正方形/長方形 15">
              <a:extLst>
                <a:ext uri="{FF2B5EF4-FFF2-40B4-BE49-F238E27FC236}">
                  <a16:creationId xmlns:a16="http://schemas.microsoft.com/office/drawing/2014/main" id="{BA70D0C2-546C-5CE5-8D8E-121E03861AC9}"/>
                </a:ext>
              </a:extLst>
            </p:cNvPr>
            <p:cNvSpPr/>
            <p:nvPr/>
          </p:nvSpPr>
          <p:spPr>
            <a:xfrm>
              <a:off x="250187" y="2757029"/>
              <a:ext cx="4572197" cy="681469"/>
            </a:xfrm>
            <a:prstGeom prst="rect">
              <a:avLst/>
            </a:prstGeom>
            <a:ln>
              <a:solidFill>
                <a:schemeClr val="tx2"/>
              </a:solidFill>
            </a:ln>
          </p:spPr>
          <p:txBody>
            <a:bodyPr wrap="square">
              <a:spAutoFit/>
            </a:bodyPr>
            <a:lstStyle/>
            <a:p>
              <a:pPr defTabSz="829544">
                <a:lnSpc>
                  <a:spcPct val="110000"/>
                </a:lnSpc>
                <a:defRPr/>
              </a:pPr>
              <a:r>
                <a:rPr lang="ja-JP" altLang="en-US" sz="1200" b="1" dirty="0">
                  <a:solidFill>
                    <a:prstClr val="black"/>
                  </a:solidFill>
                  <a:latin typeface="Meiryo UI"/>
                  <a:ea typeface="Meiryo UI"/>
                </a:rPr>
                <a:t>分野：自動車（旅客、貨物）、鉄道、船舶</a:t>
              </a:r>
              <a:endParaRPr lang="en-US" altLang="ja-JP" sz="1200" b="1" dirty="0">
                <a:solidFill>
                  <a:prstClr val="black"/>
                </a:solidFill>
                <a:latin typeface="Meiryo UI"/>
                <a:ea typeface="Meiryo UI"/>
              </a:endParaRPr>
            </a:p>
            <a:p>
              <a:pPr defTabSz="829544">
                <a:lnSpc>
                  <a:spcPct val="110000"/>
                </a:lnSpc>
                <a:defRPr/>
              </a:pPr>
              <a:endParaRPr lang="en-US" altLang="ja-JP" sz="1200" b="1" dirty="0">
                <a:solidFill>
                  <a:prstClr val="black"/>
                </a:solidFill>
                <a:latin typeface="Meiryo UI"/>
                <a:ea typeface="Meiryo UI"/>
              </a:endParaRPr>
            </a:p>
            <a:p>
              <a:pPr defTabSz="829544">
                <a:lnSpc>
                  <a:spcPct val="110000"/>
                </a:lnSpc>
                <a:defRPr/>
              </a:pPr>
              <a:r>
                <a:rPr lang="ja-JP" altLang="en-US" sz="1200" dirty="0">
                  <a:solidFill>
                    <a:prstClr val="black"/>
                  </a:solidFill>
                  <a:latin typeface="Meiryo UI"/>
                  <a:ea typeface="Meiryo UI"/>
                </a:rPr>
                <a:t>以上におけるエネルギー消費に伴う排出</a:t>
              </a:r>
              <a:endParaRPr lang="en-US" altLang="ja-JP" sz="1200" dirty="0">
                <a:solidFill>
                  <a:prstClr val="black"/>
                </a:solidFill>
                <a:latin typeface="Meiryo UI"/>
                <a:ea typeface="Meiryo UI"/>
              </a:endParaRPr>
            </a:p>
          </p:txBody>
        </p:sp>
      </p:grpSp>
      <p:grpSp>
        <p:nvGrpSpPr>
          <p:cNvPr id="17" name="グループ化 16">
            <a:extLst>
              <a:ext uri="{FF2B5EF4-FFF2-40B4-BE49-F238E27FC236}">
                <a16:creationId xmlns:a16="http://schemas.microsoft.com/office/drawing/2014/main" id="{968D661E-D348-1C1D-597A-57CD48A72794}"/>
              </a:ext>
            </a:extLst>
          </p:cNvPr>
          <p:cNvGrpSpPr/>
          <p:nvPr/>
        </p:nvGrpSpPr>
        <p:grpSpPr>
          <a:xfrm>
            <a:off x="5083622" y="3371046"/>
            <a:ext cx="4572197" cy="1000124"/>
            <a:chOff x="250187" y="2057288"/>
            <a:chExt cx="4572197" cy="1000124"/>
          </a:xfrm>
        </p:grpSpPr>
        <p:sp>
          <p:nvSpPr>
            <p:cNvPr id="18" name="正方形/長方形 17">
              <a:extLst>
                <a:ext uri="{FF2B5EF4-FFF2-40B4-BE49-F238E27FC236}">
                  <a16:creationId xmlns:a16="http://schemas.microsoft.com/office/drawing/2014/main" id="{F5B5DEB7-A085-2EDE-7868-3E56104BE2EC}"/>
                </a:ext>
              </a:extLst>
            </p:cNvPr>
            <p:cNvSpPr/>
            <p:nvPr/>
          </p:nvSpPr>
          <p:spPr>
            <a:xfrm>
              <a:off x="250187" y="2057288"/>
              <a:ext cx="4572197" cy="326585"/>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9544">
                <a:defRPr/>
              </a:pPr>
              <a:r>
                <a:rPr lang="ja-JP" altLang="en-US" sz="1600" b="1" dirty="0">
                  <a:solidFill>
                    <a:prstClr val="white"/>
                  </a:solidFill>
                  <a:latin typeface="Meiryo UI" panose="020B0604030504040204" pitchFamily="50" charset="-128"/>
                  <a:ea typeface="Meiryo UI" panose="020B0604030504040204" pitchFamily="50" charset="-128"/>
                </a:rPr>
                <a:t>廃棄物分野（一般廃棄物）</a:t>
              </a:r>
            </a:p>
          </p:txBody>
        </p:sp>
        <p:sp>
          <p:nvSpPr>
            <p:cNvPr id="19" name="正方形/長方形 18">
              <a:extLst>
                <a:ext uri="{FF2B5EF4-FFF2-40B4-BE49-F238E27FC236}">
                  <a16:creationId xmlns:a16="http://schemas.microsoft.com/office/drawing/2014/main" id="{205C3210-6718-7E0C-76B5-113B91F19D93}"/>
                </a:ext>
              </a:extLst>
            </p:cNvPr>
            <p:cNvSpPr/>
            <p:nvPr/>
          </p:nvSpPr>
          <p:spPr>
            <a:xfrm>
              <a:off x="250187" y="2375943"/>
              <a:ext cx="4572197" cy="681469"/>
            </a:xfrm>
            <a:prstGeom prst="rect">
              <a:avLst/>
            </a:prstGeom>
            <a:ln>
              <a:solidFill>
                <a:schemeClr val="tx2"/>
              </a:solidFill>
            </a:ln>
          </p:spPr>
          <p:txBody>
            <a:bodyPr wrap="square">
              <a:spAutoFit/>
            </a:bodyPr>
            <a:lstStyle/>
            <a:p>
              <a:pPr defTabSz="829544">
                <a:lnSpc>
                  <a:spcPct val="110000"/>
                </a:lnSpc>
                <a:defRPr/>
              </a:pPr>
              <a:r>
                <a:rPr lang="ja-JP" altLang="en-US" sz="1200" dirty="0"/>
                <a:t>廃棄物の焼却処分に伴い発生する排出（焼却処分）</a:t>
              </a:r>
              <a:endParaRPr lang="en-US" altLang="ja-JP" sz="1200" dirty="0"/>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p:txBody>
        </p:sp>
      </p:grpSp>
    </p:spTree>
    <p:extLst>
      <p:ext uri="{BB962C8B-B14F-4D97-AF65-F5344CB8AC3E}">
        <p14:creationId xmlns:p14="http://schemas.microsoft.com/office/powerpoint/2010/main" val="4156732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10;&#10;自動的に生成された説明">
            <a:extLst>
              <a:ext uri="{FF2B5EF4-FFF2-40B4-BE49-F238E27FC236}">
                <a16:creationId xmlns:a16="http://schemas.microsoft.com/office/drawing/2014/main" id="{2BA13301-0784-E3CE-79D3-07F41D33DBB2}"/>
              </a:ext>
            </a:extLst>
          </p:cNvPr>
          <p:cNvPicPr>
            <a:picLocks noChangeAspect="1"/>
          </p:cNvPicPr>
          <p:nvPr/>
        </p:nvPicPr>
        <p:blipFill>
          <a:blip r:embed="rId3"/>
          <a:stretch>
            <a:fillRect/>
          </a:stretch>
        </p:blipFill>
        <p:spPr>
          <a:xfrm>
            <a:off x="1234823" y="988225"/>
            <a:ext cx="8208647" cy="4679380"/>
          </a:xfrm>
          <a:prstGeom prst="rect">
            <a:avLst/>
          </a:prstGeom>
          <a:ln>
            <a:solidFill>
              <a:srgbClr val="0070C0"/>
            </a:solidFill>
          </a:ln>
        </p:spPr>
      </p:pic>
      <p:sp>
        <p:nvSpPr>
          <p:cNvPr id="2" name="タイトル 1">
            <a:extLst>
              <a:ext uri="{FF2B5EF4-FFF2-40B4-BE49-F238E27FC236}">
                <a16:creationId xmlns:a16="http://schemas.microsoft.com/office/drawing/2014/main" id="{5578EFDC-B739-DC30-CAFB-DC825D255840}"/>
              </a:ext>
            </a:extLst>
          </p:cNvPr>
          <p:cNvSpPr>
            <a:spLocks noGrp="1"/>
          </p:cNvSpPr>
          <p:nvPr>
            <p:ph type="title"/>
          </p:nvPr>
        </p:nvSpPr>
        <p:spPr/>
        <p:txBody>
          <a:bodyPr/>
          <a:lstStyle/>
          <a:p>
            <a:r>
              <a:rPr lang="ja-JP" altLang="en-US" sz="2400" dirty="0"/>
              <a:t>排出量カルテ：１．</a:t>
            </a:r>
            <a:r>
              <a:rPr lang="en-US" altLang="ja-JP" sz="2400" dirty="0"/>
              <a:t>CO2</a:t>
            </a:r>
            <a:r>
              <a:rPr lang="ja-JP" altLang="en-US" sz="2400" dirty="0"/>
              <a:t>排出量の傾向把握</a:t>
            </a:r>
          </a:p>
        </p:txBody>
      </p:sp>
      <p:sp>
        <p:nvSpPr>
          <p:cNvPr id="7" name="テキスト ボックス 6">
            <a:extLst>
              <a:ext uri="{FF2B5EF4-FFF2-40B4-BE49-F238E27FC236}">
                <a16:creationId xmlns:a16="http://schemas.microsoft.com/office/drawing/2014/main" id="{A91F5542-6974-43E3-B059-4ED8D18BAFAE}"/>
              </a:ext>
            </a:extLst>
          </p:cNvPr>
          <p:cNvSpPr txBox="1"/>
          <p:nvPr/>
        </p:nvSpPr>
        <p:spPr>
          <a:xfrm>
            <a:off x="2427962" y="5918650"/>
            <a:ext cx="4902926" cy="681469"/>
          </a:xfrm>
          <a:prstGeom prst="rect">
            <a:avLst/>
          </a:prstGeom>
          <a:noFill/>
        </p:spPr>
        <p:txBody>
          <a:bodyPr wrap="square">
            <a:spAutoFit/>
          </a:bodyPr>
          <a:lstStyle/>
          <a:p>
            <a:pPr marL="324536" indent="-228600" defTabSz="829544">
              <a:lnSpc>
                <a:spcPct val="110000"/>
              </a:lnSpc>
              <a:buFont typeface="+mj-ea"/>
              <a:buAutoNum type="circleNumDbPlain"/>
              <a:defRPr/>
            </a:pPr>
            <a:r>
              <a:rPr lang="ja-JP" altLang="en-US" sz="1200" dirty="0">
                <a:solidFill>
                  <a:prstClr val="black"/>
                </a:solidFill>
                <a:latin typeface="Meiryo UI"/>
                <a:ea typeface="Meiryo UI"/>
              </a:rPr>
              <a:t>排出量の部門・分野別構成比（</a:t>
            </a:r>
            <a:r>
              <a:rPr lang="en-US" altLang="ja-JP" sz="1200" dirty="0">
                <a:solidFill>
                  <a:prstClr val="black"/>
                </a:solidFill>
                <a:latin typeface="Meiryo UI"/>
                <a:ea typeface="Meiryo UI"/>
              </a:rPr>
              <a:t>2005</a:t>
            </a:r>
            <a:r>
              <a:rPr lang="ja-JP" altLang="en-US" sz="1200" dirty="0">
                <a:solidFill>
                  <a:prstClr val="black"/>
                </a:solidFill>
                <a:latin typeface="Meiryo UI"/>
                <a:ea typeface="Meiryo UI"/>
              </a:rPr>
              <a:t>年、</a:t>
            </a:r>
            <a:r>
              <a:rPr lang="en-US" altLang="ja-JP" sz="1200" dirty="0">
                <a:solidFill>
                  <a:prstClr val="black"/>
                </a:solidFill>
                <a:latin typeface="Meiryo UI"/>
                <a:ea typeface="Meiryo UI"/>
              </a:rPr>
              <a:t>2013</a:t>
            </a:r>
            <a:r>
              <a:rPr lang="ja-JP" altLang="en-US" sz="1200" dirty="0">
                <a:solidFill>
                  <a:prstClr val="black"/>
                </a:solidFill>
                <a:latin typeface="Meiryo UI"/>
                <a:ea typeface="Meiryo UI"/>
              </a:rPr>
              <a:t>年、</a:t>
            </a:r>
            <a:r>
              <a:rPr lang="en-US" altLang="ja-JP" sz="1200" dirty="0">
                <a:solidFill>
                  <a:prstClr val="black"/>
                </a:solidFill>
                <a:latin typeface="Meiryo UI"/>
                <a:ea typeface="Meiryo UI"/>
              </a:rPr>
              <a:t>2020</a:t>
            </a:r>
            <a:r>
              <a:rPr lang="ja-JP" altLang="en-US" sz="1200" dirty="0">
                <a:solidFill>
                  <a:prstClr val="black"/>
                </a:solidFill>
                <a:latin typeface="Meiryo UI"/>
                <a:ea typeface="Meiryo UI"/>
              </a:rPr>
              <a:t>年）</a:t>
            </a:r>
            <a:endParaRPr lang="en-US" altLang="ja-JP" sz="1200" dirty="0">
              <a:solidFill>
                <a:prstClr val="black"/>
              </a:solidFill>
              <a:latin typeface="Meiryo UI"/>
              <a:ea typeface="Meiryo UI"/>
            </a:endParaRPr>
          </a:p>
          <a:p>
            <a:pPr marL="324536" indent="-228600" defTabSz="829544">
              <a:lnSpc>
                <a:spcPct val="110000"/>
              </a:lnSpc>
              <a:buFont typeface="+mj-ea"/>
              <a:buAutoNum type="circleNumDbPlain"/>
              <a:defRPr/>
            </a:pPr>
            <a:r>
              <a:rPr lang="ja-JP" altLang="en-US" sz="1200" dirty="0">
                <a:solidFill>
                  <a:srgbClr val="FF0000"/>
                </a:solidFill>
                <a:latin typeface="Meiryo UI"/>
                <a:ea typeface="Meiryo UI"/>
              </a:rPr>
              <a:t>部門・分野別の温室効果ガス</a:t>
            </a:r>
            <a:r>
              <a:rPr lang="ja-JP" altLang="en-US" sz="1200" dirty="0">
                <a:solidFill>
                  <a:prstClr val="black"/>
                </a:solidFill>
                <a:latin typeface="Meiryo UI"/>
                <a:ea typeface="Meiryo UI"/>
              </a:rPr>
              <a:t>（</a:t>
            </a:r>
            <a:r>
              <a:rPr lang="en-US" altLang="ja-JP" sz="1200" dirty="0">
                <a:solidFill>
                  <a:prstClr val="black"/>
                </a:solidFill>
                <a:latin typeface="Meiryo UI"/>
                <a:ea typeface="Meiryo UI"/>
              </a:rPr>
              <a:t>CO2</a:t>
            </a:r>
            <a:r>
              <a:rPr lang="ja-JP" altLang="en-US" sz="1200" dirty="0">
                <a:solidFill>
                  <a:prstClr val="black"/>
                </a:solidFill>
                <a:latin typeface="Meiryo UI"/>
                <a:ea typeface="Meiryo UI"/>
              </a:rPr>
              <a:t>）排出量の経年変化</a:t>
            </a:r>
            <a:endParaRPr lang="en-US" altLang="ja-JP" sz="1200" dirty="0">
              <a:solidFill>
                <a:prstClr val="black"/>
              </a:solidFill>
              <a:latin typeface="Meiryo UI"/>
              <a:ea typeface="Meiryo UI"/>
            </a:endParaRPr>
          </a:p>
          <a:p>
            <a:pPr marL="324536" indent="-228600" defTabSz="829544">
              <a:lnSpc>
                <a:spcPct val="110000"/>
              </a:lnSpc>
              <a:buFont typeface="+mj-ea"/>
              <a:buAutoNum type="circleNumDbPlain"/>
              <a:defRPr/>
            </a:pPr>
            <a:r>
              <a:rPr lang="ja-JP" altLang="en-US" sz="1200" dirty="0">
                <a:solidFill>
                  <a:srgbClr val="FF0000"/>
                </a:solidFill>
                <a:latin typeface="Meiryo UI"/>
                <a:ea typeface="Meiryo UI"/>
              </a:rPr>
              <a:t>部門・分野別構成比の比較</a:t>
            </a:r>
            <a:r>
              <a:rPr lang="ja-JP" altLang="en-US" sz="1200" dirty="0">
                <a:solidFill>
                  <a:prstClr val="black"/>
                </a:solidFill>
                <a:latin typeface="Meiryo UI"/>
                <a:ea typeface="Meiryo UI"/>
              </a:rPr>
              <a:t>（都道府県平均及び全国平均）</a:t>
            </a:r>
          </a:p>
        </p:txBody>
      </p:sp>
      <p:sp>
        <p:nvSpPr>
          <p:cNvPr id="5" name="正方形/長方形 4">
            <a:extLst>
              <a:ext uri="{FF2B5EF4-FFF2-40B4-BE49-F238E27FC236}">
                <a16:creationId xmlns:a16="http://schemas.microsoft.com/office/drawing/2014/main" id="{903587ED-5B5F-4B6D-8FB9-F048151A999E}"/>
              </a:ext>
            </a:extLst>
          </p:cNvPr>
          <p:cNvSpPr/>
          <p:nvPr/>
        </p:nvSpPr>
        <p:spPr>
          <a:xfrm>
            <a:off x="1314931" y="1168091"/>
            <a:ext cx="3103709" cy="39982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0579F171-D33D-4BF9-B87C-25525EAE053F}"/>
              </a:ext>
            </a:extLst>
          </p:cNvPr>
          <p:cNvSpPr txBox="1"/>
          <p:nvPr/>
        </p:nvSpPr>
        <p:spPr>
          <a:xfrm>
            <a:off x="4121460" y="1190394"/>
            <a:ext cx="304800" cy="276999"/>
          </a:xfrm>
          <a:prstGeom prst="rect">
            <a:avLst/>
          </a:prstGeom>
          <a:noFill/>
        </p:spPr>
        <p:txBody>
          <a:bodyPr wrap="square" rtlCol="0">
            <a:spAutoFit/>
          </a:bodyPr>
          <a:lstStyle/>
          <a:p>
            <a:r>
              <a:rPr kumimoji="1" lang="ja-JP" altLang="en-US" sz="1200" b="1" dirty="0"/>
              <a:t>①</a:t>
            </a:r>
          </a:p>
        </p:txBody>
      </p:sp>
      <p:sp>
        <p:nvSpPr>
          <p:cNvPr id="10" name="正方形/長方形 9">
            <a:extLst>
              <a:ext uri="{FF2B5EF4-FFF2-40B4-BE49-F238E27FC236}">
                <a16:creationId xmlns:a16="http://schemas.microsoft.com/office/drawing/2014/main" id="{29C9B3C7-C288-4EF2-97BE-3F3E47972898}"/>
              </a:ext>
            </a:extLst>
          </p:cNvPr>
          <p:cNvSpPr/>
          <p:nvPr/>
        </p:nvSpPr>
        <p:spPr>
          <a:xfrm>
            <a:off x="4498748" y="1270865"/>
            <a:ext cx="4698592" cy="28927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D51B0918-302B-4112-8890-02DC7188C051}"/>
              </a:ext>
            </a:extLst>
          </p:cNvPr>
          <p:cNvSpPr txBox="1"/>
          <p:nvPr/>
        </p:nvSpPr>
        <p:spPr>
          <a:xfrm>
            <a:off x="8755387" y="1270865"/>
            <a:ext cx="304800" cy="276999"/>
          </a:xfrm>
          <a:prstGeom prst="rect">
            <a:avLst/>
          </a:prstGeom>
          <a:noFill/>
        </p:spPr>
        <p:txBody>
          <a:bodyPr wrap="square" rtlCol="0">
            <a:spAutoFit/>
          </a:bodyPr>
          <a:lstStyle/>
          <a:p>
            <a:r>
              <a:rPr lang="ja-JP" altLang="en-US" sz="1200" b="1" dirty="0">
                <a:solidFill>
                  <a:srgbClr val="FF0000"/>
                </a:solidFill>
              </a:rPr>
              <a:t>②</a:t>
            </a:r>
            <a:endParaRPr kumimoji="1" lang="ja-JP" altLang="en-US" sz="1200" b="1" dirty="0">
              <a:solidFill>
                <a:srgbClr val="FF0000"/>
              </a:solidFill>
            </a:endParaRPr>
          </a:p>
        </p:txBody>
      </p:sp>
      <p:sp>
        <p:nvSpPr>
          <p:cNvPr id="12" name="正方形/長方形 11">
            <a:extLst>
              <a:ext uri="{FF2B5EF4-FFF2-40B4-BE49-F238E27FC236}">
                <a16:creationId xmlns:a16="http://schemas.microsoft.com/office/drawing/2014/main" id="{F400DD50-51A2-4496-A780-1A020ACD7C5A}"/>
              </a:ext>
            </a:extLst>
          </p:cNvPr>
          <p:cNvSpPr/>
          <p:nvPr/>
        </p:nvSpPr>
        <p:spPr>
          <a:xfrm>
            <a:off x="4498748" y="4262591"/>
            <a:ext cx="4698592" cy="9037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316E2536-318E-4C23-BCF4-9B3B76861D49}"/>
              </a:ext>
            </a:extLst>
          </p:cNvPr>
          <p:cNvSpPr txBox="1"/>
          <p:nvPr/>
        </p:nvSpPr>
        <p:spPr>
          <a:xfrm>
            <a:off x="8863205" y="4307754"/>
            <a:ext cx="304800" cy="276999"/>
          </a:xfrm>
          <a:prstGeom prst="rect">
            <a:avLst/>
          </a:prstGeom>
          <a:noFill/>
        </p:spPr>
        <p:txBody>
          <a:bodyPr wrap="square" rtlCol="0">
            <a:spAutoFit/>
          </a:bodyPr>
          <a:lstStyle/>
          <a:p>
            <a:r>
              <a:rPr kumimoji="1" lang="ja-JP" altLang="en-US" sz="1200" b="1" dirty="0">
                <a:solidFill>
                  <a:srgbClr val="FF0000"/>
                </a:solidFill>
              </a:rPr>
              <a:t>③</a:t>
            </a:r>
          </a:p>
        </p:txBody>
      </p:sp>
      <p:sp>
        <p:nvSpPr>
          <p:cNvPr id="14" name="正方形/長方形 13">
            <a:extLst>
              <a:ext uri="{FF2B5EF4-FFF2-40B4-BE49-F238E27FC236}">
                <a16:creationId xmlns:a16="http://schemas.microsoft.com/office/drawing/2014/main" id="{0C0E1D53-40B1-4816-99C4-9690BC6B8AAF}"/>
              </a:ext>
            </a:extLst>
          </p:cNvPr>
          <p:cNvSpPr/>
          <p:nvPr/>
        </p:nvSpPr>
        <p:spPr>
          <a:xfrm>
            <a:off x="338806" y="988225"/>
            <a:ext cx="797916" cy="359732"/>
          </a:xfrm>
          <a:prstGeom prst="rect">
            <a:avLst/>
          </a:prstGeom>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画像例</a:t>
            </a:r>
          </a:p>
        </p:txBody>
      </p:sp>
      <p:sp>
        <p:nvSpPr>
          <p:cNvPr id="3" name="正方形/長方形 2">
            <a:extLst>
              <a:ext uri="{FF2B5EF4-FFF2-40B4-BE49-F238E27FC236}">
                <a16:creationId xmlns:a16="http://schemas.microsoft.com/office/drawing/2014/main" id="{4E631980-07A6-4ECD-BCA8-7294D5E11AB1}"/>
              </a:ext>
            </a:extLst>
          </p:cNvPr>
          <p:cNvSpPr/>
          <p:nvPr/>
        </p:nvSpPr>
        <p:spPr>
          <a:xfrm>
            <a:off x="8995954" y="988225"/>
            <a:ext cx="322217" cy="117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25704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E1129E8A-606C-4196-9882-06322B925317}"/>
              </a:ext>
            </a:extLst>
          </p:cNvPr>
          <p:cNvSpPr>
            <a:spLocks noGrp="1"/>
          </p:cNvSpPr>
          <p:nvPr>
            <p:ph sz="quarter" idx="10"/>
          </p:nvPr>
        </p:nvSpPr>
        <p:spPr>
          <a:xfrm>
            <a:off x="998831" y="1620608"/>
            <a:ext cx="8493512" cy="4572197"/>
          </a:xfrm>
        </p:spPr>
        <p:txBody>
          <a:bodyPr/>
          <a:lstStyle/>
          <a:p>
            <a:pPr marL="0" indent="0">
              <a:lnSpc>
                <a:spcPct val="150000"/>
              </a:lnSpc>
              <a:buNone/>
            </a:pPr>
            <a:r>
              <a:rPr kumimoji="1" lang="ja-JP" altLang="en-US" sz="1800" dirty="0"/>
              <a:t>はじめに（</a:t>
            </a:r>
            <a:r>
              <a:rPr kumimoji="1" lang="en-US" altLang="ja-JP" sz="1800" dirty="0"/>
              <a:t>P.3</a:t>
            </a:r>
            <a:r>
              <a:rPr kumimoji="1" lang="ja-JP" altLang="en-US" sz="1800" dirty="0"/>
              <a:t>～）</a:t>
            </a:r>
            <a:endParaRPr kumimoji="1" lang="en-US" altLang="ja-JP" sz="1800" dirty="0"/>
          </a:p>
          <a:p>
            <a:pPr>
              <a:lnSpc>
                <a:spcPct val="150000"/>
              </a:lnSpc>
            </a:pPr>
            <a:r>
              <a:rPr kumimoji="1" lang="ja-JP" altLang="en-US" sz="1800" dirty="0"/>
              <a:t>地方公共団体実行計画（区域施策編）策定までの流れ（</a:t>
            </a:r>
            <a:r>
              <a:rPr kumimoji="1" lang="en-US" altLang="ja-JP" sz="1800" dirty="0"/>
              <a:t>P.5</a:t>
            </a:r>
            <a:r>
              <a:rPr kumimoji="1" lang="ja-JP" altLang="en-US" sz="1800" dirty="0"/>
              <a:t>～）</a:t>
            </a:r>
            <a:endParaRPr lang="en-US" altLang="ja-JP" sz="1800" dirty="0"/>
          </a:p>
          <a:p>
            <a:pPr>
              <a:lnSpc>
                <a:spcPct val="150000"/>
              </a:lnSpc>
            </a:pPr>
            <a:r>
              <a:rPr kumimoji="1" lang="ja-JP" altLang="en-US" sz="1800" dirty="0"/>
              <a:t>区域施策編策定の意義（</a:t>
            </a:r>
            <a:r>
              <a:rPr kumimoji="1" lang="en-US" altLang="ja-JP" sz="1800" dirty="0"/>
              <a:t>P.11</a:t>
            </a:r>
            <a:r>
              <a:rPr kumimoji="1" lang="ja-JP" altLang="en-US" sz="1800" dirty="0"/>
              <a:t>～）</a:t>
            </a:r>
          </a:p>
          <a:p>
            <a:pPr>
              <a:lnSpc>
                <a:spcPct val="150000"/>
              </a:lnSpc>
            </a:pPr>
            <a:r>
              <a:rPr kumimoji="1" lang="ja-JP" altLang="en-US" sz="1800" dirty="0"/>
              <a:t>温室効果ガス排出量推計の手法（</a:t>
            </a:r>
            <a:r>
              <a:rPr kumimoji="1" lang="en-US" altLang="ja-JP" sz="1800" dirty="0"/>
              <a:t>P.21</a:t>
            </a:r>
            <a:r>
              <a:rPr kumimoji="1" lang="ja-JP" altLang="en-US" sz="1800" dirty="0"/>
              <a:t>～）</a:t>
            </a:r>
            <a:endParaRPr lang="en-US" altLang="ja-JP" sz="1800" dirty="0"/>
          </a:p>
          <a:p>
            <a:pPr>
              <a:lnSpc>
                <a:spcPct val="150000"/>
              </a:lnSpc>
            </a:pPr>
            <a:r>
              <a:rPr lang="ja-JP" altLang="en-US" sz="1800" dirty="0"/>
              <a:t>温室効果ガス排出量の要因分析</a:t>
            </a:r>
            <a:r>
              <a:rPr kumimoji="1" lang="ja-JP" altLang="en-US" sz="1800" dirty="0"/>
              <a:t>（</a:t>
            </a:r>
            <a:r>
              <a:rPr kumimoji="1" lang="en-US" altLang="ja-JP" sz="1800" dirty="0"/>
              <a:t>P.48</a:t>
            </a:r>
            <a:r>
              <a:rPr kumimoji="1" lang="ja-JP" altLang="en-US" sz="1800" dirty="0"/>
              <a:t>～）</a:t>
            </a:r>
            <a:endParaRPr kumimoji="1" lang="en-US" altLang="ja-JP" sz="1800" dirty="0"/>
          </a:p>
          <a:p>
            <a:pPr>
              <a:lnSpc>
                <a:spcPct val="150000"/>
              </a:lnSpc>
            </a:pPr>
            <a:r>
              <a:rPr kumimoji="1" lang="ja-JP" altLang="en-US" sz="1800" b="1" dirty="0">
                <a:solidFill>
                  <a:schemeClr val="tx1"/>
                </a:solidFill>
                <a:latin typeface="Meiryo UI" panose="020B0604030504040204" pitchFamily="50" charset="-128"/>
                <a:ea typeface="Meiryo UI" panose="020B0604030504040204" pitchFamily="50" charset="-128"/>
              </a:rPr>
              <a:t>削減目標の設定</a:t>
            </a:r>
            <a:r>
              <a:rPr kumimoji="1" lang="ja-JP" altLang="en-US" sz="1800" dirty="0"/>
              <a:t>（</a:t>
            </a:r>
            <a:r>
              <a:rPr kumimoji="1" lang="en-US" altLang="ja-JP" sz="1800" dirty="0"/>
              <a:t>P.60</a:t>
            </a:r>
            <a:r>
              <a:rPr kumimoji="1" lang="ja-JP" altLang="en-US" sz="1800" dirty="0"/>
              <a:t>～）</a:t>
            </a:r>
            <a:endParaRPr kumimoji="1" lang="en-US" altLang="ja-JP" sz="1800" b="1" dirty="0">
              <a:solidFill>
                <a:schemeClr val="tx1"/>
              </a:solidFill>
              <a:latin typeface="Meiryo UI" panose="020B0604030504040204" pitchFamily="50" charset="-128"/>
              <a:ea typeface="Meiryo UI" panose="020B0604030504040204" pitchFamily="50" charset="-128"/>
            </a:endParaRPr>
          </a:p>
          <a:p>
            <a:pPr>
              <a:lnSpc>
                <a:spcPct val="150000"/>
              </a:lnSpc>
            </a:pPr>
            <a:r>
              <a:rPr kumimoji="1" lang="ja-JP" altLang="en-US" sz="1800" b="1" dirty="0">
                <a:solidFill>
                  <a:schemeClr val="tx1"/>
                </a:solidFill>
                <a:latin typeface="Meiryo UI" panose="020B0604030504040204" pitchFamily="50" charset="-128"/>
                <a:ea typeface="Meiryo UI" panose="020B0604030504040204" pitchFamily="50" charset="-128"/>
              </a:rPr>
              <a:t>対策・施策の立案</a:t>
            </a:r>
            <a:r>
              <a:rPr kumimoji="1" lang="ja-JP" altLang="en-US" sz="1800" dirty="0"/>
              <a:t>（</a:t>
            </a:r>
            <a:r>
              <a:rPr kumimoji="1" lang="en-US" altLang="ja-JP" sz="1800" dirty="0"/>
              <a:t>P.67</a:t>
            </a:r>
            <a:r>
              <a:rPr kumimoji="1" lang="ja-JP" altLang="en-US" sz="1800" dirty="0"/>
              <a:t>～）</a:t>
            </a:r>
            <a:endParaRPr kumimoji="1" lang="en-US" altLang="ja-JP" sz="1800" dirty="0"/>
          </a:p>
          <a:p>
            <a:pPr>
              <a:lnSpc>
                <a:spcPct val="150000"/>
              </a:lnSpc>
            </a:pPr>
            <a:r>
              <a:rPr lang="ja-JP" altLang="en-US" sz="1800" dirty="0"/>
              <a:t>対策・施策を具体的に進めるために（</a:t>
            </a:r>
            <a:r>
              <a:rPr lang="en-US" altLang="ja-JP" sz="1800" dirty="0"/>
              <a:t>P.79</a:t>
            </a:r>
            <a:r>
              <a:rPr lang="ja-JP" altLang="en-US" sz="1800" dirty="0"/>
              <a:t>～）</a:t>
            </a:r>
            <a:endParaRPr lang="en-US" altLang="ja-JP" sz="1800" dirty="0"/>
          </a:p>
          <a:p>
            <a:pPr marL="0" indent="0">
              <a:lnSpc>
                <a:spcPct val="150000"/>
              </a:lnSpc>
              <a:buNone/>
            </a:pPr>
            <a:r>
              <a:rPr lang="ja-JP" altLang="en-US" sz="1800" dirty="0"/>
              <a:t>まとめ（</a:t>
            </a:r>
            <a:r>
              <a:rPr lang="en-US" altLang="ja-JP" sz="1800" dirty="0"/>
              <a:t>p.85</a:t>
            </a:r>
            <a:r>
              <a:rPr lang="ja-JP" altLang="en-US" sz="1800" dirty="0"/>
              <a:t>）</a:t>
            </a:r>
            <a:endParaRPr lang="en-US" altLang="ja-JP" sz="2400" dirty="0"/>
          </a:p>
        </p:txBody>
      </p:sp>
      <p:sp>
        <p:nvSpPr>
          <p:cNvPr id="3" name="タイトル 2">
            <a:extLst>
              <a:ext uri="{FF2B5EF4-FFF2-40B4-BE49-F238E27FC236}">
                <a16:creationId xmlns:a16="http://schemas.microsoft.com/office/drawing/2014/main" id="{026226F9-7441-408A-9A55-34E270682E1D}"/>
              </a:ext>
            </a:extLst>
          </p:cNvPr>
          <p:cNvSpPr>
            <a:spLocks noGrp="1"/>
          </p:cNvSpPr>
          <p:nvPr>
            <p:ph type="title"/>
          </p:nvPr>
        </p:nvSpPr>
        <p:spPr/>
        <p:txBody>
          <a:bodyPr/>
          <a:lstStyle/>
          <a:p>
            <a:r>
              <a:rPr kumimoji="1" lang="ja-JP" altLang="en-US" dirty="0"/>
              <a:t>目次</a:t>
            </a:r>
          </a:p>
        </p:txBody>
      </p:sp>
    </p:spTree>
    <p:extLst>
      <p:ext uri="{BB962C8B-B14F-4D97-AF65-F5344CB8AC3E}">
        <p14:creationId xmlns:p14="http://schemas.microsoft.com/office/powerpoint/2010/main" val="3638176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グラフィカル ユーザー インターフェイス&#10;&#10;低い精度で自動的に生成された説明">
            <a:extLst>
              <a:ext uri="{FF2B5EF4-FFF2-40B4-BE49-F238E27FC236}">
                <a16:creationId xmlns:a16="http://schemas.microsoft.com/office/drawing/2014/main" id="{AC4F7A6D-7B31-F267-E1A6-F12E10D5B34A}"/>
              </a:ext>
            </a:extLst>
          </p:cNvPr>
          <p:cNvPicPr>
            <a:picLocks noChangeAspect="1"/>
          </p:cNvPicPr>
          <p:nvPr/>
        </p:nvPicPr>
        <p:blipFill>
          <a:blip r:embed="rId3"/>
          <a:stretch>
            <a:fillRect/>
          </a:stretch>
        </p:blipFill>
        <p:spPr>
          <a:xfrm>
            <a:off x="5019924" y="3825628"/>
            <a:ext cx="4254385" cy="707026"/>
          </a:xfrm>
          <a:prstGeom prst="rect">
            <a:avLst/>
          </a:prstGeom>
        </p:spPr>
      </p:pic>
      <p:sp>
        <p:nvSpPr>
          <p:cNvPr id="2" name="タイトル 1">
            <a:extLst>
              <a:ext uri="{FF2B5EF4-FFF2-40B4-BE49-F238E27FC236}">
                <a16:creationId xmlns:a16="http://schemas.microsoft.com/office/drawing/2014/main" id="{5578EFDC-B739-DC30-CAFB-DC825D255840}"/>
              </a:ext>
            </a:extLst>
          </p:cNvPr>
          <p:cNvSpPr>
            <a:spLocks noGrp="1"/>
          </p:cNvSpPr>
          <p:nvPr>
            <p:ph type="title"/>
          </p:nvPr>
        </p:nvSpPr>
        <p:spPr/>
        <p:txBody>
          <a:bodyPr/>
          <a:lstStyle/>
          <a:p>
            <a:r>
              <a:rPr lang="ja-JP" altLang="en-US" sz="2400" dirty="0"/>
              <a:t>排出量カルテ：１．</a:t>
            </a:r>
            <a:r>
              <a:rPr lang="en-US" altLang="ja-JP" sz="2400" dirty="0"/>
              <a:t>CO2</a:t>
            </a:r>
            <a:r>
              <a:rPr lang="ja-JP" altLang="en-US" sz="2400" dirty="0"/>
              <a:t>排出量の傾向把握</a:t>
            </a:r>
          </a:p>
        </p:txBody>
      </p:sp>
      <p:sp>
        <p:nvSpPr>
          <p:cNvPr id="4" name="コンテンツ プレースホルダー 2">
            <a:extLst>
              <a:ext uri="{FF2B5EF4-FFF2-40B4-BE49-F238E27FC236}">
                <a16:creationId xmlns:a16="http://schemas.microsoft.com/office/drawing/2014/main" id="{133A4BD6-834F-4801-9DFF-BD3E95A32BDB}"/>
              </a:ext>
            </a:extLst>
          </p:cNvPr>
          <p:cNvSpPr>
            <a:spLocks noGrp="1"/>
          </p:cNvSpPr>
          <p:nvPr>
            <p:ph sz="quarter" idx="13"/>
          </p:nvPr>
        </p:nvSpPr>
        <p:spPr>
          <a:xfrm>
            <a:off x="250187" y="1008293"/>
            <a:ext cx="9405628" cy="1070957"/>
          </a:xfrm>
        </p:spPr>
        <p:txBody>
          <a:bodyPr/>
          <a:lstStyle/>
          <a:p>
            <a:r>
              <a:rPr lang="en-US" altLang="ja-JP" sz="1600" b="1" dirty="0">
                <a:solidFill>
                  <a:prstClr val="black"/>
                </a:solidFill>
              </a:rPr>
              <a:t>CO2</a:t>
            </a:r>
            <a:r>
              <a:rPr lang="ja-JP" altLang="en-US" sz="1600" b="1" dirty="0">
                <a:solidFill>
                  <a:prstClr val="black"/>
                </a:solidFill>
              </a:rPr>
              <a:t>排出量の傾向把握</a:t>
            </a:r>
            <a:endParaRPr lang="en-US" altLang="ja-JP" sz="1600" b="1" dirty="0">
              <a:solidFill>
                <a:prstClr val="black"/>
              </a:solidFill>
            </a:endParaRPr>
          </a:p>
          <a:p>
            <a:pPr>
              <a:buFont typeface="Arial" panose="020B0604020202020204" pitchFamily="34" charset="0"/>
              <a:buChar char="•"/>
            </a:pPr>
            <a:r>
              <a:rPr lang="ja-JP" altLang="en-US" sz="1200" dirty="0">
                <a:solidFill>
                  <a:prstClr val="black"/>
                </a:solidFill>
              </a:rPr>
              <a:t>過去</a:t>
            </a:r>
            <a:r>
              <a:rPr lang="en-US" altLang="ja-JP" sz="1200" dirty="0">
                <a:solidFill>
                  <a:prstClr val="black"/>
                </a:solidFill>
              </a:rPr>
              <a:t>15</a:t>
            </a:r>
            <a:r>
              <a:rPr lang="ja-JP" altLang="en-US" sz="1200" dirty="0">
                <a:solidFill>
                  <a:prstClr val="black"/>
                </a:solidFill>
              </a:rPr>
              <a:t>年程の部門・分野別での温室効果ガス（</a:t>
            </a:r>
            <a:r>
              <a:rPr lang="en-US" altLang="ja-JP" sz="1200" dirty="0">
                <a:solidFill>
                  <a:prstClr val="black"/>
                </a:solidFill>
              </a:rPr>
              <a:t>CO2</a:t>
            </a:r>
            <a:r>
              <a:rPr lang="ja-JP" altLang="en-US" sz="1200" dirty="0">
                <a:solidFill>
                  <a:prstClr val="black"/>
                </a:solidFill>
              </a:rPr>
              <a:t>）排出量推計が書かれている。</a:t>
            </a:r>
            <a:endParaRPr lang="en-US" altLang="ja-JP" sz="1200" dirty="0">
              <a:solidFill>
                <a:prstClr val="black"/>
              </a:solidFill>
            </a:endParaRPr>
          </a:p>
          <a:p>
            <a:pPr>
              <a:buFont typeface="Arial" panose="020B0604020202020204" pitchFamily="34" charset="0"/>
              <a:buChar char="•"/>
            </a:pPr>
            <a:r>
              <a:rPr lang="ja-JP" altLang="en-US" sz="1200" dirty="0">
                <a:solidFill>
                  <a:prstClr val="black"/>
                </a:solidFill>
              </a:rPr>
              <a:t>主に温室効果ガス排出の</a:t>
            </a:r>
            <a:r>
              <a:rPr lang="ja-JP" altLang="en-US" sz="1200" b="1" dirty="0">
                <a:solidFill>
                  <a:prstClr val="black"/>
                </a:solidFill>
              </a:rPr>
              <a:t>現況把握や要因分析</a:t>
            </a:r>
            <a:r>
              <a:rPr lang="ja-JP" altLang="en-US" sz="1200" dirty="0">
                <a:solidFill>
                  <a:prstClr val="black"/>
                </a:solidFill>
              </a:rPr>
              <a:t>、</a:t>
            </a:r>
            <a:r>
              <a:rPr lang="ja-JP" altLang="en-US" sz="1200" b="1" dirty="0">
                <a:solidFill>
                  <a:prstClr val="black"/>
                </a:solidFill>
              </a:rPr>
              <a:t>将来推計</a:t>
            </a:r>
            <a:r>
              <a:rPr lang="ja-JP" altLang="en-US" sz="1200" dirty="0">
                <a:solidFill>
                  <a:prstClr val="black"/>
                </a:solidFill>
              </a:rPr>
              <a:t>で利活用。</a:t>
            </a:r>
            <a:endParaRPr lang="en-US" altLang="ja-JP" sz="1200" dirty="0">
              <a:solidFill>
                <a:sysClr val="windowText" lastClr="000000"/>
              </a:solidFill>
            </a:endParaRPr>
          </a:p>
        </p:txBody>
      </p:sp>
      <p:grpSp>
        <p:nvGrpSpPr>
          <p:cNvPr id="5" name="グループ化 4">
            <a:extLst>
              <a:ext uri="{FF2B5EF4-FFF2-40B4-BE49-F238E27FC236}">
                <a16:creationId xmlns:a16="http://schemas.microsoft.com/office/drawing/2014/main" id="{4434726F-A5BE-4480-B158-0EA1C04ADB52}"/>
              </a:ext>
            </a:extLst>
          </p:cNvPr>
          <p:cNvGrpSpPr/>
          <p:nvPr/>
        </p:nvGrpSpPr>
        <p:grpSpPr>
          <a:xfrm>
            <a:off x="413961" y="2297132"/>
            <a:ext cx="4391482" cy="3672168"/>
            <a:chOff x="250187" y="2438374"/>
            <a:chExt cx="4572197" cy="3138802"/>
          </a:xfrm>
        </p:grpSpPr>
        <p:sp>
          <p:nvSpPr>
            <p:cNvPr id="7" name="正方形/長方形 6">
              <a:extLst>
                <a:ext uri="{FF2B5EF4-FFF2-40B4-BE49-F238E27FC236}">
                  <a16:creationId xmlns:a16="http://schemas.microsoft.com/office/drawing/2014/main" id="{3191335A-DC65-43DA-9E66-CEDBF200D521}"/>
                </a:ext>
              </a:extLst>
            </p:cNvPr>
            <p:cNvSpPr/>
            <p:nvPr/>
          </p:nvSpPr>
          <p:spPr>
            <a:xfrm>
              <a:off x="250187" y="2438374"/>
              <a:ext cx="4572197" cy="326585"/>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9544">
                <a:defRPr/>
              </a:pPr>
              <a:r>
                <a:rPr lang="ja-JP" altLang="en-US" sz="1400" b="1" dirty="0">
                  <a:solidFill>
                    <a:prstClr val="white"/>
                  </a:solidFill>
                  <a:latin typeface="Meiryo UI" panose="020B0604030504040204" pitchFamily="50" charset="-128"/>
                  <a:ea typeface="Meiryo UI" panose="020B0604030504040204" pitchFamily="50" charset="-128"/>
                </a:rPr>
                <a:t>活用ポイント①</a:t>
              </a:r>
            </a:p>
          </p:txBody>
        </p:sp>
        <p:sp>
          <p:nvSpPr>
            <p:cNvPr id="8" name="正方形/長方形 7">
              <a:extLst>
                <a:ext uri="{FF2B5EF4-FFF2-40B4-BE49-F238E27FC236}">
                  <a16:creationId xmlns:a16="http://schemas.microsoft.com/office/drawing/2014/main" id="{254F3DBF-2AF6-4373-86AB-A7D8B5D998B6}"/>
                </a:ext>
              </a:extLst>
            </p:cNvPr>
            <p:cNvSpPr/>
            <p:nvPr/>
          </p:nvSpPr>
          <p:spPr>
            <a:xfrm>
              <a:off x="250187" y="2757029"/>
              <a:ext cx="4572197" cy="2820147"/>
            </a:xfrm>
            <a:prstGeom prst="rect">
              <a:avLst/>
            </a:prstGeom>
            <a:ln>
              <a:solidFill>
                <a:schemeClr val="tx2"/>
              </a:solidFill>
            </a:ln>
          </p:spPr>
          <p:txBody>
            <a:bodyPr wrap="square">
              <a:spAutoFit/>
            </a:bodyPr>
            <a:lstStyle/>
            <a:p>
              <a:pPr marL="171450" indent="-171450" defTabSz="829544">
                <a:lnSpc>
                  <a:spcPct val="110000"/>
                </a:lnSpc>
                <a:buFont typeface="Wingdings" panose="05000000000000000000" pitchFamily="2" charset="2"/>
                <a:buChar char="l"/>
                <a:defRPr/>
              </a:pPr>
              <a:r>
                <a:rPr lang="ja-JP" altLang="en-US" sz="1200" b="1" u="sng" dirty="0">
                  <a:solidFill>
                    <a:prstClr val="black"/>
                  </a:solidFill>
                  <a:latin typeface="Meiryo UI"/>
                  <a:ea typeface="Meiryo UI"/>
                </a:rPr>
                <a:t>部門・分野別の温室効果ガス（</a:t>
              </a:r>
              <a:r>
                <a:rPr lang="en-US" altLang="ja-JP" sz="1200" b="1" u="sng" dirty="0">
                  <a:solidFill>
                    <a:prstClr val="black"/>
                  </a:solidFill>
                  <a:latin typeface="Meiryo UI"/>
                  <a:ea typeface="Meiryo UI"/>
                </a:rPr>
                <a:t>CO2</a:t>
              </a:r>
              <a:r>
                <a:rPr lang="ja-JP" altLang="en-US" sz="1200" b="1" u="sng" dirty="0">
                  <a:solidFill>
                    <a:prstClr val="black"/>
                  </a:solidFill>
                  <a:latin typeface="Meiryo UI"/>
                  <a:ea typeface="Meiryo UI"/>
                </a:rPr>
                <a:t>）排出量の経年変化</a:t>
              </a:r>
              <a:endParaRPr lang="en-US" altLang="ja-JP" sz="1200" b="1" u="sng" dirty="0">
                <a:solidFill>
                  <a:prstClr val="black"/>
                </a:solidFill>
                <a:latin typeface="Meiryo UI"/>
                <a:ea typeface="Meiryo UI"/>
              </a:endParaRPr>
            </a:p>
            <a:p>
              <a:pPr marL="259232" indent="-163296" defTabSz="829544">
                <a:lnSpc>
                  <a:spcPct val="110000"/>
                </a:lnSpc>
                <a:buFont typeface="Arial" panose="020B0604020202020204" pitchFamily="34" charset="0"/>
                <a:buChar char="•"/>
                <a:defRPr/>
              </a:pPr>
              <a:r>
                <a:rPr lang="ja-JP" altLang="en-US" sz="1050" dirty="0">
                  <a:solidFill>
                    <a:prstClr val="black"/>
                  </a:solidFill>
                  <a:latin typeface="Meiryo UI"/>
                  <a:ea typeface="Meiryo UI"/>
                </a:rPr>
                <a:t>各部門ごとの排出量が</a:t>
              </a:r>
              <a:r>
                <a:rPr lang="en-US" altLang="ja-JP" sz="1050" dirty="0">
                  <a:solidFill>
                    <a:prstClr val="black"/>
                  </a:solidFill>
                  <a:latin typeface="Meiryo UI"/>
                  <a:ea typeface="Meiryo UI"/>
                </a:rPr>
                <a:t>【</a:t>
              </a:r>
              <a:r>
                <a:rPr lang="ja-JP" altLang="en-US" sz="1050" dirty="0">
                  <a:solidFill>
                    <a:prstClr val="black"/>
                  </a:solidFill>
                  <a:latin typeface="Meiryo UI"/>
                  <a:ea typeface="Meiryo UI"/>
                </a:rPr>
                <a:t>増加 </a:t>
              </a:r>
              <a:r>
                <a:rPr lang="en-US" altLang="ja-JP" sz="1050" dirty="0">
                  <a:solidFill>
                    <a:prstClr val="black"/>
                  </a:solidFill>
                  <a:latin typeface="Meiryo UI"/>
                  <a:ea typeface="Meiryo UI"/>
                </a:rPr>
                <a:t>or </a:t>
              </a:r>
              <a:r>
                <a:rPr lang="ja-JP" altLang="en-US" sz="1050" dirty="0">
                  <a:solidFill>
                    <a:prstClr val="black"/>
                  </a:solidFill>
                  <a:latin typeface="Meiryo UI"/>
                  <a:ea typeface="Meiryo UI"/>
                </a:rPr>
                <a:t>減少 </a:t>
              </a:r>
              <a:r>
                <a:rPr lang="en-US" altLang="ja-JP" sz="1050" dirty="0">
                  <a:solidFill>
                    <a:prstClr val="black"/>
                  </a:solidFill>
                  <a:latin typeface="Meiryo UI"/>
                  <a:ea typeface="Meiryo UI"/>
                </a:rPr>
                <a:t>or </a:t>
              </a:r>
              <a:r>
                <a:rPr lang="ja-JP" altLang="en-US" sz="1050" dirty="0">
                  <a:solidFill>
                    <a:prstClr val="black"/>
                  </a:solidFill>
                  <a:latin typeface="Meiryo UI"/>
                  <a:ea typeface="Meiryo UI"/>
                </a:rPr>
                <a:t>維持</a:t>
              </a:r>
              <a:r>
                <a:rPr lang="en-US" altLang="ja-JP" sz="1050" dirty="0">
                  <a:solidFill>
                    <a:prstClr val="black"/>
                  </a:solidFill>
                  <a:latin typeface="Meiryo UI"/>
                  <a:ea typeface="Meiryo UI"/>
                </a:rPr>
                <a:t>】</a:t>
              </a:r>
              <a:r>
                <a:rPr lang="ja-JP" altLang="en-US" sz="1050" dirty="0">
                  <a:solidFill>
                    <a:prstClr val="black"/>
                  </a:solidFill>
                  <a:latin typeface="Meiryo UI"/>
                  <a:ea typeface="Meiryo UI"/>
                </a:rPr>
                <a:t>傾向かがわかる</a:t>
              </a:r>
              <a:endParaRPr lang="en-US" altLang="ja-JP" sz="1050" dirty="0">
                <a:solidFill>
                  <a:prstClr val="black"/>
                </a:solidFill>
                <a:latin typeface="Meiryo UI"/>
                <a:ea typeface="Meiryo UI"/>
              </a:endParaRPr>
            </a:p>
            <a:p>
              <a:pPr marL="444500" lvl="1" indent="-171450" defTabSz="829544">
                <a:lnSpc>
                  <a:spcPct val="110000"/>
                </a:lnSpc>
                <a:buFont typeface="Wingdings" panose="05000000000000000000" pitchFamily="2" charset="2"/>
                <a:buChar char="Ø"/>
                <a:defRPr/>
              </a:pPr>
              <a:r>
                <a:rPr lang="ja-JP" altLang="en-US" sz="1050" dirty="0">
                  <a:solidFill>
                    <a:prstClr val="black"/>
                  </a:solidFill>
                  <a:latin typeface="Meiryo UI"/>
                  <a:ea typeface="Meiryo UI"/>
                </a:rPr>
                <a:t>今後、</a:t>
              </a:r>
              <a:r>
                <a:rPr lang="ja-JP" altLang="en-US" sz="1050" b="1" dirty="0">
                  <a:solidFill>
                    <a:srgbClr val="FF0000"/>
                  </a:solidFill>
                  <a:latin typeface="Meiryo UI"/>
                  <a:ea typeface="Meiryo UI"/>
                </a:rPr>
                <a:t>排出量が増加傾向の部門</a:t>
              </a:r>
              <a:r>
                <a:rPr lang="ja-JP" altLang="en-US" sz="1050" dirty="0">
                  <a:solidFill>
                    <a:prstClr val="black"/>
                  </a:solidFill>
                  <a:latin typeface="Meiryo UI"/>
                  <a:ea typeface="Meiryo UI"/>
                </a:rPr>
                <a:t>で重点的に対策すべきである可能性が高い</a:t>
              </a: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r>
                <a:rPr lang="ja-JP" altLang="en-US" sz="1050" dirty="0">
                  <a:solidFill>
                    <a:prstClr val="black"/>
                  </a:solidFill>
                  <a:latin typeface="Meiryo UI"/>
                  <a:ea typeface="Meiryo UI"/>
                </a:rPr>
                <a:t>例）以下画像（４排出量の経年変化）の場合</a:t>
              </a: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marL="269875" indent="-171450" defTabSz="829544">
                <a:lnSpc>
                  <a:spcPct val="110000"/>
                </a:lnSpc>
                <a:buFont typeface="Arial" panose="020B0604020202020204" pitchFamily="34" charset="0"/>
                <a:buChar char="•"/>
                <a:tabLst>
                  <a:tab pos="269875" algn="l"/>
                </a:tabLst>
                <a:defRPr/>
              </a:pPr>
              <a:r>
                <a:rPr lang="ja-JP" altLang="en-US" sz="1050" dirty="0">
                  <a:solidFill>
                    <a:prstClr val="black"/>
                  </a:solidFill>
                  <a:latin typeface="Meiryo UI"/>
                  <a:ea typeface="Meiryo UI"/>
                </a:rPr>
                <a:t>過去</a:t>
              </a:r>
              <a:r>
                <a:rPr lang="en-US" altLang="ja-JP" sz="1050" dirty="0">
                  <a:solidFill>
                    <a:prstClr val="black"/>
                  </a:solidFill>
                  <a:latin typeface="Meiryo UI"/>
                  <a:ea typeface="Meiryo UI"/>
                </a:rPr>
                <a:t>5</a:t>
              </a:r>
              <a:r>
                <a:rPr lang="ja-JP" altLang="en-US" sz="1050" dirty="0">
                  <a:solidFill>
                    <a:prstClr val="black"/>
                  </a:solidFill>
                  <a:latin typeface="Meiryo UI"/>
                  <a:ea typeface="Meiryo UI"/>
                </a:rPr>
                <a:t>年程、業務その他部門と家庭部門の排出量が減少</a:t>
              </a:r>
              <a:endParaRPr lang="en-US" altLang="ja-JP" sz="1050" dirty="0">
                <a:solidFill>
                  <a:prstClr val="black"/>
                </a:solidFill>
                <a:latin typeface="Meiryo UI"/>
                <a:ea typeface="Meiryo UI"/>
              </a:endParaRPr>
            </a:p>
            <a:p>
              <a:pPr marL="444500" lvl="1" indent="-171450" defTabSz="829544">
                <a:lnSpc>
                  <a:spcPct val="110000"/>
                </a:lnSpc>
                <a:buFont typeface="Wingdings" panose="05000000000000000000" pitchFamily="2" charset="2"/>
                <a:buChar char="Ø"/>
                <a:tabLst>
                  <a:tab pos="269875" algn="l"/>
                </a:tabLst>
                <a:defRPr/>
              </a:pPr>
              <a:r>
                <a:rPr lang="ja-JP" altLang="en-US" sz="1050" b="1" dirty="0">
                  <a:solidFill>
                    <a:srgbClr val="FF0000"/>
                  </a:solidFill>
                  <a:latin typeface="Meiryo UI"/>
                  <a:ea typeface="Meiryo UI"/>
                </a:rPr>
                <a:t>業務その他部門と家庭部門の減少要因分析</a:t>
              </a:r>
              <a:r>
                <a:rPr lang="ja-JP" altLang="en-US" sz="1050" b="1" dirty="0">
                  <a:solidFill>
                    <a:prstClr val="black"/>
                  </a:solidFill>
                  <a:latin typeface="Meiryo UI"/>
                  <a:ea typeface="Meiryo UI"/>
                </a:rPr>
                <a:t>が効果的</a:t>
              </a:r>
              <a:endParaRPr lang="en-US" altLang="ja-JP" sz="1050" b="1" dirty="0">
                <a:solidFill>
                  <a:prstClr val="black"/>
                </a:solidFill>
                <a:latin typeface="Meiryo UI"/>
                <a:ea typeface="Meiryo UI"/>
              </a:endParaRPr>
            </a:p>
            <a:p>
              <a:pPr marL="273050" lvl="1" defTabSz="829544">
                <a:lnSpc>
                  <a:spcPct val="110000"/>
                </a:lnSpc>
                <a:tabLst>
                  <a:tab pos="269875" algn="l"/>
                </a:tabLst>
                <a:defRPr/>
              </a:pPr>
              <a:r>
                <a:rPr lang="ja-JP" altLang="en-US" sz="1050" b="1" dirty="0">
                  <a:solidFill>
                    <a:prstClr val="black"/>
                  </a:solidFill>
                  <a:latin typeface="Meiryo UI"/>
                  <a:ea typeface="Meiryo UI"/>
                </a:rPr>
                <a:t>　　</a:t>
              </a:r>
              <a:r>
                <a:rPr lang="en-US" altLang="ja-JP" sz="1050" dirty="0">
                  <a:solidFill>
                    <a:prstClr val="black"/>
                  </a:solidFill>
                  <a:latin typeface="Meiryo UI"/>
                  <a:ea typeface="Meiryo UI"/>
                </a:rPr>
                <a:t>※</a:t>
              </a:r>
              <a:r>
                <a:rPr lang="ja-JP" altLang="en-US" sz="1050" dirty="0">
                  <a:solidFill>
                    <a:prstClr val="black"/>
                  </a:solidFill>
                  <a:latin typeface="Meiryo UI"/>
                  <a:ea typeface="Meiryo UI"/>
                </a:rPr>
                <a:t>上記部門の変動要因から、脱炭素施策のヒントを得られる可能性</a:t>
              </a:r>
              <a:endParaRPr lang="en-US" altLang="ja-JP" sz="1050" dirty="0">
                <a:solidFill>
                  <a:prstClr val="black"/>
                </a:solidFill>
                <a:latin typeface="Meiryo UI"/>
                <a:ea typeface="Meiryo UI"/>
              </a:endParaRPr>
            </a:p>
          </p:txBody>
        </p:sp>
      </p:grpSp>
      <p:grpSp>
        <p:nvGrpSpPr>
          <p:cNvPr id="9" name="グループ化 8">
            <a:extLst>
              <a:ext uri="{FF2B5EF4-FFF2-40B4-BE49-F238E27FC236}">
                <a16:creationId xmlns:a16="http://schemas.microsoft.com/office/drawing/2014/main" id="{BFA726CC-BE99-47EF-B433-88F94117ED8D}"/>
              </a:ext>
            </a:extLst>
          </p:cNvPr>
          <p:cNvGrpSpPr/>
          <p:nvPr/>
        </p:nvGrpSpPr>
        <p:grpSpPr>
          <a:xfrm>
            <a:off x="4977252" y="2297135"/>
            <a:ext cx="4391482" cy="3315402"/>
            <a:chOff x="250187" y="2438374"/>
            <a:chExt cx="4572197" cy="2843592"/>
          </a:xfrm>
        </p:grpSpPr>
        <p:sp>
          <p:nvSpPr>
            <p:cNvPr id="10" name="正方形/長方形 9">
              <a:extLst>
                <a:ext uri="{FF2B5EF4-FFF2-40B4-BE49-F238E27FC236}">
                  <a16:creationId xmlns:a16="http://schemas.microsoft.com/office/drawing/2014/main" id="{C311AEBC-B924-4802-820A-E79D663A9561}"/>
                </a:ext>
              </a:extLst>
            </p:cNvPr>
            <p:cNvSpPr/>
            <p:nvPr/>
          </p:nvSpPr>
          <p:spPr>
            <a:xfrm>
              <a:off x="250187" y="2438374"/>
              <a:ext cx="4572197" cy="326585"/>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9544">
                <a:defRPr/>
              </a:pPr>
              <a:r>
                <a:rPr lang="ja-JP" altLang="en-US" sz="1400" b="1" dirty="0">
                  <a:solidFill>
                    <a:prstClr val="white"/>
                  </a:solidFill>
                  <a:latin typeface="Meiryo UI" panose="020B0604030504040204" pitchFamily="50" charset="-128"/>
                  <a:ea typeface="Meiryo UI" panose="020B0604030504040204" pitchFamily="50" charset="-128"/>
                </a:rPr>
                <a:t>活用ポイント②</a:t>
              </a:r>
            </a:p>
          </p:txBody>
        </p:sp>
        <p:sp>
          <p:nvSpPr>
            <p:cNvPr id="11" name="正方形/長方形 10">
              <a:extLst>
                <a:ext uri="{FF2B5EF4-FFF2-40B4-BE49-F238E27FC236}">
                  <a16:creationId xmlns:a16="http://schemas.microsoft.com/office/drawing/2014/main" id="{19DD0A23-B704-42E9-86EA-41B1C03CAC69}"/>
                </a:ext>
              </a:extLst>
            </p:cNvPr>
            <p:cNvSpPr/>
            <p:nvPr/>
          </p:nvSpPr>
          <p:spPr>
            <a:xfrm>
              <a:off x="250187" y="2757023"/>
              <a:ext cx="4572197" cy="2524943"/>
            </a:xfrm>
            <a:prstGeom prst="rect">
              <a:avLst/>
            </a:prstGeom>
            <a:ln>
              <a:solidFill>
                <a:schemeClr val="tx2"/>
              </a:solidFill>
            </a:ln>
          </p:spPr>
          <p:txBody>
            <a:bodyPr wrap="square">
              <a:spAutoFit/>
            </a:bodyPr>
            <a:lstStyle/>
            <a:p>
              <a:pPr marL="171450" indent="-171450" defTabSz="829544">
                <a:lnSpc>
                  <a:spcPct val="110000"/>
                </a:lnSpc>
                <a:buFont typeface="Wingdings" panose="05000000000000000000" pitchFamily="2" charset="2"/>
                <a:buChar char="l"/>
                <a:defRPr/>
              </a:pPr>
              <a:r>
                <a:rPr lang="ja-JP" altLang="en-US" sz="1200" b="1" u="sng" dirty="0">
                  <a:solidFill>
                    <a:prstClr val="black"/>
                  </a:solidFill>
                  <a:latin typeface="Meiryo UI"/>
                  <a:ea typeface="Meiryo UI"/>
                </a:rPr>
                <a:t>部門・分野別構成比の比較（都道府県平均及び全国平均）</a:t>
              </a:r>
              <a:endParaRPr lang="en-US" altLang="ja-JP" sz="1200" b="1" u="sng" dirty="0">
                <a:solidFill>
                  <a:prstClr val="black"/>
                </a:solidFill>
                <a:latin typeface="Meiryo UI"/>
                <a:ea typeface="Meiryo UI"/>
              </a:endParaRPr>
            </a:p>
            <a:p>
              <a:pPr marL="259232" indent="-163296" defTabSz="829544">
                <a:lnSpc>
                  <a:spcPct val="110000"/>
                </a:lnSpc>
                <a:buFont typeface="Arial" panose="020B0604020202020204" pitchFamily="34" charset="0"/>
                <a:buChar char="•"/>
                <a:defRPr/>
              </a:pPr>
              <a:r>
                <a:rPr lang="ja-JP" altLang="en-US" sz="1050" dirty="0">
                  <a:solidFill>
                    <a:prstClr val="black"/>
                  </a:solidFill>
                  <a:latin typeface="Meiryo UI"/>
                  <a:ea typeface="Meiryo UI"/>
                </a:rPr>
                <a:t>他地方公共団体に比べて排出量が</a:t>
              </a:r>
              <a:r>
                <a:rPr lang="en-US" altLang="ja-JP" sz="1050" dirty="0">
                  <a:solidFill>
                    <a:prstClr val="black"/>
                  </a:solidFill>
                  <a:latin typeface="Meiryo UI"/>
                  <a:ea typeface="Meiryo UI"/>
                </a:rPr>
                <a:t>【</a:t>
              </a:r>
              <a:r>
                <a:rPr lang="ja-JP" altLang="en-US" sz="1050" dirty="0">
                  <a:solidFill>
                    <a:prstClr val="black"/>
                  </a:solidFill>
                  <a:latin typeface="Meiryo UI"/>
                  <a:ea typeface="Meiryo UI"/>
                </a:rPr>
                <a:t>多い </a:t>
              </a:r>
              <a:r>
                <a:rPr lang="en-US" altLang="ja-JP" sz="1050" dirty="0">
                  <a:solidFill>
                    <a:prstClr val="black"/>
                  </a:solidFill>
                  <a:latin typeface="Meiryo UI"/>
                  <a:ea typeface="Meiryo UI"/>
                </a:rPr>
                <a:t>or </a:t>
              </a:r>
              <a:r>
                <a:rPr lang="ja-JP" altLang="en-US" sz="1050" dirty="0">
                  <a:solidFill>
                    <a:prstClr val="black"/>
                  </a:solidFill>
                  <a:latin typeface="Meiryo UI"/>
                  <a:ea typeface="Meiryo UI"/>
                </a:rPr>
                <a:t>少ない </a:t>
              </a:r>
              <a:r>
                <a:rPr lang="en-US" altLang="ja-JP" sz="1050" dirty="0">
                  <a:solidFill>
                    <a:prstClr val="black"/>
                  </a:solidFill>
                  <a:latin typeface="Meiryo UI"/>
                  <a:ea typeface="Meiryo UI"/>
                </a:rPr>
                <a:t>or </a:t>
              </a:r>
              <a:r>
                <a:rPr lang="ja-JP" altLang="en-US" sz="1050" dirty="0">
                  <a:solidFill>
                    <a:prstClr val="black"/>
                  </a:solidFill>
                  <a:latin typeface="Meiryo UI"/>
                  <a:ea typeface="Meiryo UI"/>
                </a:rPr>
                <a:t>同等</a:t>
              </a:r>
              <a:r>
                <a:rPr lang="en-US" altLang="ja-JP" sz="1050" dirty="0">
                  <a:solidFill>
                    <a:prstClr val="black"/>
                  </a:solidFill>
                  <a:latin typeface="Meiryo UI"/>
                  <a:ea typeface="Meiryo UI"/>
                </a:rPr>
                <a:t>】</a:t>
              </a:r>
              <a:r>
                <a:rPr lang="ja-JP" altLang="en-US" sz="1050" dirty="0">
                  <a:solidFill>
                    <a:prstClr val="black"/>
                  </a:solidFill>
                  <a:latin typeface="Meiryo UI"/>
                  <a:ea typeface="Meiryo UI"/>
                </a:rPr>
                <a:t>かがわかる</a:t>
              </a:r>
              <a:endParaRPr lang="en-US" altLang="ja-JP" sz="1050" dirty="0">
                <a:solidFill>
                  <a:prstClr val="black"/>
                </a:solidFill>
                <a:latin typeface="Meiryo UI"/>
                <a:ea typeface="Meiryo UI"/>
              </a:endParaRPr>
            </a:p>
            <a:p>
              <a:pPr marL="444500" lvl="1" indent="-171450" defTabSz="829544">
                <a:lnSpc>
                  <a:spcPct val="110000"/>
                </a:lnSpc>
                <a:buFont typeface="Wingdings" panose="05000000000000000000" pitchFamily="2" charset="2"/>
                <a:buChar char="Ø"/>
                <a:defRPr/>
              </a:pPr>
              <a:r>
                <a:rPr lang="ja-JP" altLang="en-US" sz="1050" b="1" dirty="0">
                  <a:solidFill>
                    <a:srgbClr val="FF0000"/>
                  </a:solidFill>
                  <a:latin typeface="Meiryo UI"/>
                  <a:ea typeface="Meiryo UI"/>
                </a:rPr>
                <a:t>比較して排出量が多い部門</a:t>
              </a:r>
              <a:r>
                <a:rPr lang="ja-JP" altLang="en-US" sz="1050" dirty="0">
                  <a:solidFill>
                    <a:prstClr val="black"/>
                  </a:solidFill>
                  <a:latin typeface="Meiryo UI"/>
                  <a:ea typeface="Meiryo UI"/>
                </a:rPr>
                <a:t>で重点的に対策すべきである可能性が高い</a:t>
              </a: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r>
                <a:rPr lang="ja-JP" altLang="en-US" sz="1050" dirty="0">
                  <a:solidFill>
                    <a:prstClr val="black"/>
                  </a:solidFill>
                  <a:latin typeface="Meiryo UI"/>
                  <a:ea typeface="Meiryo UI"/>
                </a:rPr>
                <a:t>例）以下画像（５部門別分野別構成比の比較）の場合</a:t>
              </a: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marL="93663" indent="-93663" defTabSz="829544">
                <a:lnSpc>
                  <a:spcPct val="110000"/>
                </a:lnSpc>
                <a:defRPr/>
              </a:pPr>
              <a:r>
                <a:rPr lang="ja-JP" altLang="en-US" sz="1050" dirty="0">
                  <a:solidFill>
                    <a:prstClr val="black"/>
                  </a:solidFill>
                  <a:latin typeface="Meiryo UI"/>
                  <a:ea typeface="Meiryo UI"/>
                </a:rPr>
                <a:t>　・　全国、都道府県と比較して業務その他と家庭部門、運輸部門の排出量割合が大きい</a:t>
              </a:r>
              <a:endParaRPr lang="en-US" altLang="ja-JP" sz="1050" dirty="0">
                <a:solidFill>
                  <a:prstClr val="black"/>
                </a:solidFill>
                <a:latin typeface="Meiryo UI"/>
                <a:ea typeface="Meiryo UI"/>
              </a:endParaRPr>
            </a:p>
            <a:p>
              <a:pPr marL="269875" indent="98425" defTabSz="829544">
                <a:lnSpc>
                  <a:spcPct val="110000"/>
                </a:lnSpc>
                <a:buFont typeface="Wingdings" panose="05000000000000000000" pitchFamily="2" charset="2"/>
                <a:buChar char="Ø"/>
                <a:defRPr/>
              </a:pPr>
              <a:r>
                <a:rPr lang="ja-JP" altLang="en-US" sz="1050" dirty="0">
                  <a:solidFill>
                    <a:prstClr val="black"/>
                  </a:solidFill>
                  <a:latin typeface="Meiryo UI"/>
                  <a:ea typeface="Meiryo UI"/>
                </a:rPr>
                <a:t>　</a:t>
              </a:r>
              <a:r>
                <a:rPr lang="ja-JP" altLang="en-US" sz="1050" b="1" dirty="0">
                  <a:solidFill>
                    <a:srgbClr val="FF0000"/>
                  </a:solidFill>
                  <a:latin typeface="Meiryo UI"/>
                  <a:ea typeface="Meiryo UI"/>
                </a:rPr>
                <a:t>業務その他部門の排出量が多い要因を分析</a:t>
              </a:r>
              <a:r>
                <a:rPr lang="ja-JP" altLang="en-US" sz="1050" b="1" dirty="0">
                  <a:solidFill>
                    <a:prstClr val="black"/>
                  </a:solidFill>
                  <a:latin typeface="Meiryo UI"/>
                  <a:ea typeface="Meiryo UI"/>
                </a:rPr>
                <a:t>することが重要</a:t>
              </a:r>
              <a:endParaRPr lang="en-US" altLang="ja-JP" sz="1050" b="1" dirty="0">
                <a:solidFill>
                  <a:prstClr val="black"/>
                </a:solidFill>
                <a:latin typeface="Meiryo UI"/>
                <a:ea typeface="Meiryo UI"/>
              </a:endParaRPr>
            </a:p>
            <a:p>
              <a:pPr defTabSz="829544">
                <a:lnSpc>
                  <a:spcPct val="110000"/>
                </a:lnSpc>
                <a:defRPr/>
              </a:pPr>
              <a:r>
                <a:rPr lang="ja-JP" altLang="en-US" sz="1050" dirty="0">
                  <a:solidFill>
                    <a:prstClr val="black"/>
                  </a:solidFill>
                  <a:latin typeface="Meiryo UI"/>
                  <a:ea typeface="Meiryo UI"/>
                </a:rPr>
                <a:t>　　　　　</a:t>
              </a:r>
              <a:r>
                <a:rPr lang="en-US" altLang="ja-JP" sz="1050" dirty="0">
                  <a:solidFill>
                    <a:prstClr val="black"/>
                  </a:solidFill>
                  <a:latin typeface="Meiryo UI"/>
                  <a:ea typeface="Meiryo UI"/>
                </a:rPr>
                <a:t>※</a:t>
              </a:r>
              <a:r>
                <a:rPr lang="ja-JP" altLang="en-US" sz="1050" dirty="0">
                  <a:solidFill>
                    <a:prstClr val="black"/>
                  </a:solidFill>
                  <a:latin typeface="Meiryo UI"/>
                  <a:ea typeface="Meiryo UI"/>
                </a:rPr>
                <a:t>上記部門が必ず対策をすべき部門とは限らない</a:t>
              </a:r>
              <a:endParaRPr lang="en-US" altLang="ja-JP" sz="1050" dirty="0">
                <a:solidFill>
                  <a:prstClr val="black"/>
                </a:solidFill>
                <a:latin typeface="Meiryo UI"/>
                <a:ea typeface="Meiryo UI"/>
              </a:endParaRPr>
            </a:p>
            <a:p>
              <a:pPr defTabSz="829544">
                <a:lnSpc>
                  <a:spcPct val="110000"/>
                </a:lnSpc>
                <a:defRPr/>
              </a:pPr>
              <a:r>
                <a:rPr lang="ja-JP" altLang="en-US" sz="1050" dirty="0">
                  <a:solidFill>
                    <a:prstClr val="black"/>
                  </a:solidFill>
                  <a:latin typeface="Meiryo UI"/>
                  <a:ea typeface="Meiryo UI"/>
                </a:rPr>
                <a:t>　　　　　</a:t>
              </a:r>
              <a:r>
                <a:rPr lang="en-US" altLang="ja-JP" sz="1050" dirty="0">
                  <a:solidFill>
                    <a:prstClr val="black"/>
                  </a:solidFill>
                  <a:latin typeface="Meiryo UI"/>
                  <a:ea typeface="Meiryo UI"/>
                </a:rPr>
                <a:t>※</a:t>
              </a:r>
              <a:r>
                <a:rPr lang="ja-JP" altLang="en-US" sz="1050" dirty="0">
                  <a:solidFill>
                    <a:prstClr val="black"/>
                  </a:solidFill>
                  <a:latin typeface="Meiryo UI"/>
                  <a:ea typeface="Meiryo UI"/>
                </a:rPr>
                <a:t>産業部門が相対的に少ないため、とも考えられる</a:t>
              </a:r>
              <a:endParaRPr lang="en-US" altLang="ja-JP" sz="1050" dirty="0">
                <a:solidFill>
                  <a:prstClr val="black"/>
                </a:solidFill>
                <a:latin typeface="Meiryo UI"/>
                <a:ea typeface="Meiryo UI"/>
              </a:endParaRPr>
            </a:p>
          </p:txBody>
        </p:sp>
      </p:grpSp>
      <p:sp>
        <p:nvSpPr>
          <p:cNvPr id="15" name="矢印: 右 14">
            <a:extLst>
              <a:ext uri="{FF2B5EF4-FFF2-40B4-BE49-F238E27FC236}">
                <a16:creationId xmlns:a16="http://schemas.microsoft.com/office/drawing/2014/main" id="{0E7D0829-E945-4D70-A5E6-E4FBF77AA2FE}"/>
              </a:ext>
            </a:extLst>
          </p:cNvPr>
          <p:cNvSpPr/>
          <p:nvPr/>
        </p:nvSpPr>
        <p:spPr>
          <a:xfrm rot="5400000">
            <a:off x="4873944" y="5419591"/>
            <a:ext cx="158112" cy="1573128"/>
          </a:xfrm>
          <a:prstGeom prst="rightArrow">
            <a:avLst>
              <a:gd name="adj1" fmla="val 100000"/>
              <a:gd name="adj2" fmla="val 9871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599BBF3D-4F5B-4A93-8593-D29A9E154423}"/>
              </a:ext>
            </a:extLst>
          </p:cNvPr>
          <p:cNvSpPr txBox="1"/>
          <p:nvPr/>
        </p:nvSpPr>
        <p:spPr>
          <a:xfrm>
            <a:off x="2709362" y="6339964"/>
            <a:ext cx="4487276" cy="338554"/>
          </a:xfrm>
          <a:prstGeom prst="rect">
            <a:avLst/>
          </a:prstGeom>
          <a:noFill/>
        </p:spPr>
        <p:txBody>
          <a:bodyPr wrap="square" rtlCol="0">
            <a:spAutoFit/>
          </a:bodyPr>
          <a:lstStyle/>
          <a:p>
            <a:pPr algn="ctr"/>
            <a:r>
              <a:rPr kumimoji="1" lang="ja-JP" altLang="en-US" sz="1600" dirty="0"/>
              <a:t>複合的に対策すべき部門を予測する</a:t>
            </a:r>
            <a:endParaRPr kumimoji="1" lang="ja-JP" altLang="en-US" sz="1600" b="1" dirty="0"/>
          </a:p>
        </p:txBody>
      </p:sp>
      <p:pic>
        <p:nvPicPr>
          <p:cNvPr id="3" name="図 2">
            <a:extLst>
              <a:ext uri="{FF2B5EF4-FFF2-40B4-BE49-F238E27FC236}">
                <a16:creationId xmlns:a16="http://schemas.microsoft.com/office/drawing/2014/main" id="{ED32ACB5-AED0-44F3-A218-BE60F2CBDC9A}"/>
              </a:ext>
            </a:extLst>
          </p:cNvPr>
          <p:cNvPicPr>
            <a:picLocks noChangeAspect="1"/>
          </p:cNvPicPr>
          <p:nvPr/>
        </p:nvPicPr>
        <p:blipFill rotWithShape="1">
          <a:blip r:embed="rId4"/>
          <a:srcRect l="1" r="-212" b="45634"/>
          <a:stretch/>
        </p:blipFill>
        <p:spPr>
          <a:xfrm>
            <a:off x="509728" y="3836408"/>
            <a:ext cx="4217336" cy="1422074"/>
          </a:xfrm>
          <a:prstGeom prst="rect">
            <a:avLst/>
          </a:prstGeom>
        </p:spPr>
      </p:pic>
      <p:sp>
        <p:nvSpPr>
          <p:cNvPr id="6" name="楕円 5">
            <a:extLst>
              <a:ext uri="{FF2B5EF4-FFF2-40B4-BE49-F238E27FC236}">
                <a16:creationId xmlns:a16="http://schemas.microsoft.com/office/drawing/2014/main" id="{9F9CBBEB-5F5D-4927-AA65-7C8BE54701A4}"/>
              </a:ext>
            </a:extLst>
          </p:cNvPr>
          <p:cNvSpPr/>
          <p:nvPr/>
        </p:nvSpPr>
        <p:spPr>
          <a:xfrm>
            <a:off x="2335474" y="4087905"/>
            <a:ext cx="1295400" cy="101341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cxnSp>
        <p:nvCxnSpPr>
          <p:cNvPr id="13" name="直線矢印コネクタ 12">
            <a:extLst>
              <a:ext uri="{FF2B5EF4-FFF2-40B4-BE49-F238E27FC236}">
                <a16:creationId xmlns:a16="http://schemas.microsoft.com/office/drawing/2014/main" id="{FB24A3FC-BAF6-422F-9769-F038C31C0DC3}"/>
              </a:ext>
            </a:extLst>
          </p:cNvPr>
          <p:cNvCxnSpPr>
            <a:cxnSpLocks/>
            <a:endCxn id="6" idx="4"/>
          </p:cNvCxnSpPr>
          <p:nvPr/>
        </p:nvCxnSpPr>
        <p:spPr>
          <a:xfrm flipV="1">
            <a:off x="2983174" y="5101324"/>
            <a:ext cx="0" cy="30153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楕円 22">
            <a:extLst>
              <a:ext uri="{FF2B5EF4-FFF2-40B4-BE49-F238E27FC236}">
                <a16:creationId xmlns:a16="http://schemas.microsoft.com/office/drawing/2014/main" id="{73D1592E-5625-F1D4-0FB4-98077F1A592E}"/>
              </a:ext>
            </a:extLst>
          </p:cNvPr>
          <p:cNvSpPr/>
          <p:nvPr/>
        </p:nvSpPr>
        <p:spPr>
          <a:xfrm>
            <a:off x="6011980" y="3793348"/>
            <a:ext cx="1179632" cy="29442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2145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78EFDC-B739-DC30-CAFB-DC825D255840}"/>
              </a:ext>
            </a:extLst>
          </p:cNvPr>
          <p:cNvSpPr>
            <a:spLocks noGrp="1"/>
          </p:cNvSpPr>
          <p:nvPr>
            <p:ph type="title"/>
          </p:nvPr>
        </p:nvSpPr>
        <p:spPr/>
        <p:txBody>
          <a:bodyPr/>
          <a:lstStyle/>
          <a:p>
            <a:r>
              <a:rPr lang="ja-JP" altLang="en-US" sz="2400" dirty="0"/>
              <a:t>排出量カルテ：２．活動量の現状把握</a:t>
            </a:r>
          </a:p>
        </p:txBody>
      </p:sp>
      <p:pic>
        <p:nvPicPr>
          <p:cNvPr id="7" name="図 6" descr="グラフィカル ユーザー インターフェイス, アプリケーション&#10;&#10;自動的に生成された説明">
            <a:extLst>
              <a:ext uri="{FF2B5EF4-FFF2-40B4-BE49-F238E27FC236}">
                <a16:creationId xmlns:a16="http://schemas.microsoft.com/office/drawing/2014/main" id="{6E35A2D4-40FB-691A-C4F3-620C4D99916F}"/>
              </a:ext>
            </a:extLst>
          </p:cNvPr>
          <p:cNvPicPr>
            <a:picLocks noChangeAspect="1"/>
          </p:cNvPicPr>
          <p:nvPr/>
        </p:nvPicPr>
        <p:blipFill>
          <a:blip r:embed="rId3"/>
          <a:stretch>
            <a:fillRect/>
          </a:stretch>
        </p:blipFill>
        <p:spPr>
          <a:xfrm>
            <a:off x="1263075" y="988225"/>
            <a:ext cx="7379847" cy="4592515"/>
          </a:xfrm>
          <a:prstGeom prst="rect">
            <a:avLst/>
          </a:prstGeom>
          <a:ln>
            <a:solidFill>
              <a:srgbClr val="0070C0"/>
            </a:solidFill>
          </a:ln>
        </p:spPr>
      </p:pic>
      <p:sp>
        <p:nvSpPr>
          <p:cNvPr id="8" name="テキスト ボックス 7">
            <a:extLst>
              <a:ext uri="{FF2B5EF4-FFF2-40B4-BE49-F238E27FC236}">
                <a16:creationId xmlns:a16="http://schemas.microsoft.com/office/drawing/2014/main" id="{68ABE750-3A05-48D8-AEFC-70269AA610AC}"/>
              </a:ext>
            </a:extLst>
          </p:cNvPr>
          <p:cNvSpPr txBox="1"/>
          <p:nvPr/>
        </p:nvSpPr>
        <p:spPr>
          <a:xfrm>
            <a:off x="3121069" y="5962375"/>
            <a:ext cx="3663862" cy="276999"/>
          </a:xfrm>
          <a:prstGeom prst="rect">
            <a:avLst/>
          </a:prstGeom>
          <a:noFill/>
        </p:spPr>
        <p:txBody>
          <a:bodyPr wrap="square" rtlCol="0">
            <a:spAutoFit/>
          </a:bodyPr>
          <a:lstStyle/>
          <a:p>
            <a:r>
              <a:rPr kumimoji="1" lang="ja-JP" altLang="en-US" sz="1200" dirty="0">
                <a:solidFill>
                  <a:srgbClr val="FF0000"/>
                </a:solidFill>
              </a:rPr>
              <a:t>部門・分野別指標の推移（廃棄物のみ排出量の推移）</a:t>
            </a:r>
          </a:p>
        </p:txBody>
      </p:sp>
      <p:sp>
        <p:nvSpPr>
          <p:cNvPr id="3" name="正方形/長方形 2">
            <a:extLst>
              <a:ext uri="{FF2B5EF4-FFF2-40B4-BE49-F238E27FC236}">
                <a16:creationId xmlns:a16="http://schemas.microsoft.com/office/drawing/2014/main" id="{A193D4F2-6FFB-AFB1-F212-EA4FB73C64FF}"/>
              </a:ext>
            </a:extLst>
          </p:cNvPr>
          <p:cNvSpPr/>
          <p:nvPr/>
        </p:nvSpPr>
        <p:spPr>
          <a:xfrm>
            <a:off x="338806" y="988225"/>
            <a:ext cx="797916" cy="359732"/>
          </a:xfrm>
          <a:prstGeom prst="rect">
            <a:avLst/>
          </a:prstGeom>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画像例</a:t>
            </a:r>
          </a:p>
        </p:txBody>
      </p:sp>
      <p:sp>
        <p:nvSpPr>
          <p:cNvPr id="4" name="正方形/長方形 3">
            <a:extLst>
              <a:ext uri="{FF2B5EF4-FFF2-40B4-BE49-F238E27FC236}">
                <a16:creationId xmlns:a16="http://schemas.microsoft.com/office/drawing/2014/main" id="{D984DBFD-F90E-291A-2A89-54480DF10CB5}"/>
              </a:ext>
            </a:extLst>
          </p:cNvPr>
          <p:cNvSpPr/>
          <p:nvPr/>
        </p:nvSpPr>
        <p:spPr>
          <a:xfrm>
            <a:off x="1481559" y="1347957"/>
            <a:ext cx="6956385" cy="37564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A78CE512-F8EF-4B22-AB29-2DF52DFAE027}"/>
              </a:ext>
            </a:extLst>
          </p:cNvPr>
          <p:cNvSpPr/>
          <p:nvPr/>
        </p:nvSpPr>
        <p:spPr>
          <a:xfrm>
            <a:off x="8115727" y="1071154"/>
            <a:ext cx="418673" cy="13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5194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78EFDC-B739-DC30-CAFB-DC825D255840}"/>
              </a:ext>
            </a:extLst>
          </p:cNvPr>
          <p:cNvSpPr>
            <a:spLocks noGrp="1"/>
          </p:cNvSpPr>
          <p:nvPr>
            <p:ph type="title"/>
          </p:nvPr>
        </p:nvSpPr>
        <p:spPr/>
        <p:txBody>
          <a:bodyPr/>
          <a:lstStyle/>
          <a:p>
            <a:r>
              <a:rPr lang="ja-JP" altLang="en-US" sz="2400" dirty="0"/>
              <a:t>排出量カルテ：２．活動量の現状把握</a:t>
            </a:r>
          </a:p>
        </p:txBody>
      </p:sp>
      <p:sp>
        <p:nvSpPr>
          <p:cNvPr id="4" name="コンテンツ プレースホルダー 2">
            <a:extLst>
              <a:ext uri="{FF2B5EF4-FFF2-40B4-BE49-F238E27FC236}">
                <a16:creationId xmlns:a16="http://schemas.microsoft.com/office/drawing/2014/main" id="{133A4BD6-834F-4801-9DFF-BD3E95A32BDB}"/>
              </a:ext>
            </a:extLst>
          </p:cNvPr>
          <p:cNvSpPr>
            <a:spLocks noGrp="1"/>
          </p:cNvSpPr>
          <p:nvPr>
            <p:ph sz="quarter" idx="13"/>
          </p:nvPr>
        </p:nvSpPr>
        <p:spPr>
          <a:xfrm>
            <a:off x="250187" y="1008293"/>
            <a:ext cx="9405628" cy="1070957"/>
          </a:xfrm>
        </p:spPr>
        <p:txBody>
          <a:bodyPr/>
          <a:lstStyle/>
          <a:p>
            <a:r>
              <a:rPr lang="ja-JP" altLang="en-US" sz="1600" b="1" dirty="0">
                <a:solidFill>
                  <a:prstClr val="black"/>
                </a:solidFill>
              </a:rPr>
              <a:t>活動量の現状把握</a:t>
            </a:r>
            <a:endParaRPr lang="en-US" altLang="ja-JP" sz="1600" b="1" dirty="0">
              <a:solidFill>
                <a:prstClr val="black"/>
              </a:solidFill>
            </a:endParaRPr>
          </a:p>
          <a:p>
            <a:pPr>
              <a:buFont typeface="Arial" panose="020B0604020202020204" pitchFamily="34" charset="0"/>
              <a:buChar char="•"/>
            </a:pPr>
            <a:r>
              <a:rPr lang="en-US" altLang="ja-JP" sz="1200" dirty="0">
                <a:solidFill>
                  <a:prstClr val="black"/>
                </a:solidFill>
              </a:rPr>
              <a:t>CO2</a:t>
            </a:r>
            <a:r>
              <a:rPr lang="ja-JP" altLang="en-US" sz="1200" dirty="0">
                <a:solidFill>
                  <a:prstClr val="black"/>
                </a:solidFill>
              </a:rPr>
              <a:t>排出量推計の根拠となる、各分野の活動量が書かれている。</a:t>
            </a:r>
            <a:endParaRPr lang="en-US" altLang="ja-JP" sz="1200" dirty="0">
              <a:solidFill>
                <a:prstClr val="black"/>
              </a:solidFill>
            </a:endParaRPr>
          </a:p>
          <a:p>
            <a:pPr>
              <a:buFont typeface="Arial" panose="020B0604020202020204" pitchFamily="34" charset="0"/>
              <a:buChar char="•"/>
            </a:pPr>
            <a:r>
              <a:rPr lang="ja-JP" altLang="en-US" sz="1200" dirty="0">
                <a:solidFill>
                  <a:prstClr val="black"/>
                </a:solidFill>
              </a:rPr>
              <a:t>主に温室効果ガス排出の</a:t>
            </a:r>
            <a:r>
              <a:rPr lang="ja-JP" altLang="en-US" sz="1200" b="1" dirty="0">
                <a:solidFill>
                  <a:prstClr val="black"/>
                </a:solidFill>
              </a:rPr>
              <a:t>要因分析</a:t>
            </a:r>
            <a:r>
              <a:rPr lang="ja-JP" altLang="en-US" sz="1200" dirty="0">
                <a:solidFill>
                  <a:prstClr val="black"/>
                </a:solidFill>
              </a:rPr>
              <a:t>で利活用。</a:t>
            </a:r>
            <a:endParaRPr lang="en-US" altLang="ja-JP" sz="1200" dirty="0">
              <a:solidFill>
                <a:sysClr val="windowText" lastClr="000000"/>
              </a:solidFill>
            </a:endParaRPr>
          </a:p>
        </p:txBody>
      </p:sp>
      <p:grpSp>
        <p:nvGrpSpPr>
          <p:cNvPr id="5" name="グループ化 4">
            <a:extLst>
              <a:ext uri="{FF2B5EF4-FFF2-40B4-BE49-F238E27FC236}">
                <a16:creationId xmlns:a16="http://schemas.microsoft.com/office/drawing/2014/main" id="{4434726F-A5BE-4480-B158-0EA1C04ADB52}"/>
              </a:ext>
            </a:extLst>
          </p:cNvPr>
          <p:cNvGrpSpPr/>
          <p:nvPr/>
        </p:nvGrpSpPr>
        <p:grpSpPr>
          <a:xfrm>
            <a:off x="250187" y="2342571"/>
            <a:ext cx="9405627" cy="3805066"/>
            <a:chOff x="250187" y="2438374"/>
            <a:chExt cx="4572197" cy="2397668"/>
          </a:xfrm>
        </p:grpSpPr>
        <p:sp>
          <p:nvSpPr>
            <p:cNvPr id="7" name="正方形/長方形 6">
              <a:extLst>
                <a:ext uri="{FF2B5EF4-FFF2-40B4-BE49-F238E27FC236}">
                  <a16:creationId xmlns:a16="http://schemas.microsoft.com/office/drawing/2014/main" id="{3191335A-DC65-43DA-9E66-CEDBF200D521}"/>
                </a:ext>
              </a:extLst>
            </p:cNvPr>
            <p:cNvSpPr/>
            <p:nvPr/>
          </p:nvSpPr>
          <p:spPr>
            <a:xfrm>
              <a:off x="250187" y="2438374"/>
              <a:ext cx="4572197" cy="326585"/>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9544">
                <a:defRPr/>
              </a:pPr>
              <a:r>
                <a:rPr lang="ja-JP" altLang="en-US" sz="1400" b="1" dirty="0">
                  <a:solidFill>
                    <a:prstClr val="white"/>
                  </a:solidFill>
                  <a:latin typeface="Meiryo UI" panose="020B0604030504040204" pitchFamily="50" charset="-128"/>
                  <a:ea typeface="Meiryo UI" panose="020B0604030504040204" pitchFamily="50" charset="-128"/>
                </a:rPr>
                <a:t>活用ポイント</a:t>
              </a:r>
            </a:p>
          </p:txBody>
        </p:sp>
        <p:sp>
          <p:nvSpPr>
            <p:cNvPr id="8" name="正方形/長方形 7">
              <a:extLst>
                <a:ext uri="{FF2B5EF4-FFF2-40B4-BE49-F238E27FC236}">
                  <a16:creationId xmlns:a16="http://schemas.microsoft.com/office/drawing/2014/main" id="{254F3DBF-2AF6-4373-86AB-A7D8B5D998B6}"/>
                </a:ext>
              </a:extLst>
            </p:cNvPr>
            <p:cNvSpPr/>
            <p:nvPr/>
          </p:nvSpPr>
          <p:spPr>
            <a:xfrm>
              <a:off x="250187" y="2757029"/>
              <a:ext cx="4572197" cy="2079013"/>
            </a:xfrm>
            <a:prstGeom prst="rect">
              <a:avLst/>
            </a:prstGeom>
            <a:ln>
              <a:solidFill>
                <a:schemeClr val="tx2"/>
              </a:solidFill>
            </a:ln>
          </p:spPr>
          <p:txBody>
            <a:bodyPr wrap="square">
              <a:spAutoFit/>
            </a:bodyPr>
            <a:lstStyle/>
            <a:p>
              <a:pPr defTabSz="829544">
                <a:lnSpc>
                  <a:spcPct val="110000"/>
                </a:lnSpc>
                <a:defRPr/>
              </a:pPr>
              <a:r>
                <a:rPr lang="ja-JP" altLang="en-US" sz="1200" dirty="0">
                  <a:solidFill>
                    <a:prstClr val="black"/>
                  </a:solidFill>
                  <a:latin typeface="Meiryo UI"/>
                  <a:ea typeface="Meiryo UI"/>
                </a:rPr>
                <a:t>●</a:t>
              </a:r>
              <a:r>
                <a:rPr lang="ja-JP" altLang="en-US" sz="1200" b="1" u="sng" dirty="0"/>
                <a:t>部門・分野別指標の推移</a:t>
              </a:r>
              <a:endParaRPr lang="en-US" altLang="ja-JP" sz="1200" b="1" u="sng" dirty="0"/>
            </a:p>
            <a:p>
              <a:pPr defTabSz="829544">
                <a:lnSpc>
                  <a:spcPct val="110000"/>
                </a:lnSpc>
                <a:defRPr/>
              </a:pPr>
              <a:r>
                <a:rPr lang="ja-JP" altLang="en-US" sz="1050" dirty="0">
                  <a:solidFill>
                    <a:prstClr val="black"/>
                  </a:solidFill>
                  <a:latin typeface="Meiryo UI"/>
                  <a:ea typeface="Meiryo UI"/>
                </a:rPr>
                <a:t>　・　各分野における活動量の推移を比較することが可能</a:t>
              </a:r>
              <a:endParaRPr lang="en-US" altLang="ja-JP" sz="1050" dirty="0">
                <a:solidFill>
                  <a:prstClr val="black"/>
                </a:solidFill>
                <a:latin typeface="Meiryo UI"/>
                <a:ea typeface="Meiryo UI"/>
              </a:endParaRPr>
            </a:p>
            <a:p>
              <a:pPr marL="266700" defTabSz="829544">
                <a:lnSpc>
                  <a:spcPct val="110000"/>
                </a:lnSpc>
                <a:buFont typeface="Wingdings" panose="05000000000000000000" pitchFamily="2" charset="2"/>
                <a:buChar char="Ø"/>
                <a:defRPr/>
              </a:pPr>
              <a:r>
                <a:rPr lang="ja-JP" altLang="en-US" sz="1050" dirty="0">
                  <a:solidFill>
                    <a:prstClr val="black"/>
                  </a:solidFill>
                  <a:latin typeface="Meiryo UI"/>
                  <a:ea typeface="Meiryo UI"/>
                </a:rPr>
                <a:t>増減の類似性から、</a:t>
              </a:r>
              <a:r>
                <a:rPr lang="ja-JP" altLang="en-US" sz="1050" b="1" dirty="0">
                  <a:solidFill>
                    <a:srgbClr val="FF0000"/>
                  </a:solidFill>
                  <a:latin typeface="Meiryo UI"/>
                  <a:ea typeface="Meiryo UI"/>
                </a:rPr>
                <a:t>当該分野の排出量変動に影響しているの要因</a:t>
              </a:r>
              <a:r>
                <a:rPr lang="ja-JP" altLang="en-US" sz="1050" dirty="0">
                  <a:solidFill>
                    <a:prstClr val="black"/>
                  </a:solidFill>
                  <a:latin typeface="Meiryo UI"/>
                  <a:ea typeface="Meiryo UI"/>
                </a:rPr>
                <a:t>を推測</a:t>
              </a:r>
              <a:endParaRPr lang="en-US" altLang="ja-JP" sz="1050" dirty="0">
                <a:solidFill>
                  <a:prstClr val="black"/>
                </a:solidFill>
                <a:latin typeface="Meiryo UI"/>
                <a:ea typeface="Meiryo UI"/>
              </a:endParaRPr>
            </a:p>
            <a:p>
              <a:pPr defTabSz="829544">
                <a:lnSpc>
                  <a:spcPct val="110000"/>
                </a:lnSpc>
                <a:defRPr/>
              </a:pPr>
              <a:r>
                <a:rPr lang="ja-JP" altLang="en-US" sz="1050" dirty="0">
                  <a:solidFill>
                    <a:prstClr val="black"/>
                  </a:solidFill>
                  <a:latin typeface="Meiryo UI"/>
                  <a:ea typeface="Meiryo UI"/>
                </a:rPr>
                <a:t>　　　</a:t>
              </a:r>
              <a:r>
                <a:rPr lang="en-US" altLang="ja-JP" sz="1050" dirty="0">
                  <a:solidFill>
                    <a:prstClr val="black"/>
                  </a:solidFill>
                  <a:latin typeface="Meiryo UI"/>
                  <a:ea typeface="Meiryo UI"/>
                </a:rPr>
                <a:t>※</a:t>
              </a:r>
              <a:r>
                <a:rPr lang="ja-JP" altLang="en-US" sz="1050" dirty="0">
                  <a:solidFill>
                    <a:prstClr val="black"/>
                  </a:solidFill>
                  <a:latin typeface="Meiryo UI"/>
                  <a:ea typeface="Meiryo UI"/>
                </a:rPr>
                <a:t>その他の要因も考えられるため完全な要因分析とは言えない</a:t>
              </a: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r>
                <a:rPr lang="ja-JP" altLang="en-US" sz="1050" dirty="0">
                  <a:solidFill>
                    <a:prstClr val="black"/>
                  </a:solidFill>
                  <a:latin typeface="Meiryo UI"/>
                  <a:ea typeface="Meiryo UI"/>
                </a:rPr>
                <a:t>例）以下画像（産業部門）の場合</a:t>
              </a:r>
              <a:endParaRPr lang="en-US" altLang="ja-JP" sz="1050" dirty="0">
                <a:solidFill>
                  <a:prstClr val="black"/>
                </a:solidFill>
                <a:latin typeface="Meiryo UI"/>
                <a:ea typeface="Meiryo UI"/>
              </a:endParaRPr>
            </a:p>
            <a:p>
              <a:pPr defTabSz="829544">
                <a:lnSpc>
                  <a:spcPct val="110000"/>
                </a:lnSpc>
                <a:defRPr/>
              </a:pPr>
              <a:r>
                <a:rPr lang="ja-JP" altLang="en-US" sz="1050" dirty="0">
                  <a:solidFill>
                    <a:prstClr val="black"/>
                  </a:solidFill>
                  <a:latin typeface="Meiryo UI"/>
                  <a:ea typeface="Meiryo UI"/>
                </a:rPr>
                <a:t>・産業部門（農林水産業）の従業員数が増えた令和２年度に、当該部門の</a:t>
              </a:r>
              <a:r>
                <a:rPr lang="en-US" altLang="ja-JP" sz="1050" dirty="0">
                  <a:solidFill>
                    <a:prstClr val="black"/>
                  </a:solidFill>
                  <a:latin typeface="Meiryo UI"/>
                  <a:ea typeface="Meiryo UI"/>
                </a:rPr>
                <a:t>CO2</a:t>
              </a:r>
              <a:r>
                <a:rPr lang="ja-JP" altLang="en-US" sz="1050" dirty="0">
                  <a:solidFill>
                    <a:prstClr val="black"/>
                  </a:solidFill>
                  <a:latin typeface="Meiryo UI"/>
                  <a:ea typeface="Meiryo UI"/>
                </a:rPr>
                <a:t>排出も増加している</a:t>
              </a:r>
              <a:endParaRPr lang="en-US" altLang="ja-JP" sz="1050" dirty="0">
                <a:solidFill>
                  <a:prstClr val="black"/>
                </a:solidFill>
                <a:latin typeface="Meiryo UI"/>
                <a:ea typeface="Meiryo UI"/>
              </a:endParaRPr>
            </a:p>
            <a:p>
              <a:pPr marL="171450" indent="-85725" defTabSz="829544">
                <a:lnSpc>
                  <a:spcPct val="110000"/>
                </a:lnSpc>
                <a:buFont typeface="Wingdings" panose="05000000000000000000" pitchFamily="2" charset="2"/>
                <a:buChar char="Ø"/>
                <a:defRPr/>
              </a:pPr>
              <a:r>
                <a:rPr lang="ja-JP" altLang="en-US" sz="1050" b="1" dirty="0">
                  <a:solidFill>
                    <a:srgbClr val="FF0000"/>
                  </a:solidFill>
                  <a:latin typeface="Meiryo UI"/>
                  <a:ea typeface="Meiryo UI"/>
                </a:rPr>
                <a:t>近年の産業部門（農林水産業）排出量の増減には従業員数が１つの要因になっている</a:t>
              </a:r>
              <a:r>
                <a:rPr lang="ja-JP" altLang="en-US" sz="1050" dirty="0">
                  <a:solidFill>
                    <a:prstClr val="black"/>
                  </a:solidFill>
                  <a:latin typeface="Meiryo UI"/>
                  <a:ea typeface="Meiryo UI"/>
                </a:rPr>
                <a:t>と考えられる</a:t>
              </a:r>
              <a:endParaRPr lang="en-US" altLang="ja-JP" sz="1050" dirty="0">
                <a:solidFill>
                  <a:prstClr val="black"/>
                </a:solidFill>
                <a:latin typeface="Meiryo UI"/>
                <a:ea typeface="Meiryo UI"/>
              </a:endParaRPr>
            </a:p>
            <a:p>
              <a:pPr defTabSz="829544">
                <a:lnSpc>
                  <a:spcPct val="110000"/>
                </a:lnSpc>
                <a:defRPr/>
              </a:pPr>
              <a:r>
                <a:rPr lang="ja-JP" altLang="en-US" sz="1050" dirty="0">
                  <a:solidFill>
                    <a:prstClr val="black"/>
                  </a:solidFill>
                  <a:latin typeface="Meiryo UI"/>
                  <a:ea typeface="Meiryo UI"/>
                </a:rPr>
                <a:t>　</a:t>
              </a:r>
              <a:r>
                <a:rPr lang="en-US" altLang="ja-JP" sz="1050" dirty="0">
                  <a:solidFill>
                    <a:prstClr val="black"/>
                  </a:solidFill>
                  <a:latin typeface="Meiryo UI"/>
                  <a:ea typeface="Meiryo UI"/>
                </a:rPr>
                <a:t>※</a:t>
              </a:r>
              <a:r>
                <a:rPr lang="ja-JP" altLang="en-US" sz="1050" dirty="0">
                  <a:solidFill>
                    <a:prstClr val="black"/>
                  </a:solidFill>
                  <a:latin typeface="Meiryo UI"/>
                  <a:ea typeface="Meiryo UI"/>
                </a:rPr>
                <a:t>要因の詳細な分析については</a:t>
              </a:r>
              <a:r>
                <a:rPr lang="en-US" altLang="ja-JP" sz="1050" dirty="0">
                  <a:solidFill>
                    <a:prstClr val="black"/>
                  </a:solidFill>
                  <a:latin typeface="Meiryo UI"/>
                  <a:ea typeface="Meiryo UI"/>
                </a:rPr>
                <a:t>p.48</a:t>
              </a:r>
              <a:r>
                <a:rPr lang="ja-JP" altLang="en-US" sz="1050" dirty="0">
                  <a:solidFill>
                    <a:prstClr val="black"/>
                  </a:solidFill>
                  <a:latin typeface="Meiryo UI"/>
                  <a:ea typeface="Meiryo UI"/>
                </a:rPr>
                <a:t>～記載</a:t>
              </a: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p:txBody>
        </p:sp>
      </p:grpSp>
      <p:sp>
        <p:nvSpPr>
          <p:cNvPr id="15" name="矢印: 右 14">
            <a:extLst>
              <a:ext uri="{FF2B5EF4-FFF2-40B4-BE49-F238E27FC236}">
                <a16:creationId xmlns:a16="http://schemas.microsoft.com/office/drawing/2014/main" id="{0E7D0829-E945-4D70-A5E6-E4FBF77AA2FE}"/>
              </a:ext>
            </a:extLst>
          </p:cNvPr>
          <p:cNvSpPr/>
          <p:nvPr/>
        </p:nvSpPr>
        <p:spPr>
          <a:xfrm rot="5400000">
            <a:off x="4562614" y="5565222"/>
            <a:ext cx="158112" cy="1573128"/>
          </a:xfrm>
          <a:prstGeom prst="rightArrow">
            <a:avLst>
              <a:gd name="adj1" fmla="val 100000"/>
              <a:gd name="adj2" fmla="val 9871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599BBF3D-4F5B-4A93-8593-D29A9E154423}"/>
              </a:ext>
            </a:extLst>
          </p:cNvPr>
          <p:cNvSpPr txBox="1"/>
          <p:nvPr/>
        </p:nvSpPr>
        <p:spPr>
          <a:xfrm>
            <a:off x="2398032" y="6430842"/>
            <a:ext cx="4487276" cy="338554"/>
          </a:xfrm>
          <a:prstGeom prst="rect">
            <a:avLst/>
          </a:prstGeom>
          <a:noFill/>
        </p:spPr>
        <p:txBody>
          <a:bodyPr wrap="square" rtlCol="0">
            <a:spAutoFit/>
          </a:bodyPr>
          <a:lstStyle/>
          <a:p>
            <a:pPr algn="ctr"/>
            <a:r>
              <a:rPr kumimoji="1" lang="ja-JP" altLang="en-US" sz="1600" dirty="0"/>
              <a:t>排出量の変動に影響している要素を予測する</a:t>
            </a:r>
            <a:endParaRPr kumimoji="1" lang="ja-JP" altLang="en-US" sz="1600" b="1" dirty="0"/>
          </a:p>
        </p:txBody>
      </p:sp>
      <p:pic>
        <p:nvPicPr>
          <p:cNvPr id="11" name="図 10" descr="グラフ, 折れ線グラフ&#10;&#10;自動的に生成された説明">
            <a:extLst>
              <a:ext uri="{FF2B5EF4-FFF2-40B4-BE49-F238E27FC236}">
                <a16:creationId xmlns:a16="http://schemas.microsoft.com/office/drawing/2014/main" id="{6EE88067-9912-5E8B-9B3B-C5D3DD3F0C64}"/>
              </a:ext>
            </a:extLst>
          </p:cNvPr>
          <p:cNvPicPr>
            <a:picLocks noChangeAspect="1"/>
          </p:cNvPicPr>
          <p:nvPr/>
        </p:nvPicPr>
        <p:blipFill>
          <a:blip r:embed="rId3"/>
          <a:stretch>
            <a:fillRect/>
          </a:stretch>
        </p:blipFill>
        <p:spPr>
          <a:xfrm>
            <a:off x="5728383" y="4342446"/>
            <a:ext cx="3215321" cy="1678816"/>
          </a:xfrm>
          <a:prstGeom prst="rect">
            <a:avLst/>
          </a:prstGeom>
        </p:spPr>
      </p:pic>
      <p:pic>
        <p:nvPicPr>
          <p:cNvPr id="6" name="図 5">
            <a:extLst>
              <a:ext uri="{FF2B5EF4-FFF2-40B4-BE49-F238E27FC236}">
                <a16:creationId xmlns:a16="http://schemas.microsoft.com/office/drawing/2014/main" id="{B090C61A-409D-4593-9FD7-548B6C4F3A2C}"/>
              </a:ext>
            </a:extLst>
          </p:cNvPr>
          <p:cNvPicPr>
            <a:picLocks noChangeAspect="1"/>
          </p:cNvPicPr>
          <p:nvPr/>
        </p:nvPicPr>
        <p:blipFill>
          <a:blip r:embed="rId4"/>
          <a:stretch>
            <a:fillRect/>
          </a:stretch>
        </p:blipFill>
        <p:spPr>
          <a:xfrm>
            <a:off x="490742" y="4683179"/>
            <a:ext cx="4997087" cy="1338083"/>
          </a:xfrm>
          <a:prstGeom prst="rect">
            <a:avLst/>
          </a:prstGeom>
        </p:spPr>
      </p:pic>
    </p:spTree>
    <p:extLst>
      <p:ext uri="{BB962C8B-B14F-4D97-AF65-F5344CB8AC3E}">
        <p14:creationId xmlns:p14="http://schemas.microsoft.com/office/powerpoint/2010/main" val="36374157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78EFDC-B739-DC30-CAFB-DC825D255840}"/>
              </a:ext>
            </a:extLst>
          </p:cNvPr>
          <p:cNvSpPr>
            <a:spLocks noGrp="1"/>
          </p:cNvSpPr>
          <p:nvPr>
            <p:ph type="title"/>
          </p:nvPr>
        </p:nvSpPr>
        <p:spPr/>
        <p:txBody>
          <a:bodyPr/>
          <a:lstStyle/>
          <a:p>
            <a:r>
              <a:rPr lang="ja-JP" altLang="en-US" sz="2400" dirty="0"/>
              <a:t>排出量カルテ：３．特定事業所の現状把握</a:t>
            </a:r>
          </a:p>
        </p:txBody>
      </p:sp>
      <p:pic>
        <p:nvPicPr>
          <p:cNvPr id="4" name="図 3" descr="カレンダー&#10;&#10;自動的に生成された説明">
            <a:extLst>
              <a:ext uri="{FF2B5EF4-FFF2-40B4-BE49-F238E27FC236}">
                <a16:creationId xmlns:a16="http://schemas.microsoft.com/office/drawing/2014/main" id="{17484900-5186-23F6-32C0-FA44D9A3BE01}"/>
              </a:ext>
            </a:extLst>
          </p:cNvPr>
          <p:cNvPicPr>
            <a:picLocks noChangeAspect="1"/>
          </p:cNvPicPr>
          <p:nvPr/>
        </p:nvPicPr>
        <p:blipFill>
          <a:blip r:embed="rId3"/>
          <a:stretch>
            <a:fillRect/>
          </a:stretch>
        </p:blipFill>
        <p:spPr>
          <a:xfrm>
            <a:off x="1264045" y="988225"/>
            <a:ext cx="7742950" cy="4162509"/>
          </a:xfrm>
          <a:prstGeom prst="rect">
            <a:avLst/>
          </a:prstGeom>
          <a:ln>
            <a:solidFill>
              <a:srgbClr val="0070C0"/>
            </a:solidFill>
          </a:ln>
        </p:spPr>
      </p:pic>
      <p:sp>
        <p:nvSpPr>
          <p:cNvPr id="5" name="テキスト ボックス 4">
            <a:extLst>
              <a:ext uri="{FF2B5EF4-FFF2-40B4-BE49-F238E27FC236}">
                <a16:creationId xmlns:a16="http://schemas.microsoft.com/office/drawing/2014/main" id="{93A85333-CEC8-725E-79C9-440A062C3C0D}"/>
              </a:ext>
            </a:extLst>
          </p:cNvPr>
          <p:cNvSpPr txBox="1"/>
          <p:nvPr/>
        </p:nvSpPr>
        <p:spPr>
          <a:xfrm>
            <a:off x="2167812" y="5546609"/>
            <a:ext cx="5570375" cy="646331"/>
          </a:xfrm>
          <a:prstGeom prst="rect">
            <a:avLst/>
          </a:prstGeom>
          <a:noFill/>
        </p:spPr>
        <p:txBody>
          <a:bodyPr wrap="square" rtlCol="0">
            <a:spAutoFit/>
          </a:bodyPr>
          <a:lstStyle/>
          <a:p>
            <a:r>
              <a:rPr lang="ja-JP" altLang="en-US" sz="1200" dirty="0"/>
              <a:t>①　地方公共団体の区域全体の排出量</a:t>
            </a:r>
            <a:r>
              <a:rPr lang="en-US" altLang="ja-JP" sz="1200" dirty="0"/>
              <a:t>(</a:t>
            </a:r>
            <a:r>
              <a:rPr lang="ja-JP" altLang="en-US" sz="1200" dirty="0"/>
              <a:t>標準的手法</a:t>
            </a:r>
            <a:r>
              <a:rPr lang="en-US" altLang="ja-JP" sz="1200" dirty="0"/>
              <a:t>) </a:t>
            </a:r>
            <a:r>
              <a:rPr lang="ja-JP" altLang="en-US" sz="1200" dirty="0"/>
              <a:t>に占める特定事業所のカバー率</a:t>
            </a:r>
            <a:endParaRPr lang="en-US" altLang="ja-JP" sz="1200" dirty="0"/>
          </a:p>
          <a:p>
            <a:r>
              <a:rPr lang="ja-JP" altLang="en-US" sz="1200" dirty="0"/>
              <a:t>②　特定事業所の排出量</a:t>
            </a:r>
            <a:endParaRPr lang="en-US" altLang="ja-JP" sz="1200" dirty="0"/>
          </a:p>
          <a:p>
            <a:r>
              <a:rPr lang="ja-JP" altLang="en-US" sz="1200" dirty="0">
                <a:solidFill>
                  <a:srgbClr val="FF0000"/>
                </a:solidFill>
              </a:rPr>
              <a:t>③　特定事業所数及び１事業所当たりの排出量</a:t>
            </a:r>
            <a:endParaRPr lang="en-US" altLang="ja-JP" sz="1200" dirty="0">
              <a:solidFill>
                <a:srgbClr val="FF0000"/>
              </a:solidFill>
            </a:endParaRPr>
          </a:p>
        </p:txBody>
      </p:sp>
      <p:sp>
        <p:nvSpPr>
          <p:cNvPr id="3" name="正方形/長方形 2">
            <a:extLst>
              <a:ext uri="{FF2B5EF4-FFF2-40B4-BE49-F238E27FC236}">
                <a16:creationId xmlns:a16="http://schemas.microsoft.com/office/drawing/2014/main" id="{A3ECEB94-0D1F-CF1A-AA31-663858692623}"/>
              </a:ext>
            </a:extLst>
          </p:cNvPr>
          <p:cNvSpPr/>
          <p:nvPr/>
        </p:nvSpPr>
        <p:spPr>
          <a:xfrm>
            <a:off x="338806" y="988225"/>
            <a:ext cx="797916" cy="359732"/>
          </a:xfrm>
          <a:prstGeom prst="rect">
            <a:avLst/>
          </a:prstGeom>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画像例</a:t>
            </a:r>
          </a:p>
        </p:txBody>
      </p:sp>
      <p:sp>
        <p:nvSpPr>
          <p:cNvPr id="6" name="正方形/長方形 5">
            <a:extLst>
              <a:ext uri="{FF2B5EF4-FFF2-40B4-BE49-F238E27FC236}">
                <a16:creationId xmlns:a16="http://schemas.microsoft.com/office/drawing/2014/main" id="{33AE826F-3776-3F56-DA3C-96BD7F45FA27}"/>
              </a:ext>
            </a:extLst>
          </p:cNvPr>
          <p:cNvSpPr/>
          <p:nvPr/>
        </p:nvSpPr>
        <p:spPr>
          <a:xfrm>
            <a:off x="1347216" y="1213104"/>
            <a:ext cx="3450336" cy="22158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A45176B0-5B0E-79BF-DCC1-185F8FA11959}"/>
              </a:ext>
            </a:extLst>
          </p:cNvPr>
          <p:cNvSpPr/>
          <p:nvPr/>
        </p:nvSpPr>
        <p:spPr>
          <a:xfrm>
            <a:off x="4856338" y="1213104"/>
            <a:ext cx="4056013" cy="38282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092C0BA4-9E78-41F6-4D78-7549EB95E3F8}"/>
              </a:ext>
            </a:extLst>
          </p:cNvPr>
          <p:cNvSpPr/>
          <p:nvPr/>
        </p:nvSpPr>
        <p:spPr>
          <a:xfrm>
            <a:off x="1347216" y="3523487"/>
            <a:ext cx="3450336" cy="15064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484D4F86-B053-9ABC-8494-B0CDBFAE9AF0}"/>
              </a:ext>
            </a:extLst>
          </p:cNvPr>
          <p:cNvSpPr txBox="1"/>
          <p:nvPr/>
        </p:nvSpPr>
        <p:spPr>
          <a:xfrm>
            <a:off x="4522145" y="1297961"/>
            <a:ext cx="304800" cy="276999"/>
          </a:xfrm>
          <a:prstGeom prst="rect">
            <a:avLst/>
          </a:prstGeom>
          <a:noFill/>
        </p:spPr>
        <p:txBody>
          <a:bodyPr wrap="square" rtlCol="0">
            <a:spAutoFit/>
          </a:bodyPr>
          <a:lstStyle/>
          <a:p>
            <a:r>
              <a:rPr kumimoji="1" lang="ja-JP" altLang="en-US" sz="1200" b="1" dirty="0"/>
              <a:t>①</a:t>
            </a:r>
          </a:p>
        </p:txBody>
      </p:sp>
      <p:sp>
        <p:nvSpPr>
          <p:cNvPr id="10" name="テキスト ボックス 9">
            <a:extLst>
              <a:ext uri="{FF2B5EF4-FFF2-40B4-BE49-F238E27FC236}">
                <a16:creationId xmlns:a16="http://schemas.microsoft.com/office/drawing/2014/main" id="{2ABD47C2-F371-5F9A-2A28-62186EBACADE}"/>
              </a:ext>
            </a:extLst>
          </p:cNvPr>
          <p:cNvSpPr txBox="1"/>
          <p:nvPr/>
        </p:nvSpPr>
        <p:spPr>
          <a:xfrm>
            <a:off x="4509953" y="3571490"/>
            <a:ext cx="304800" cy="276999"/>
          </a:xfrm>
          <a:prstGeom prst="rect">
            <a:avLst/>
          </a:prstGeom>
          <a:noFill/>
        </p:spPr>
        <p:txBody>
          <a:bodyPr wrap="square" rtlCol="0">
            <a:spAutoFit/>
          </a:bodyPr>
          <a:lstStyle/>
          <a:p>
            <a:r>
              <a:rPr lang="ja-JP" altLang="en-US" sz="1200" b="1" dirty="0"/>
              <a:t>②</a:t>
            </a:r>
            <a:endParaRPr kumimoji="1" lang="ja-JP" altLang="en-US" sz="1200" b="1" dirty="0"/>
          </a:p>
        </p:txBody>
      </p:sp>
      <p:sp>
        <p:nvSpPr>
          <p:cNvPr id="11" name="テキスト ボックス 10">
            <a:extLst>
              <a:ext uri="{FF2B5EF4-FFF2-40B4-BE49-F238E27FC236}">
                <a16:creationId xmlns:a16="http://schemas.microsoft.com/office/drawing/2014/main" id="{2E2C4828-E776-55E5-5591-256C059E238D}"/>
              </a:ext>
            </a:extLst>
          </p:cNvPr>
          <p:cNvSpPr txBox="1"/>
          <p:nvPr/>
        </p:nvSpPr>
        <p:spPr>
          <a:xfrm>
            <a:off x="8607551" y="1886463"/>
            <a:ext cx="304800" cy="276999"/>
          </a:xfrm>
          <a:prstGeom prst="rect">
            <a:avLst/>
          </a:prstGeom>
          <a:noFill/>
        </p:spPr>
        <p:txBody>
          <a:bodyPr wrap="square" rtlCol="0">
            <a:spAutoFit/>
          </a:bodyPr>
          <a:lstStyle/>
          <a:p>
            <a:r>
              <a:rPr lang="ja-JP" altLang="en-US" sz="1200" b="1" dirty="0">
                <a:solidFill>
                  <a:srgbClr val="FF0000"/>
                </a:solidFill>
              </a:rPr>
              <a:t>③</a:t>
            </a:r>
            <a:endParaRPr kumimoji="1" lang="ja-JP" altLang="en-US" sz="1200" b="1" dirty="0">
              <a:solidFill>
                <a:srgbClr val="FF0000"/>
              </a:solidFill>
            </a:endParaRPr>
          </a:p>
        </p:txBody>
      </p:sp>
      <p:sp>
        <p:nvSpPr>
          <p:cNvPr id="12" name="正方形/長方形 11">
            <a:extLst>
              <a:ext uri="{FF2B5EF4-FFF2-40B4-BE49-F238E27FC236}">
                <a16:creationId xmlns:a16="http://schemas.microsoft.com/office/drawing/2014/main" id="{72A4AA1D-F94F-4F88-9103-7D30787F626A}"/>
              </a:ext>
            </a:extLst>
          </p:cNvPr>
          <p:cNvSpPr/>
          <p:nvPr/>
        </p:nvSpPr>
        <p:spPr>
          <a:xfrm>
            <a:off x="8594278" y="1011732"/>
            <a:ext cx="322217" cy="117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35525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78EFDC-B739-DC30-CAFB-DC825D255840}"/>
              </a:ext>
            </a:extLst>
          </p:cNvPr>
          <p:cNvSpPr>
            <a:spLocks noGrp="1"/>
          </p:cNvSpPr>
          <p:nvPr>
            <p:ph type="title"/>
          </p:nvPr>
        </p:nvSpPr>
        <p:spPr/>
        <p:txBody>
          <a:bodyPr/>
          <a:lstStyle/>
          <a:p>
            <a:r>
              <a:rPr lang="ja-JP" altLang="en-US" sz="2400" dirty="0"/>
              <a:t>排出量カルテ：３．特定事業所の現状把握</a:t>
            </a:r>
          </a:p>
        </p:txBody>
      </p:sp>
      <p:sp>
        <p:nvSpPr>
          <p:cNvPr id="4" name="コンテンツ プレースホルダー 2">
            <a:extLst>
              <a:ext uri="{FF2B5EF4-FFF2-40B4-BE49-F238E27FC236}">
                <a16:creationId xmlns:a16="http://schemas.microsoft.com/office/drawing/2014/main" id="{133A4BD6-834F-4801-9DFF-BD3E95A32BDB}"/>
              </a:ext>
            </a:extLst>
          </p:cNvPr>
          <p:cNvSpPr>
            <a:spLocks noGrp="1"/>
          </p:cNvSpPr>
          <p:nvPr>
            <p:ph sz="quarter" idx="13"/>
          </p:nvPr>
        </p:nvSpPr>
        <p:spPr>
          <a:xfrm>
            <a:off x="250187" y="1008293"/>
            <a:ext cx="9405628" cy="1070957"/>
          </a:xfrm>
        </p:spPr>
        <p:txBody>
          <a:bodyPr/>
          <a:lstStyle/>
          <a:p>
            <a:r>
              <a:rPr lang="ja-JP" altLang="en-US" sz="1600" b="1" dirty="0">
                <a:solidFill>
                  <a:prstClr val="black"/>
                </a:solidFill>
              </a:rPr>
              <a:t>特定事業所の現状把握</a:t>
            </a:r>
            <a:endParaRPr lang="en-US" altLang="ja-JP" sz="1600" b="1" dirty="0">
              <a:solidFill>
                <a:prstClr val="black"/>
              </a:solidFill>
            </a:endParaRPr>
          </a:p>
          <a:p>
            <a:pPr>
              <a:buFont typeface="Arial" panose="020B0604020202020204" pitchFamily="34" charset="0"/>
              <a:buChar char="•"/>
            </a:pPr>
            <a:r>
              <a:rPr lang="ja-JP" altLang="en-US" sz="1200" dirty="0">
                <a:solidFill>
                  <a:prstClr val="black"/>
                </a:solidFill>
              </a:rPr>
              <a:t>特定事業所だけの</a:t>
            </a:r>
            <a:r>
              <a:rPr lang="en-US" altLang="ja-JP" sz="1200" dirty="0">
                <a:solidFill>
                  <a:prstClr val="black"/>
                </a:solidFill>
              </a:rPr>
              <a:t>CO2</a:t>
            </a:r>
            <a:r>
              <a:rPr lang="ja-JP" altLang="en-US" sz="1200" dirty="0">
                <a:solidFill>
                  <a:prstClr val="black"/>
                </a:solidFill>
              </a:rPr>
              <a:t>排出量、事業所数等が書かれている。</a:t>
            </a:r>
            <a:endParaRPr lang="en-US" altLang="ja-JP" sz="1200" dirty="0">
              <a:solidFill>
                <a:prstClr val="black"/>
              </a:solidFill>
            </a:endParaRPr>
          </a:p>
          <a:p>
            <a:pPr>
              <a:buFont typeface="Arial" panose="020B0604020202020204" pitchFamily="34" charset="0"/>
              <a:buChar char="•"/>
            </a:pPr>
            <a:r>
              <a:rPr lang="ja-JP" altLang="en-US" sz="1200" dirty="0">
                <a:solidFill>
                  <a:prstClr val="black"/>
                </a:solidFill>
              </a:rPr>
              <a:t>主に特定事業所に対する</a:t>
            </a:r>
            <a:r>
              <a:rPr lang="ja-JP" altLang="en-US" sz="1200" b="1" dirty="0">
                <a:solidFill>
                  <a:prstClr val="black"/>
                </a:solidFill>
              </a:rPr>
              <a:t>局所的な対策検討</a:t>
            </a:r>
            <a:r>
              <a:rPr lang="ja-JP" altLang="en-US" sz="1200" dirty="0">
                <a:solidFill>
                  <a:prstClr val="black"/>
                </a:solidFill>
              </a:rPr>
              <a:t>で利活用。</a:t>
            </a:r>
            <a:endParaRPr lang="en-US" altLang="ja-JP" sz="1200" dirty="0">
              <a:solidFill>
                <a:sysClr val="windowText" lastClr="000000"/>
              </a:solidFill>
            </a:endParaRPr>
          </a:p>
        </p:txBody>
      </p:sp>
      <p:grpSp>
        <p:nvGrpSpPr>
          <p:cNvPr id="5" name="グループ化 4">
            <a:extLst>
              <a:ext uri="{FF2B5EF4-FFF2-40B4-BE49-F238E27FC236}">
                <a16:creationId xmlns:a16="http://schemas.microsoft.com/office/drawing/2014/main" id="{4434726F-A5BE-4480-B158-0EA1C04ADB52}"/>
              </a:ext>
            </a:extLst>
          </p:cNvPr>
          <p:cNvGrpSpPr/>
          <p:nvPr/>
        </p:nvGrpSpPr>
        <p:grpSpPr>
          <a:xfrm>
            <a:off x="250188" y="2342572"/>
            <a:ext cx="4391482" cy="2224848"/>
            <a:chOff x="250187" y="2438374"/>
            <a:chExt cx="4572197" cy="1901699"/>
          </a:xfrm>
        </p:grpSpPr>
        <p:sp>
          <p:nvSpPr>
            <p:cNvPr id="7" name="正方形/長方形 6">
              <a:extLst>
                <a:ext uri="{FF2B5EF4-FFF2-40B4-BE49-F238E27FC236}">
                  <a16:creationId xmlns:a16="http://schemas.microsoft.com/office/drawing/2014/main" id="{3191335A-DC65-43DA-9E66-CEDBF200D521}"/>
                </a:ext>
              </a:extLst>
            </p:cNvPr>
            <p:cNvSpPr/>
            <p:nvPr/>
          </p:nvSpPr>
          <p:spPr>
            <a:xfrm>
              <a:off x="250187" y="2438374"/>
              <a:ext cx="4572197" cy="326585"/>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9544">
                <a:defRPr/>
              </a:pPr>
              <a:r>
                <a:rPr lang="ja-JP" altLang="en-US" sz="1400" b="1" dirty="0">
                  <a:solidFill>
                    <a:prstClr val="white"/>
                  </a:solidFill>
                  <a:latin typeface="Meiryo UI" panose="020B0604030504040204" pitchFamily="50" charset="-128"/>
                  <a:ea typeface="Meiryo UI" panose="020B0604030504040204" pitchFamily="50" charset="-128"/>
                </a:rPr>
                <a:t>特定事業所とは</a:t>
              </a:r>
            </a:p>
          </p:txBody>
        </p:sp>
        <p:sp>
          <p:nvSpPr>
            <p:cNvPr id="8" name="正方形/長方形 7">
              <a:extLst>
                <a:ext uri="{FF2B5EF4-FFF2-40B4-BE49-F238E27FC236}">
                  <a16:creationId xmlns:a16="http://schemas.microsoft.com/office/drawing/2014/main" id="{254F3DBF-2AF6-4373-86AB-A7D8B5D998B6}"/>
                </a:ext>
              </a:extLst>
            </p:cNvPr>
            <p:cNvSpPr/>
            <p:nvPr/>
          </p:nvSpPr>
          <p:spPr>
            <a:xfrm>
              <a:off x="250187" y="2757029"/>
              <a:ext cx="4572197" cy="1583044"/>
            </a:xfrm>
            <a:prstGeom prst="rect">
              <a:avLst/>
            </a:prstGeom>
            <a:ln>
              <a:solidFill>
                <a:schemeClr val="tx2"/>
              </a:solidFill>
            </a:ln>
          </p:spPr>
          <p:txBody>
            <a:bodyPr wrap="square">
              <a:spAutoFit/>
            </a:bodyPr>
            <a:lstStyle/>
            <a:p>
              <a:pPr defTabSz="829544">
                <a:lnSpc>
                  <a:spcPct val="110000"/>
                </a:lnSpc>
                <a:defRPr/>
              </a:pPr>
              <a:r>
                <a:rPr lang="ja-JP" altLang="en-US" sz="1050" dirty="0">
                  <a:solidFill>
                    <a:prstClr val="black"/>
                  </a:solidFill>
                  <a:latin typeface="Meiryo UI"/>
                  <a:ea typeface="Meiryo UI"/>
                </a:rPr>
                <a:t>・　</a:t>
              </a:r>
              <a:r>
                <a:rPr lang="ja-JP" altLang="en-US" sz="1050" dirty="0"/>
                <a:t>特定事業所は、「地球温暖化対策の推進に関する法律」に基づく</a:t>
              </a:r>
              <a:r>
                <a:rPr lang="ja-JP" altLang="en-US" sz="1050" b="1" dirty="0"/>
                <a:t>エネルギー使用量が原油換算で</a:t>
              </a:r>
              <a:r>
                <a:rPr lang="en-US" altLang="ja-JP" sz="1050" b="1" dirty="0"/>
                <a:t>1,500kl/</a:t>
              </a:r>
              <a:r>
                <a:rPr lang="ja-JP" altLang="en-US" sz="1050" b="1" dirty="0"/>
                <a:t>年以上である事業所</a:t>
              </a:r>
              <a:r>
                <a:rPr lang="ja-JP" altLang="en-US" sz="1050" dirty="0"/>
                <a:t>のこと</a:t>
              </a:r>
              <a:endParaRPr lang="en-US" altLang="ja-JP" sz="1050" dirty="0"/>
            </a:p>
            <a:p>
              <a:pPr defTabSz="829544">
                <a:lnSpc>
                  <a:spcPct val="110000"/>
                </a:lnSpc>
                <a:defRPr/>
              </a:pPr>
              <a:endParaRPr lang="en-US" altLang="ja-JP" sz="1050" dirty="0"/>
            </a:p>
            <a:p>
              <a:pPr defTabSz="829544">
                <a:lnSpc>
                  <a:spcPct val="110000"/>
                </a:lnSpc>
                <a:defRPr/>
              </a:pPr>
              <a:r>
                <a:rPr lang="ja-JP" altLang="en-US" sz="1050" dirty="0"/>
                <a:t>・本カルテの部門と日本標準産業分類との対応は以下の通り</a:t>
              </a:r>
              <a:endParaRPr lang="en-US" altLang="ja-JP" sz="1050" dirty="0"/>
            </a:p>
            <a:p>
              <a:pPr defTabSz="829544">
                <a:lnSpc>
                  <a:spcPct val="110000"/>
                </a:lnSpc>
                <a:defRPr/>
              </a:pPr>
              <a:r>
                <a:rPr lang="ja-JP" altLang="en-US" sz="1050" dirty="0"/>
                <a:t>製造業分野：製造業</a:t>
              </a:r>
              <a:endParaRPr lang="en-US" altLang="ja-JP" sz="1050" dirty="0"/>
            </a:p>
            <a:p>
              <a:pPr defTabSz="829544">
                <a:lnSpc>
                  <a:spcPct val="110000"/>
                </a:lnSpc>
                <a:defRPr/>
              </a:pPr>
              <a:r>
                <a:rPr lang="ja-JP" altLang="en-US" sz="1050" dirty="0"/>
                <a:t>建築業・鉱業分野：鉱業・採石業・砂利採取業、建設業</a:t>
              </a:r>
              <a:endParaRPr lang="en-US" altLang="ja-JP" sz="1050" dirty="0"/>
            </a:p>
            <a:p>
              <a:pPr defTabSz="829544">
                <a:lnSpc>
                  <a:spcPct val="110000"/>
                </a:lnSpc>
                <a:defRPr/>
              </a:pPr>
              <a:r>
                <a:rPr lang="ja-JP" altLang="en-US" sz="1050" dirty="0"/>
                <a:t>農林水産業分野：農業・林業、漁業</a:t>
              </a:r>
              <a:endParaRPr lang="en-US" altLang="ja-JP" sz="1050" dirty="0"/>
            </a:p>
            <a:p>
              <a:pPr defTabSz="829544">
                <a:lnSpc>
                  <a:spcPct val="110000"/>
                </a:lnSpc>
                <a:defRPr/>
              </a:pPr>
              <a:r>
                <a:rPr lang="ja-JP" altLang="en-US" sz="1050" dirty="0"/>
                <a:t>業務その他部門：その他の業種</a:t>
              </a:r>
              <a:endParaRPr lang="en-US" altLang="ja-JP" sz="1050" dirty="0"/>
            </a:p>
            <a:p>
              <a:pPr defTabSz="829544">
                <a:lnSpc>
                  <a:spcPct val="110000"/>
                </a:lnSpc>
                <a:defRPr/>
              </a:pPr>
              <a:r>
                <a:rPr lang="ja-JP" altLang="en-US" sz="1050" dirty="0"/>
                <a:t>エネルギー転換部門：標準産業分類の細分類（石油精製業、コークス製造業、発電所、変電所、ガス製造工場、熱供給業）</a:t>
              </a:r>
              <a:endParaRPr lang="en-US" altLang="ja-JP" sz="1050" dirty="0"/>
            </a:p>
          </p:txBody>
        </p:sp>
      </p:grpSp>
      <p:grpSp>
        <p:nvGrpSpPr>
          <p:cNvPr id="9" name="グループ化 8">
            <a:extLst>
              <a:ext uri="{FF2B5EF4-FFF2-40B4-BE49-F238E27FC236}">
                <a16:creationId xmlns:a16="http://schemas.microsoft.com/office/drawing/2014/main" id="{BFA726CC-BE99-47EF-B433-88F94117ED8D}"/>
              </a:ext>
            </a:extLst>
          </p:cNvPr>
          <p:cNvGrpSpPr/>
          <p:nvPr/>
        </p:nvGrpSpPr>
        <p:grpSpPr>
          <a:xfrm>
            <a:off x="4813478" y="2342574"/>
            <a:ext cx="4600487" cy="3676090"/>
            <a:chOff x="250187" y="2438374"/>
            <a:chExt cx="4572197" cy="3269024"/>
          </a:xfrm>
        </p:grpSpPr>
        <p:sp>
          <p:nvSpPr>
            <p:cNvPr id="10" name="正方形/長方形 9">
              <a:extLst>
                <a:ext uri="{FF2B5EF4-FFF2-40B4-BE49-F238E27FC236}">
                  <a16:creationId xmlns:a16="http://schemas.microsoft.com/office/drawing/2014/main" id="{C311AEBC-B924-4802-820A-E79D663A9561}"/>
                </a:ext>
              </a:extLst>
            </p:cNvPr>
            <p:cNvSpPr/>
            <p:nvPr/>
          </p:nvSpPr>
          <p:spPr>
            <a:xfrm>
              <a:off x="250187" y="2438374"/>
              <a:ext cx="4572197" cy="326585"/>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9544">
                <a:defRPr/>
              </a:pPr>
              <a:r>
                <a:rPr lang="ja-JP" altLang="en-US" sz="1400" b="1" dirty="0">
                  <a:solidFill>
                    <a:prstClr val="white"/>
                  </a:solidFill>
                  <a:latin typeface="Meiryo UI" panose="020B0604030504040204" pitchFamily="50" charset="-128"/>
                  <a:ea typeface="Meiryo UI" panose="020B0604030504040204" pitchFamily="50" charset="-128"/>
                </a:rPr>
                <a:t>活用ポイント</a:t>
              </a:r>
            </a:p>
          </p:txBody>
        </p:sp>
        <p:sp>
          <p:nvSpPr>
            <p:cNvPr id="11" name="正方形/長方形 10">
              <a:extLst>
                <a:ext uri="{FF2B5EF4-FFF2-40B4-BE49-F238E27FC236}">
                  <a16:creationId xmlns:a16="http://schemas.microsoft.com/office/drawing/2014/main" id="{19DD0A23-B704-42E9-86EA-41B1C03CAC69}"/>
                </a:ext>
              </a:extLst>
            </p:cNvPr>
            <p:cNvSpPr/>
            <p:nvPr/>
          </p:nvSpPr>
          <p:spPr>
            <a:xfrm>
              <a:off x="250187" y="2757029"/>
              <a:ext cx="4572197" cy="2950369"/>
            </a:xfrm>
            <a:prstGeom prst="rect">
              <a:avLst/>
            </a:prstGeom>
            <a:ln>
              <a:solidFill>
                <a:schemeClr val="tx2"/>
              </a:solidFill>
            </a:ln>
          </p:spPr>
          <p:txBody>
            <a:bodyPr wrap="square">
              <a:spAutoFit/>
            </a:bodyPr>
            <a:lstStyle/>
            <a:p>
              <a:pPr defTabSz="829544">
                <a:lnSpc>
                  <a:spcPct val="110000"/>
                </a:lnSpc>
                <a:defRPr/>
              </a:pPr>
              <a:r>
                <a:rPr lang="ja-JP" altLang="en-US" sz="1050" dirty="0">
                  <a:solidFill>
                    <a:prstClr val="black"/>
                  </a:solidFill>
                  <a:latin typeface="Meiryo UI"/>
                  <a:ea typeface="Meiryo UI"/>
                </a:rPr>
                <a:t>●</a:t>
              </a:r>
              <a:r>
                <a:rPr lang="ja-JP" altLang="en-US" sz="1050" b="1" u="sng" dirty="0">
                  <a:solidFill>
                    <a:prstClr val="black"/>
                  </a:solidFill>
                  <a:latin typeface="Meiryo UI"/>
                  <a:ea typeface="Meiryo UI"/>
                </a:rPr>
                <a:t>特定事業所数及び１事業所当たりの排出量</a:t>
              </a:r>
              <a:endParaRPr lang="en-US" altLang="ja-JP" sz="1050" b="1" u="sng" dirty="0">
                <a:solidFill>
                  <a:prstClr val="black"/>
                </a:solidFill>
                <a:latin typeface="Meiryo UI"/>
                <a:ea typeface="Meiryo UI"/>
              </a:endParaRPr>
            </a:p>
            <a:p>
              <a:pPr defTabSz="829544">
                <a:lnSpc>
                  <a:spcPct val="110000"/>
                </a:lnSpc>
                <a:defRPr/>
              </a:pPr>
              <a:r>
                <a:rPr lang="ja-JP" altLang="en-US" sz="1050" dirty="0">
                  <a:solidFill>
                    <a:prstClr val="black"/>
                  </a:solidFill>
                  <a:latin typeface="Meiryo UI"/>
                  <a:ea typeface="Meiryo UI"/>
                </a:rPr>
                <a:t>・特定事業者の排出量を可視化することで</a:t>
              </a:r>
              <a:r>
                <a:rPr lang="ja-JP" altLang="en-US" sz="1050" b="1" dirty="0">
                  <a:solidFill>
                    <a:srgbClr val="FF0000"/>
                  </a:solidFill>
                  <a:latin typeface="Meiryo UI"/>
                  <a:ea typeface="Meiryo UI"/>
                </a:rPr>
                <a:t>より局所的な対応が可能</a:t>
              </a:r>
              <a:r>
                <a:rPr lang="ja-JP" altLang="en-US" sz="1050" dirty="0">
                  <a:solidFill>
                    <a:prstClr val="black"/>
                  </a:solidFill>
                  <a:latin typeface="Meiryo UI"/>
                  <a:ea typeface="Meiryo UI"/>
                </a:rPr>
                <a:t>になる</a:t>
              </a: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r>
                <a:rPr lang="ja-JP" altLang="en-US" sz="1050" dirty="0">
                  <a:solidFill>
                    <a:prstClr val="black"/>
                  </a:solidFill>
                  <a:latin typeface="Meiryo UI"/>
                  <a:ea typeface="Meiryo UI"/>
                </a:rPr>
                <a:t>例）以下画像（９</a:t>
              </a:r>
              <a:r>
                <a:rPr lang="ja-JP" altLang="en-US" sz="1050" dirty="0"/>
                <a:t>業務その他部門大分類別１事業所当たりの排出量）</a:t>
              </a:r>
              <a:r>
                <a:rPr lang="ja-JP" altLang="en-US" sz="1050" dirty="0">
                  <a:solidFill>
                    <a:prstClr val="black"/>
                  </a:solidFill>
                  <a:latin typeface="Meiryo UI"/>
                  <a:ea typeface="Meiryo UI"/>
                </a:rPr>
                <a:t>の場合</a:t>
              </a:r>
              <a:endParaRPr lang="en-US" altLang="ja-JP" sz="1050" dirty="0">
                <a:solidFill>
                  <a:prstClr val="black"/>
                </a:solidFill>
                <a:latin typeface="Meiryo UI"/>
                <a:ea typeface="Meiryo UI"/>
              </a:endParaRPr>
            </a:p>
            <a:p>
              <a:pPr defTabSz="829544">
                <a:lnSpc>
                  <a:spcPct val="110000"/>
                </a:lnSpc>
                <a:defRPr/>
              </a:pPr>
              <a:r>
                <a:rPr lang="ja-JP" altLang="en-US" sz="1050" dirty="0"/>
                <a:t>・業務その他部門の１事業所当たりの排出量を見ると、</a:t>
              </a:r>
              <a:endParaRPr lang="en-US" altLang="ja-JP" sz="1050" dirty="0"/>
            </a:p>
            <a:p>
              <a:pPr defTabSz="829544">
                <a:lnSpc>
                  <a:spcPct val="110000"/>
                </a:lnSpc>
                <a:defRPr/>
              </a:pPr>
              <a:r>
                <a:rPr lang="ja-JP" altLang="en-US" sz="1050" dirty="0">
                  <a:latin typeface="Meiryo UI"/>
                  <a:ea typeface="Meiryo UI"/>
                </a:rPr>
                <a:t>「卸売業、小売業」、「医療、福祉」、「公務」が</a:t>
              </a:r>
              <a:r>
                <a:rPr lang="ja-JP" altLang="en-US" sz="1050" b="1" dirty="0">
                  <a:solidFill>
                    <a:srgbClr val="FF0000"/>
                  </a:solidFill>
                  <a:latin typeface="Meiryo UI"/>
                  <a:ea typeface="Meiryo UI"/>
                </a:rPr>
                <a:t>全国平均を超えている</a:t>
              </a:r>
              <a:endParaRPr lang="en-US" altLang="ja-JP" sz="1050" b="1" dirty="0">
                <a:solidFill>
                  <a:srgbClr val="FF0000"/>
                </a:solidFill>
                <a:latin typeface="Meiryo UI"/>
                <a:ea typeface="Meiryo UI"/>
              </a:endParaRPr>
            </a:p>
            <a:p>
              <a:pPr marL="171450" indent="-85725" defTabSz="829544">
                <a:lnSpc>
                  <a:spcPct val="110000"/>
                </a:lnSpc>
                <a:buFont typeface="Wingdings" panose="05000000000000000000" pitchFamily="2" charset="2"/>
                <a:buChar char="Ø"/>
                <a:defRPr/>
              </a:pPr>
              <a:r>
                <a:rPr lang="ja-JP" altLang="en-US" sz="1050" dirty="0">
                  <a:solidFill>
                    <a:prstClr val="black"/>
                  </a:solidFill>
                  <a:latin typeface="Meiryo UI"/>
                  <a:ea typeface="Meiryo UI"/>
                </a:rPr>
                <a:t>以上の業種に対して、</a:t>
              </a:r>
              <a:r>
                <a:rPr lang="ja-JP" altLang="en-US" sz="1050" b="1" dirty="0">
                  <a:solidFill>
                    <a:srgbClr val="FF0000"/>
                  </a:solidFill>
                  <a:latin typeface="Meiryo UI"/>
                  <a:ea typeface="Meiryo UI"/>
                </a:rPr>
                <a:t>優先的な施策検討が可能</a:t>
              </a:r>
              <a:endParaRPr lang="en-US" altLang="ja-JP" sz="1050" b="1" dirty="0">
                <a:solidFill>
                  <a:srgbClr val="FF0000"/>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p:txBody>
        </p:sp>
      </p:grpSp>
      <p:sp>
        <p:nvSpPr>
          <p:cNvPr id="15" name="矢印: 右 14">
            <a:extLst>
              <a:ext uri="{FF2B5EF4-FFF2-40B4-BE49-F238E27FC236}">
                <a16:creationId xmlns:a16="http://schemas.microsoft.com/office/drawing/2014/main" id="{0E7D0829-E945-4D70-A5E6-E4FBF77AA2FE}"/>
              </a:ext>
            </a:extLst>
          </p:cNvPr>
          <p:cNvSpPr/>
          <p:nvPr/>
        </p:nvSpPr>
        <p:spPr>
          <a:xfrm rot="5400000">
            <a:off x="4873944" y="5444542"/>
            <a:ext cx="158112" cy="1573128"/>
          </a:xfrm>
          <a:prstGeom prst="rightArrow">
            <a:avLst>
              <a:gd name="adj1" fmla="val 100000"/>
              <a:gd name="adj2" fmla="val 9871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599BBF3D-4F5B-4A93-8593-D29A9E154423}"/>
              </a:ext>
            </a:extLst>
          </p:cNvPr>
          <p:cNvSpPr txBox="1"/>
          <p:nvPr/>
        </p:nvSpPr>
        <p:spPr>
          <a:xfrm>
            <a:off x="2445929" y="6310162"/>
            <a:ext cx="4899751" cy="338554"/>
          </a:xfrm>
          <a:prstGeom prst="rect">
            <a:avLst/>
          </a:prstGeom>
          <a:noFill/>
        </p:spPr>
        <p:txBody>
          <a:bodyPr wrap="square" rtlCol="0">
            <a:spAutoFit/>
          </a:bodyPr>
          <a:lstStyle/>
          <a:p>
            <a:pPr algn="ctr"/>
            <a:r>
              <a:rPr lang="ja-JP" altLang="en-US" sz="1600" dirty="0"/>
              <a:t>具体的な対策を打ち出し、大幅な排出量削減につなげる</a:t>
            </a:r>
            <a:endParaRPr kumimoji="1" lang="ja-JP" altLang="en-US" sz="1600" dirty="0"/>
          </a:p>
        </p:txBody>
      </p:sp>
      <p:grpSp>
        <p:nvGrpSpPr>
          <p:cNvPr id="21" name="グループ化 20">
            <a:extLst>
              <a:ext uri="{FF2B5EF4-FFF2-40B4-BE49-F238E27FC236}">
                <a16:creationId xmlns:a16="http://schemas.microsoft.com/office/drawing/2014/main" id="{8D768E7A-963D-1775-9C60-17C4693132F3}"/>
              </a:ext>
            </a:extLst>
          </p:cNvPr>
          <p:cNvGrpSpPr/>
          <p:nvPr/>
        </p:nvGrpSpPr>
        <p:grpSpPr>
          <a:xfrm>
            <a:off x="5345634" y="4032656"/>
            <a:ext cx="3536173" cy="1890024"/>
            <a:chOff x="5323458" y="4029092"/>
            <a:chExt cx="3536173" cy="1890024"/>
          </a:xfrm>
        </p:grpSpPr>
        <p:pic>
          <p:nvPicPr>
            <p:cNvPr id="17" name="図 16" descr="グラフ, 棒グラフ&#10;&#10;自動的に生成された説明">
              <a:extLst>
                <a:ext uri="{FF2B5EF4-FFF2-40B4-BE49-F238E27FC236}">
                  <a16:creationId xmlns:a16="http://schemas.microsoft.com/office/drawing/2014/main" id="{612C55CB-B206-423B-ADAA-AA3E6265EDA0}"/>
                </a:ext>
              </a:extLst>
            </p:cNvPr>
            <p:cNvPicPr>
              <a:picLocks noChangeAspect="1"/>
            </p:cNvPicPr>
            <p:nvPr/>
          </p:nvPicPr>
          <p:blipFill>
            <a:blip r:embed="rId3"/>
            <a:stretch>
              <a:fillRect/>
            </a:stretch>
          </p:blipFill>
          <p:spPr>
            <a:xfrm>
              <a:off x="5323458" y="4029092"/>
              <a:ext cx="3536173" cy="1890024"/>
            </a:xfrm>
            <a:prstGeom prst="rect">
              <a:avLst/>
            </a:prstGeom>
          </p:spPr>
        </p:pic>
        <p:sp>
          <p:nvSpPr>
            <p:cNvPr id="18" name="楕円 17">
              <a:extLst>
                <a:ext uri="{FF2B5EF4-FFF2-40B4-BE49-F238E27FC236}">
                  <a16:creationId xmlns:a16="http://schemas.microsoft.com/office/drawing/2014/main" id="{7C4BD9E4-5510-46E5-968F-D0CF4A133B4C}"/>
                </a:ext>
              </a:extLst>
            </p:cNvPr>
            <p:cNvSpPr/>
            <p:nvPr/>
          </p:nvSpPr>
          <p:spPr>
            <a:xfrm>
              <a:off x="6099810" y="5610887"/>
              <a:ext cx="1676400" cy="180854"/>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9" name="楕円 18">
              <a:extLst>
                <a:ext uri="{FF2B5EF4-FFF2-40B4-BE49-F238E27FC236}">
                  <a16:creationId xmlns:a16="http://schemas.microsoft.com/office/drawing/2014/main" id="{D5613D07-B644-8FCC-6171-C4C47BCB2340}"/>
                </a:ext>
              </a:extLst>
            </p:cNvPr>
            <p:cNvSpPr/>
            <p:nvPr/>
          </p:nvSpPr>
          <p:spPr>
            <a:xfrm>
              <a:off x="6571615" y="5239701"/>
              <a:ext cx="858521" cy="209989"/>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0" name="楕円 19">
              <a:extLst>
                <a:ext uri="{FF2B5EF4-FFF2-40B4-BE49-F238E27FC236}">
                  <a16:creationId xmlns:a16="http://schemas.microsoft.com/office/drawing/2014/main" id="{B14ADB6A-C27F-E55D-0328-B68C95F17316}"/>
                </a:ext>
              </a:extLst>
            </p:cNvPr>
            <p:cNvSpPr/>
            <p:nvPr/>
          </p:nvSpPr>
          <p:spPr>
            <a:xfrm>
              <a:off x="6466205" y="4382648"/>
              <a:ext cx="944881" cy="227059"/>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6653565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ja-JP" altLang="en-US" sz="2400" dirty="0">
                <a:latin typeface="Meiryo UI"/>
                <a:ea typeface="Meiryo UI"/>
              </a:rPr>
              <a:t>排出量カルテの修正による活用</a:t>
            </a:r>
          </a:p>
        </p:txBody>
      </p:sp>
      <p:sp>
        <p:nvSpPr>
          <p:cNvPr id="3" name="コンテンツ プレースホルダー 2">
            <a:extLst>
              <a:ext uri="{FF2B5EF4-FFF2-40B4-BE49-F238E27FC236}">
                <a16:creationId xmlns:a16="http://schemas.microsoft.com/office/drawing/2014/main" id="{E1893773-3DAA-1EE4-7681-8ED5CA970E5B}"/>
              </a:ext>
            </a:extLst>
          </p:cNvPr>
          <p:cNvSpPr>
            <a:spLocks noGrp="1"/>
          </p:cNvSpPr>
          <p:nvPr>
            <p:ph sz="quarter" idx="13"/>
          </p:nvPr>
        </p:nvSpPr>
        <p:spPr>
          <a:xfrm>
            <a:off x="250187" y="1008293"/>
            <a:ext cx="9405628" cy="1070957"/>
          </a:xfrm>
        </p:spPr>
        <p:txBody>
          <a:bodyPr/>
          <a:lstStyle/>
          <a:p>
            <a:r>
              <a:rPr lang="ja-JP" altLang="en-US" sz="1600" b="1" dirty="0">
                <a:solidFill>
                  <a:prstClr val="black"/>
                </a:solidFill>
              </a:rPr>
              <a:t>自治体排出量カルテの修正可能な範囲</a:t>
            </a:r>
            <a:endParaRPr lang="en-US" altLang="ja-JP" sz="1600" b="1" dirty="0">
              <a:solidFill>
                <a:prstClr val="black"/>
              </a:solidFill>
            </a:endParaRPr>
          </a:p>
          <a:p>
            <a:pPr>
              <a:buFont typeface="Arial" panose="020B0604020202020204" pitchFamily="34" charset="0"/>
              <a:buChar char="•"/>
            </a:pPr>
            <a:r>
              <a:rPr lang="ja-JP" altLang="en-US" sz="1200" dirty="0">
                <a:solidFill>
                  <a:prstClr val="black"/>
                </a:solidFill>
              </a:rPr>
              <a:t>自治体排出量カルテには様々な計算式が組み込まれているが、</a:t>
            </a:r>
            <a:r>
              <a:rPr lang="en-US" altLang="ja-JP" sz="1200" dirty="0">
                <a:solidFill>
                  <a:prstClr val="black"/>
                </a:solidFill>
              </a:rPr>
              <a:t>Excel</a:t>
            </a:r>
            <a:r>
              <a:rPr lang="ja-JP" altLang="en-US" sz="1200" dirty="0">
                <a:solidFill>
                  <a:prstClr val="black"/>
                </a:solidFill>
              </a:rPr>
              <a:t>を直接修正することで一部グラフを変更することが可能。</a:t>
            </a:r>
            <a:endParaRPr lang="en-US" altLang="ja-JP" sz="1200" dirty="0">
              <a:solidFill>
                <a:prstClr val="black"/>
              </a:solidFill>
            </a:endParaRPr>
          </a:p>
          <a:p>
            <a:pPr>
              <a:buFont typeface="Arial" panose="020B0604020202020204" pitchFamily="34" charset="0"/>
              <a:buChar char="•"/>
            </a:pPr>
            <a:r>
              <a:rPr lang="ja-JP" altLang="en-US" sz="1200" dirty="0">
                <a:solidFill>
                  <a:prstClr val="black"/>
                </a:solidFill>
              </a:rPr>
              <a:t>自治体で把握している詳細なデータがあれば、置き換えてより適切なグラフとして活用することができる。</a:t>
            </a:r>
            <a:endParaRPr lang="en-US" altLang="ja-JP" sz="1200" dirty="0">
              <a:solidFill>
                <a:prstClr val="black"/>
              </a:solidFill>
            </a:endParaRPr>
          </a:p>
        </p:txBody>
      </p:sp>
      <p:pic>
        <p:nvPicPr>
          <p:cNvPr id="31" name="図 30" descr="テーブル, Excel&#10;&#10;自動的に生成された説明">
            <a:extLst>
              <a:ext uri="{FF2B5EF4-FFF2-40B4-BE49-F238E27FC236}">
                <a16:creationId xmlns:a16="http://schemas.microsoft.com/office/drawing/2014/main" id="{CB65B3DB-A2DD-F1D5-3BA9-A89E13E38403}"/>
              </a:ext>
            </a:extLst>
          </p:cNvPr>
          <p:cNvPicPr>
            <a:picLocks noChangeAspect="1"/>
          </p:cNvPicPr>
          <p:nvPr/>
        </p:nvPicPr>
        <p:blipFill>
          <a:blip r:embed="rId3"/>
          <a:stretch>
            <a:fillRect/>
          </a:stretch>
        </p:blipFill>
        <p:spPr>
          <a:xfrm>
            <a:off x="845991" y="2528905"/>
            <a:ext cx="2601620" cy="650405"/>
          </a:xfrm>
          <a:prstGeom prst="rect">
            <a:avLst/>
          </a:prstGeom>
        </p:spPr>
      </p:pic>
      <p:grpSp>
        <p:nvGrpSpPr>
          <p:cNvPr id="37" name="グループ化 36">
            <a:extLst>
              <a:ext uri="{FF2B5EF4-FFF2-40B4-BE49-F238E27FC236}">
                <a16:creationId xmlns:a16="http://schemas.microsoft.com/office/drawing/2014/main" id="{A9A67538-B56C-1EBF-D782-35A2DAF05495}"/>
              </a:ext>
            </a:extLst>
          </p:cNvPr>
          <p:cNvGrpSpPr>
            <a:grpSpLocks noChangeAspect="1"/>
          </p:cNvGrpSpPr>
          <p:nvPr/>
        </p:nvGrpSpPr>
        <p:grpSpPr>
          <a:xfrm>
            <a:off x="233668" y="3290673"/>
            <a:ext cx="2673300" cy="3151618"/>
            <a:chOff x="3580319" y="1863138"/>
            <a:chExt cx="2755521" cy="3353423"/>
          </a:xfrm>
        </p:grpSpPr>
        <p:grpSp>
          <p:nvGrpSpPr>
            <p:cNvPr id="34" name="グループ化 33">
              <a:extLst>
                <a:ext uri="{FF2B5EF4-FFF2-40B4-BE49-F238E27FC236}">
                  <a16:creationId xmlns:a16="http://schemas.microsoft.com/office/drawing/2014/main" id="{D046754D-F4E6-A279-4C20-03BA6702665C}"/>
                </a:ext>
              </a:extLst>
            </p:cNvPr>
            <p:cNvGrpSpPr/>
            <p:nvPr/>
          </p:nvGrpSpPr>
          <p:grpSpPr>
            <a:xfrm>
              <a:off x="3580319" y="1863138"/>
              <a:ext cx="2755521" cy="3353423"/>
              <a:chOff x="6478929" y="1752289"/>
              <a:chExt cx="2755521" cy="3353423"/>
            </a:xfrm>
          </p:grpSpPr>
          <p:pic>
            <p:nvPicPr>
              <p:cNvPr id="18" name="図 17" descr="テーブル, Excel&#10;&#10;自動的に生成された説明">
                <a:extLst>
                  <a:ext uri="{FF2B5EF4-FFF2-40B4-BE49-F238E27FC236}">
                    <a16:creationId xmlns:a16="http://schemas.microsoft.com/office/drawing/2014/main" id="{F7DE066B-0265-308F-8221-DE16E26A4BC7}"/>
                  </a:ext>
                </a:extLst>
              </p:cNvPr>
              <p:cNvPicPr>
                <a:picLocks noChangeAspect="1"/>
              </p:cNvPicPr>
              <p:nvPr/>
            </p:nvPicPr>
            <p:blipFill rotWithShape="1">
              <a:blip r:embed="rId3"/>
              <a:srcRect l="94568"/>
              <a:stretch/>
            </p:blipFill>
            <p:spPr>
              <a:xfrm>
                <a:off x="8696386" y="2190918"/>
                <a:ext cx="538064" cy="2476500"/>
              </a:xfrm>
              <a:prstGeom prst="rect">
                <a:avLst/>
              </a:prstGeom>
            </p:spPr>
          </p:pic>
          <p:pic>
            <p:nvPicPr>
              <p:cNvPr id="19" name="図 18" descr="テーブル, Excel&#10;&#10;自動的に生成された説明">
                <a:extLst>
                  <a:ext uri="{FF2B5EF4-FFF2-40B4-BE49-F238E27FC236}">
                    <a16:creationId xmlns:a16="http://schemas.microsoft.com/office/drawing/2014/main" id="{FE408ED3-399B-7BD7-4944-7C469AF1970B}"/>
                  </a:ext>
                </a:extLst>
              </p:cNvPr>
              <p:cNvPicPr>
                <a:picLocks noChangeAspect="1"/>
              </p:cNvPicPr>
              <p:nvPr/>
            </p:nvPicPr>
            <p:blipFill rotWithShape="1">
              <a:blip r:embed="rId3"/>
              <a:srcRect r="78650"/>
              <a:stretch/>
            </p:blipFill>
            <p:spPr>
              <a:xfrm>
                <a:off x="6478929" y="2188928"/>
                <a:ext cx="2114939" cy="2476500"/>
              </a:xfrm>
              <a:prstGeom prst="rect">
                <a:avLst/>
              </a:prstGeom>
            </p:spPr>
          </p:pic>
          <p:sp>
            <p:nvSpPr>
              <p:cNvPr id="15" name="次の値と等しい 14">
                <a:extLst>
                  <a:ext uri="{FF2B5EF4-FFF2-40B4-BE49-F238E27FC236}">
                    <a16:creationId xmlns:a16="http://schemas.microsoft.com/office/drawing/2014/main" id="{9E12976A-6177-4EF6-BE66-330175CC244F}"/>
                  </a:ext>
                </a:extLst>
              </p:cNvPr>
              <p:cNvSpPr/>
              <p:nvPr/>
            </p:nvSpPr>
            <p:spPr>
              <a:xfrm rot="5400000">
                <a:off x="6970183" y="3331465"/>
                <a:ext cx="3353423" cy="195072"/>
              </a:xfrm>
              <a:prstGeom prst="mathEqual">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grpSp>
        <p:sp>
          <p:nvSpPr>
            <p:cNvPr id="35" name="正方形/長方形 34">
              <a:extLst>
                <a:ext uri="{FF2B5EF4-FFF2-40B4-BE49-F238E27FC236}">
                  <a16:creationId xmlns:a16="http://schemas.microsoft.com/office/drawing/2014/main" id="{33B836AB-09FE-37D6-9D40-FE500FB1AE04}"/>
                </a:ext>
              </a:extLst>
            </p:cNvPr>
            <p:cNvSpPr/>
            <p:nvPr/>
          </p:nvSpPr>
          <p:spPr>
            <a:xfrm>
              <a:off x="5802856" y="3429000"/>
              <a:ext cx="524100" cy="1727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grpSp>
      <p:grpSp>
        <p:nvGrpSpPr>
          <p:cNvPr id="38" name="グループ化 37">
            <a:extLst>
              <a:ext uri="{FF2B5EF4-FFF2-40B4-BE49-F238E27FC236}">
                <a16:creationId xmlns:a16="http://schemas.microsoft.com/office/drawing/2014/main" id="{17E55FF7-DFC6-835A-AB9F-597032985D8E}"/>
              </a:ext>
            </a:extLst>
          </p:cNvPr>
          <p:cNvGrpSpPr>
            <a:grpSpLocks noChangeAspect="1"/>
          </p:cNvGrpSpPr>
          <p:nvPr/>
        </p:nvGrpSpPr>
        <p:grpSpPr>
          <a:xfrm>
            <a:off x="3394591" y="3685101"/>
            <a:ext cx="531468" cy="2369633"/>
            <a:chOff x="6639356" y="2295608"/>
            <a:chExt cx="524100" cy="2488484"/>
          </a:xfrm>
        </p:grpSpPr>
        <p:pic>
          <p:nvPicPr>
            <p:cNvPr id="27" name="図 26" descr="グラフィカル ユーザー インターフェイス, アプリケーション, テーブル, Excel&#10;&#10;自動的に生成された説明">
              <a:extLst>
                <a:ext uri="{FF2B5EF4-FFF2-40B4-BE49-F238E27FC236}">
                  <a16:creationId xmlns:a16="http://schemas.microsoft.com/office/drawing/2014/main" id="{54CE3BBE-38FB-AC5F-6719-5CED87AB3AEB}"/>
                </a:ext>
              </a:extLst>
            </p:cNvPr>
            <p:cNvPicPr>
              <a:picLocks noChangeAspect="1"/>
            </p:cNvPicPr>
            <p:nvPr/>
          </p:nvPicPr>
          <p:blipFill rotWithShape="1">
            <a:blip r:embed="rId4"/>
            <a:srcRect l="90120" t="42327" r="5304" b="19040"/>
            <a:stretch/>
          </p:blipFill>
          <p:spPr>
            <a:xfrm>
              <a:off x="6639356" y="2295608"/>
              <a:ext cx="524100" cy="2488484"/>
            </a:xfrm>
            <a:prstGeom prst="rect">
              <a:avLst/>
            </a:prstGeom>
          </p:spPr>
        </p:pic>
        <p:sp>
          <p:nvSpPr>
            <p:cNvPr id="36" name="正方形/長方形 35">
              <a:extLst>
                <a:ext uri="{FF2B5EF4-FFF2-40B4-BE49-F238E27FC236}">
                  <a16:creationId xmlns:a16="http://schemas.microsoft.com/office/drawing/2014/main" id="{652A8518-2D16-08F9-EABC-FDEE82DC6E61}"/>
                </a:ext>
              </a:extLst>
            </p:cNvPr>
            <p:cNvSpPr/>
            <p:nvPr/>
          </p:nvSpPr>
          <p:spPr>
            <a:xfrm>
              <a:off x="6639356" y="3424627"/>
              <a:ext cx="524100" cy="1727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grpSp>
      <p:cxnSp>
        <p:nvCxnSpPr>
          <p:cNvPr id="54" name="直線矢印コネクタ 53">
            <a:extLst>
              <a:ext uri="{FF2B5EF4-FFF2-40B4-BE49-F238E27FC236}">
                <a16:creationId xmlns:a16="http://schemas.microsoft.com/office/drawing/2014/main" id="{0148763D-ACF7-4E58-427B-5032D2F9BA00}"/>
              </a:ext>
            </a:extLst>
          </p:cNvPr>
          <p:cNvCxnSpPr>
            <a:cxnSpLocks/>
          </p:cNvCxnSpPr>
          <p:nvPr/>
        </p:nvCxnSpPr>
        <p:spPr>
          <a:xfrm>
            <a:off x="2950208" y="4851706"/>
            <a:ext cx="399318"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矢印: 下 54">
            <a:extLst>
              <a:ext uri="{FF2B5EF4-FFF2-40B4-BE49-F238E27FC236}">
                <a16:creationId xmlns:a16="http://schemas.microsoft.com/office/drawing/2014/main" id="{CA699F58-DAF9-820E-2F3D-D2060FFFB642}"/>
              </a:ext>
            </a:extLst>
          </p:cNvPr>
          <p:cNvSpPr/>
          <p:nvPr/>
        </p:nvSpPr>
        <p:spPr>
          <a:xfrm>
            <a:off x="2108321" y="3233542"/>
            <a:ext cx="189252" cy="404075"/>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6" name="矢印: 下 55">
            <a:extLst>
              <a:ext uri="{FF2B5EF4-FFF2-40B4-BE49-F238E27FC236}">
                <a16:creationId xmlns:a16="http://schemas.microsoft.com/office/drawing/2014/main" id="{801E6C83-7D87-D7C8-F7C7-588BD15EA02C}"/>
              </a:ext>
            </a:extLst>
          </p:cNvPr>
          <p:cNvSpPr/>
          <p:nvPr/>
        </p:nvSpPr>
        <p:spPr>
          <a:xfrm rot="16200000">
            <a:off x="3751002" y="4320554"/>
            <a:ext cx="1201493" cy="380085"/>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pic>
        <p:nvPicPr>
          <p:cNvPr id="65" name="図 64" descr="グラフ&#10;&#10;自動的に生成された説明">
            <a:extLst>
              <a:ext uri="{FF2B5EF4-FFF2-40B4-BE49-F238E27FC236}">
                <a16:creationId xmlns:a16="http://schemas.microsoft.com/office/drawing/2014/main" id="{079FDCB1-EE35-704E-CE2A-630A7D610047}"/>
              </a:ext>
            </a:extLst>
          </p:cNvPr>
          <p:cNvPicPr>
            <a:picLocks noChangeAspect="1"/>
          </p:cNvPicPr>
          <p:nvPr/>
        </p:nvPicPr>
        <p:blipFill rotWithShape="1">
          <a:blip r:embed="rId5"/>
          <a:srcRect l="4132" t="18027" r="61922" b="6175"/>
          <a:stretch/>
        </p:blipFill>
        <p:spPr>
          <a:xfrm>
            <a:off x="7402715" y="2372640"/>
            <a:ext cx="2158456" cy="2073072"/>
          </a:xfrm>
          <a:prstGeom prst="rect">
            <a:avLst/>
          </a:prstGeom>
        </p:spPr>
      </p:pic>
      <p:pic>
        <p:nvPicPr>
          <p:cNvPr id="68" name="図 67" descr="グラフ が含まれている画像&#10;&#10;自動的に生成された説明">
            <a:extLst>
              <a:ext uri="{FF2B5EF4-FFF2-40B4-BE49-F238E27FC236}">
                <a16:creationId xmlns:a16="http://schemas.microsoft.com/office/drawing/2014/main" id="{7C617677-3CC7-FF46-452E-FF5B7ED17A0A}"/>
              </a:ext>
            </a:extLst>
          </p:cNvPr>
          <p:cNvPicPr>
            <a:picLocks noChangeAspect="1"/>
          </p:cNvPicPr>
          <p:nvPr/>
        </p:nvPicPr>
        <p:blipFill rotWithShape="1">
          <a:blip r:embed="rId6"/>
          <a:srcRect l="3416" t="16807" r="64074" b="6018"/>
          <a:stretch/>
        </p:blipFill>
        <p:spPr>
          <a:xfrm>
            <a:off x="4747014" y="2372640"/>
            <a:ext cx="2158457" cy="2078252"/>
          </a:xfrm>
          <a:prstGeom prst="rect">
            <a:avLst/>
          </a:prstGeom>
        </p:spPr>
      </p:pic>
      <p:pic>
        <p:nvPicPr>
          <p:cNvPr id="46" name="図 45" descr="グラフィカル ユーザー インターフェイス, アプリケーション, テーブル, Excel&#10;&#10;自動的に生成された説明">
            <a:extLst>
              <a:ext uri="{FF2B5EF4-FFF2-40B4-BE49-F238E27FC236}">
                <a16:creationId xmlns:a16="http://schemas.microsoft.com/office/drawing/2014/main" id="{7247E0D7-B1C1-3E0C-D42D-9106693EBBC6}"/>
              </a:ext>
            </a:extLst>
          </p:cNvPr>
          <p:cNvPicPr>
            <a:picLocks noChangeAspect="1"/>
          </p:cNvPicPr>
          <p:nvPr/>
        </p:nvPicPr>
        <p:blipFill rotWithShape="1">
          <a:blip r:embed="rId7"/>
          <a:srcRect l="69205" t="46735" r="23988" b="17182"/>
          <a:stretch/>
        </p:blipFill>
        <p:spPr>
          <a:xfrm>
            <a:off x="8755573" y="4870134"/>
            <a:ext cx="572687" cy="1707455"/>
          </a:xfrm>
          <a:prstGeom prst="rect">
            <a:avLst/>
          </a:prstGeom>
        </p:spPr>
      </p:pic>
      <p:cxnSp>
        <p:nvCxnSpPr>
          <p:cNvPr id="79" name="直線矢印コネクタ 78">
            <a:extLst>
              <a:ext uri="{FF2B5EF4-FFF2-40B4-BE49-F238E27FC236}">
                <a16:creationId xmlns:a16="http://schemas.microsoft.com/office/drawing/2014/main" id="{F23AE02D-C759-AA5E-6F60-B9F57C203395}"/>
              </a:ext>
            </a:extLst>
          </p:cNvPr>
          <p:cNvCxnSpPr>
            <a:cxnSpLocks/>
          </p:cNvCxnSpPr>
          <p:nvPr/>
        </p:nvCxnSpPr>
        <p:spPr>
          <a:xfrm>
            <a:off x="6993377" y="3470867"/>
            <a:ext cx="399318"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79">
            <a:extLst>
              <a:ext uri="{FF2B5EF4-FFF2-40B4-BE49-F238E27FC236}">
                <a16:creationId xmlns:a16="http://schemas.microsoft.com/office/drawing/2014/main" id="{8BA8C10C-DA68-B860-7A5E-34D894829073}"/>
              </a:ext>
            </a:extLst>
          </p:cNvPr>
          <p:cNvCxnSpPr>
            <a:cxnSpLocks/>
          </p:cNvCxnSpPr>
          <p:nvPr/>
        </p:nvCxnSpPr>
        <p:spPr>
          <a:xfrm>
            <a:off x="8280340" y="5807588"/>
            <a:ext cx="399318"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1" name="楕円 80">
            <a:extLst>
              <a:ext uri="{FF2B5EF4-FFF2-40B4-BE49-F238E27FC236}">
                <a16:creationId xmlns:a16="http://schemas.microsoft.com/office/drawing/2014/main" id="{A3C6BB95-5942-F1F4-BE05-14FF77A075E6}"/>
              </a:ext>
            </a:extLst>
          </p:cNvPr>
          <p:cNvSpPr/>
          <p:nvPr/>
        </p:nvSpPr>
        <p:spPr>
          <a:xfrm>
            <a:off x="5837301" y="3076227"/>
            <a:ext cx="1146056" cy="13694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84" name="楕円 83">
            <a:extLst>
              <a:ext uri="{FF2B5EF4-FFF2-40B4-BE49-F238E27FC236}">
                <a16:creationId xmlns:a16="http://schemas.microsoft.com/office/drawing/2014/main" id="{BDF36F22-6ED6-B39A-8096-718251F3FCCF}"/>
              </a:ext>
            </a:extLst>
          </p:cNvPr>
          <p:cNvSpPr/>
          <p:nvPr/>
        </p:nvSpPr>
        <p:spPr>
          <a:xfrm>
            <a:off x="8433344" y="3232297"/>
            <a:ext cx="1127827" cy="80365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grpSp>
        <p:nvGrpSpPr>
          <p:cNvPr id="4" name="グループ化 3">
            <a:extLst>
              <a:ext uri="{FF2B5EF4-FFF2-40B4-BE49-F238E27FC236}">
                <a16:creationId xmlns:a16="http://schemas.microsoft.com/office/drawing/2014/main" id="{1817DE67-7AA5-9F67-EC13-CBAFDDBA7AD0}"/>
              </a:ext>
            </a:extLst>
          </p:cNvPr>
          <p:cNvGrpSpPr/>
          <p:nvPr/>
        </p:nvGrpSpPr>
        <p:grpSpPr>
          <a:xfrm>
            <a:off x="5477924" y="4495713"/>
            <a:ext cx="2855093" cy="2078253"/>
            <a:chOff x="5476920" y="4519258"/>
            <a:chExt cx="2855093" cy="2078253"/>
          </a:xfrm>
        </p:grpSpPr>
        <p:pic>
          <p:nvPicPr>
            <p:cNvPr id="44" name="図 43" descr="グラフィカル ユーザー インターフェイス, アプリケーション, テーブル, Excel&#10;&#10;自動的に生成された説明">
              <a:extLst>
                <a:ext uri="{FF2B5EF4-FFF2-40B4-BE49-F238E27FC236}">
                  <a16:creationId xmlns:a16="http://schemas.microsoft.com/office/drawing/2014/main" id="{71DCAAD2-19D0-35F5-AA72-8A71DAE6CA1E}"/>
                </a:ext>
              </a:extLst>
            </p:cNvPr>
            <p:cNvPicPr>
              <a:picLocks noChangeAspect="1"/>
            </p:cNvPicPr>
            <p:nvPr/>
          </p:nvPicPr>
          <p:blipFill rotWithShape="1">
            <a:blip r:embed="rId8"/>
            <a:srcRect l="9419" t="39515" r="74199" b="17182"/>
            <a:stretch/>
          </p:blipFill>
          <p:spPr>
            <a:xfrm>
              <a:off x="5476920" y="4519259"/>
              <a:ext cx="1397746" cy="2078252"/>
            </a:xfrm>
            <a:prstGeom prst="rect">
              <a:avLst/>
            </a:prstGeom>
          </p:spPr>
        </p:pic>
        <p:pic>
          <p:nvPicPr>
            <p:cNvPr id="70" name="図 69" descr="グラフィカル ユーザー インターフェイス, アプリケーション, テーブル, Excel&#10;&#10;自動的に生成された説明">
              <a:extLst>
                <a:ext uri="{FF2B5EF4-FFF2-40B4-BE49-F238E27FC236}">
                  <a16:creationId xmlns:a16="http://schemas.microsoft.com/office/drawing/2014/main" id="{D08D6EF0-9048-E336-F12B-EEB08CB6E8D3}"/>
                </a:ext>
              </a:extLst>
            </p:cNvPr>
            <p:cNvPicPr>
              <a:picLocks noChangeAspect="1"/>
            </p:cNvPicPr>
            <p:nvPr/>
          </p:nvPicPr>
          <p:blipFill rotWithShape="1">
            <a:blip r:embed="rId8"/>
            <a:srcRect l="60418" t="39515" r="23893" b="17182"/>
            <a:stretch/>
          </p:blipFill>
          <p:spPr>
            <a:xfrm>
              <a:off x="6993377" y="4519258"/>
              <a:ext cx="1338636" cy="2078253"/>
            </a:xfrm>
            <a:prstGeom prst="rect">
              <a:avLst/>
            </a:prstGeom>
          </p:spPr>
        </p:pic>
        <p:sp>
          <p:nvSpPr>
            <p:cNvPr id="72" name="フリーフォーム: 図形 71">
              <a:extLst>
                <a:ext uri="{FF2B5EF4-FFF2-40B4-BE49-F238E27FC236}">
                  <a16:creationId xmlns:a16="http://schemas.microsoft.com/office/drawing/2014/main" id="{4FFC0BEA-8F05-9910-286B-22D4058984ED}"/>
                </a:ext>
              </a:extLst>
            </p:cNvPr>
            <p:cNvSpPr/>
            <p:nvPr/>
          </p:nvSpPr>
          <p:spPr>
            <a:xfrm>
              <a:off x="6801133" y="4869898"/>
              <a:ext cx="95648" cy="1349658"/>
            </a:xfrm>
            <a:custGeom>
              <a:avLst/>
              <a:gdLst>
                <a:gd name="connsiteX0" fmla="*/ 150040 w 206586"/>
                <a:gd name="connsiteY0" fmla="*/ 0 h 1408922"/>
                <a:gd name="connsiteX1" fmla="*/ 750 w 206586"/>
                <a:gd name="connsiteY1" fmla="*/ 447869 h 1408922"/>
                <a:gd name="connsiteX2" fmla="*/ 206024 w 206586"/>
                <a:gd name="connsiteY2" fmla="*/ 905069 h 1408922"/>
                <a:gd name="connsiteX3" fmla="*/ 66065 w 206586"/>
                <a:gd name="connsiteY3" fmla="*/ 1408922 h 1408922"/>
                <a:gd name="connsiteX4" fmla="*/ 66065 w 206586"/>
                <a:gd name="connsiteY4" fmla="*/ 1408922 h 1408922"/>
                <a:gd name="connsiteX5" fmla="*/ 66065 w 206586"/>
                <a:gd name="connsiteY5" fmla="*/ 1408922 h 140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586" h="1408922">
                  <a:moveTo>
                    <a:pt x="150040" y="0"/>
                  </a:moveTo>
                  <a:cubicBezTo>
                    <a:pt x="70729" y="148512"/>
                    <a:pt x="-8581" y="297024"/>
                    <a:pt x="750" y="447869"/>
                  </a:cubicBezTo>
                  <a:cubicBezTo>
                    <a:pt x="10081" y="598714"/>
                    <a:pt x="195138" y="744894"/>
                    <a:pt x="206024" y="905069"/>
                  </a:cubicBezTo>
                  <a:cubicBezTo>
                    <a:pt x="216910" y="1065245"/>
                    <a:pt x="66065" y="1408922"/>
                    <a:pt x="66065" y="1408922"/>
                  </a:cubicBezTo>
                  <a:lnTo>
                    <a:pt x="66065" y="1408922"/>
                  </a:lnTo>
                  <a:lnTo>
                    <a:pt x="66065" y="1408922"/>
                  </a:lnTo>
                </a:path>
              </a:pathLst>
            </a:custGeom>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73" name="フリーフォーム: 図形 72">
              <a:extLst>
                <a:ext uri="{FF2B5EF4-FFF2-40B4-BE49-F238E27FC236}">
                  <a16:creationId xmlns:a16="http://schemas.microsoft.com/office/drawing/2014/main" id="{3523B1D0-C566-F451-F151-69E082933B1E}"/>
                </a:ext>
              </a:extLst>
            </p:cNvPr>
            <p:cNvSpPr/>
            <p:nvPr/>
          </p:nvSpPr>
          <p:spPr>
            <a:xfrm>
              <a:off x="6849654" y="4873372"/>
              <a:ext cx="95648" cy="1349658"/>
            </a:xfrm>
            <a:custGeom>
              <a:avLst/>
              <a:gdLst>
                <a:gd name="connsiteX0" fmla="*/ 150040 w 206586"/>
                <a:gd name="connsiteY0" fmla="*/ 0 h 1408922"/>
                <a:gd name="connsiteX1" fmla="*/ 750 w 206586"/>
                <a:gd name="connsiteY1" fmla="*/ 447869 h 1408922"/>
                <a:gd name="connsiteX2" fmla="*/ 206024 w 206586"/>
                <a:gd name="connsiteY2" fmla="*/ 905069 h 1408922"/>
                <a:gd name="connsiteX3" fmla="*/ 66065 w 206586"/>
                <a:gd name="connsiteY3" fmla="*/ 1408922 h 1408922"/>
                <a:gd name="connsiteX4" fmla="*/ 66065 w 206586"/>
                <a:gd name="connsiteY4" fmla="*/ 1408922 h 1408922"/>
                <a:gd name="connsiteX5" fmla="*/ 66065 w 206586"/>
                <a:gd name="connsiteY5" fmla="*/ 1408922 h 140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586" h="1408922">
                  <a:moveTo>
                    <a:pt x="150040" y="0"/>
                  </a:moveTo>
                  <a:cubicBezTo>
                    <a:pt x="70729" y="148512"/>
                    <a:pt x="-8581" y="297024"/>
                    <a:pt x="750" y="447869"/>
                  </a:cubicBezTo>
                  <a:cubicBezTo>
                    <a:pt x="10081" y="598714"/>
                    <a:pt x="195138" y="744894"/>
                    <a:pt x="206024" y="905069"/>
                  </a:cubicBezTo>
                  <a:cubicBezTo>
                    <a:pt x="216910" y="1065245"/>
                    <a:pt x="66065" y="1408922"/>
                    <a:pt x="66065" y="1408922"/>
                  </a:cubicBezTo>
                  <a:lnTo>
                    <a:pt x="66065" y="1408922"/>
                  </a:lnTo>
                  <a:lnTo>
                    <a:pt x="66065" y="1408922"/>
                  </a:lnTo>
                </a:path>
              </a:pathLst>
            </a:custGeom>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85" name="楕円 84">
              <a:extLst>
                <a:ext uri="{FF2B5EF4-FFF2-40B4-BE49-F238E27FC236}">
                  <a16:creationId xmlns:a16="http://schemas.microsoft.com/office/drawing/2014/main" id="{D7A3A90F-0C78-EFC7-A130-2E886953A078}"/>
                </a:ext>
              </a:extLst>
            </p:cNvPr>
            <p:cNvSpPr/>
            <p:nvPr/>
          </p:nvSpPr>
          <p:spPr>
            <a:xfrm>
              <a:off x="7820308" y="4883615"/>
              <a:ext cx="413377" cy="170356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grpSp>
      <p:sp>
        <p:nvSpPr>
          <p:cNvPr id="86" name="楕円 85">
            <a:extLst>
              <a:ext uri="{FF2B5EF4-FFF2-40B4-BE49-F238E27FC236}">
                <a16:creationId xmlns:a16="http://schemas.microsoft.com/office/drawing/2014/main" id="{6EB784FE-5C56-ED8E-71ED-2F52F91D7F11}"/>
              </a:ext>
            </a:extLst>
          </p:cNvPr>
          <p:cNvSpPr/>
          <p:nvPr/>
        </p:nvSpPr>
        <p:spPr>
          <a:xfrm>
            <a:off x="8850399" y="5098142"/>
            <a:ext cx="413377" cy="14209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87" name="テキスト ボックス 86">
            <a:extLst>
              <a:ext uri="{FF2B5EF4-FFF2-40B4-BE49-F238E27FC236}">
                <a16:creationId xmlns:a16="http://schemas.microsoft.com/office/drawing/2014/main" id="{E3382B54-6BDE-4835-02D3-79FA1BFB3061}"/>
              </a:ext>
            </a:extLst>
          </p:cNvPr>
          <p:cNvSpPr txBox="1"/>
          <p:nvPr/>
        </p:nvSpPr>
        <p:spPr>
          <a:xfrm>
            <a:off x="248638" y="2225535"/>
            <a:ext cx="4420489" cy="276999"/>
          </a:xfrm>
          <a:prstGeom prst="rect">
            <a:avLst/>
          </a:prstGeom>
          <a:noFill/>
        </p:spPr>
        <p:txBody>
          <a:bodyPr wrap="square" rtlCol="0">
            <a:spAutoFit/>
          </a:bodyPr>
          <a:lstStyle/>
          <a:p>
            <a:r>
              <a:rPr kumimoji="1" lang="ja-JP" altLang="en-US" sz="1200" b="1" u="sng" dirty="0"/>
              <a:t>●１－４部門・分野別の温室効果ガス排出量の経年変化（表）</a:t>
            </a:r>
          </a:p>
        </p:txBody>
      </p:sp>
      <p:sp>
        <p:nvSpPr>
          <p:cNvPr id="88" name="テキスト ボックス 87">
            <a:extLst>
              <a:ext uri="{FF2B5EF4-FFF2-40B4-BE49-F238E27FC236}">
                <a16:creationId xmlns:a16="http://schemas.microsoft.com/office/drawing/2014/main" id="{F7FCE4DE-7E09-1399-D55E-EF10503EF4C8}"/>
              </a:ext>
            </a:extLst>
          </p:cNvPr>
          <p:cNvSpPr txBox="1"/>
          <p:nvPr/>
        </p:nvSpPr>
        <p:spPr>
          <a:xfrm>
            <a:off x="443944" y="6037924"/>
            <a:ext cx="4824839" cy="461665"/>
          </a:xfrm>
          <a:prstGeom prst="rect">
            <a:avLst/>
          </a:prstGeom>
          <a:noFill/>
        </p:spPr>
        <p:txBody>
          <a:bodyPr wrap="square" rtlCol="0">
            <a:spAutoFit/>
          </a:bodyPr>
          <a:lstStyle/>
          <a:p>
            <a:r>
              <a:rPr kumimoji="1" lang="ja-JP" altLang="en-US" sz="1200" dirty="0"/>
              <a:t>・　表内青いセルの値を書き換えることが出来る</a:t>
            </a:r>
            <a:endParaRPr kumimoji="1" lang="en-US" altLang="ja-JP" sz="1200" dirty="0"/>
          </a:p>
          <a:p>
            <a:pPr marL="171450" indent="11113">
              <a:buFont typeface="Wingdings" panose="05000000000000000000" pitchFamily="2" charset="2"/>
              <a:buChar char="Ø"/>
            </a:pPr>
            <a:r>
              <a:rPr kumimoji="1" lang="ja-JP" altLang="en-US" sz="1200" dirty="0"/>
              <a:t>表の値を書き換えることで、</a:t>
            </a:r>
            <a:r>
              <a:rPr kumimoji="1" lang="ja-JP" altLang="en-US" sz="1200" b="1" dirty="0">
                <a:solidFill>
                  <a:srgbClr val="FF0000"/>
                </a:solidFill>
              </a:rPr>
              <a:t>より適切なグラフとして活用</a:t>
            </a:r>
            <a:r>
              <a:rPr kumimoji="1" lang="ja-JP" altLang="en-US" sz="1200" dirty="0"/>
              <a:t>することが可能</a:t>
            </a:r>
          </a:p>
        </p:txBody>
      </p:sp>
      <p:sp>
        <p:nvSpPr>
          <p:cNvPr id="90" name="テキスト ボックス 89">
            <a:extLst>
              <a:ext uri="{FF2B5EF4-FFF2-40B4-BE49-F238E27FC236}">
                <a16:creationId xmlns:a16="http://schemas.microsoft.com/office/drawing/2014/main" id="{87D89976-1177-644C-9817-15EF7361120B}"/>
              </a:ext>
            </a:extLst>
          </p:cNvPr>
          <p:cNvSpPr txBox="1"/>
          <p:nvPr/>
        </p:nvSpPr>
        <p:spPr>
          <a:xfrm>
            <a:off x="6181049" y="4563881"/>
            <a:ext cx="2701664" cy="276999"/>
          </a:xfrm>
          <a:prstGeom prst="rect">
            <a:avLst/>
          </a:prstGeom>
          <a:noFill/>
        </p:spPr>
        <p:txBody>
          <a:bodyPr wrap="square" rtlCol="0">
            <a:spAutoFit/>
          </a:bodyPr>
          <a:lstStyle/>
          <a:p>
            <a:r>
              <a:rPr kumimoji="1" lang="ja-JP" altLang="en-US" sz="1200" dirty="0"/>
              <a:t>●１－４排出量の経年変化（グラフ）</a:t>
            </a:r>
          </a:p>
        </p:txBody>
      </p:sp>
      <p:sp>
        <p:nvSpPr>
          <p:cNvPr id="91" name="テキスト ボックス 90">
            <a:extLst>
              <a:ext uri="{FF2B5EF4-FFF2-40B4-BE49-F238E27FC236}">
                <a16:creationId xmlns:a16="http://schemas.microsoft.com/office/drawing/2014/main" id="{FC226E22-1636-96C6-76D6-FC6D48CCEB9A}"/>
              </a:ext>
            </a:extLst>
          </p:cNvPr>
          <p:cNvSpPr txBox="1"/>
          <p:nvPr/>
        </p:nvSpPr>
        <p:spPr>
          <a:xfrm>
            <a:off x="6181049" y="2169023"/>
            <a:ext cx="3494203" cy="276999"/>
          </a:xfrm>
          <a:prstGeom prst="rect">
            <a:avLst/>
          </a:prstGeom>
          <a:noFill/>
        </p:spPr>
        <p:txBody>
          <a:bodyPr wrap="square" rtlCol="0">
            <a:spAutoFit/>
          </a:bodyPr>
          <a:lstStyle/>
          <a:p>
            <a:r>
              <a:rPr kumimoji="1" lang="ja-JP" altLang="en-US" sz="1200" dirty="0"/>
              <a:t>●１－３</a:t>
            </a:r>
            <a:r>
              <a:rPr lang="ja-JP" altLang="en-US" sz="1200" dirty="0"/>
              <a:t>排出量の部門・分野別構成比 令和</a:t>
            </a:r>
            <a:r>
              <a:rPr lang="en-US" altLang="ja-JP" sz="1200" dirty="0"/>
              <a:t>2</a:t>
            </a:r>
            <a:r>
              <a:rPr lang="ja-JP" altLang="en-US" sz="1200" dirty="0"/>
              <a:t>年度</a:t>
            </a:r>
            <a:endParaRPr kumimoji="1" lang="ja-JP" altLang="en-US" sz="1200" dirty="0"/>
          </a:p>
        </p:txBody>
      </p:sp>
    </p:spTree>
    <p:extLst>
      <p:ext uri="{BB962C8B-B14F-4D97-AF65-F5344CB8AC3E}">
        <p14:creationId xmlns:p14="http://schemas.microsoft.com/office/powerpoint/2010/main" val="19934412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en-US" altLang="ja-JP" sz="2400" dirty="0">
                <a:latin typeface="Meiryo UI"/>
                <a:ea typeface="Meiryo UI"/>
              </a:rPr>
              <a:t>CO2</a:t>
            </a:r>
            <a:r>
              <a:rPr lang="ja-JP" altLang="en-US" sz="2400" dirty="0">
                <a:latin typeface="Meiryo UI"/>
                <a:ea typeface="Meiryo UI"/>
              </a:rPr>
              <a:t>排出量の算定方法についてより深く理解する</a:t>
            </a:r>
          </a:p>
        </p:txBody>
      </p:sp>
      <p:sp>
        <p:nvSpPr>
          <p:cNvPr id="3" name="コンテンツ プレースホルダー 2">
            <a:extLst>
              <a:ext uri="{FF2B5EF4-FFF2-40B4-BE49-F238E27FC236}">
                <a16:creationId xmlns:a16="http://schemas.microsoft.com/office/drawing/2014/main" id="{E1893773-3DAA-1EE4-7681-8ED5CA970E5B}"/>
              </a:ext>
            </a:extLst>
          </p:cNvPr>
          <p:cNvSpPr>
            <a:spLocks noGrp="1"/>
          </p:cNvSpPr>
          <p:nvPr>
            <p:ph sz="quarter" idx="13"/>
          </p:nvPr>
        </p:nvSpPr>
        <p:spPr>
          <a:xfrm>
            <a:off x="250187" y="1008293"/>
            <a:ext cx="9405628" cy="1070957"/>
          </a:xfrm>
        </p:spPr>
        <p:txBody>
          <a:bodyPr/>
          <a:lstStyle/>
          <a:p>
            <a:r>
              <a:rPr lang="en-US" altLang="ja-JP" sz="1600" b="1" dirty="0">
                <a:solidFill>
                  <a:prstClr val="black"/>
                </a:solidFill>
              </a:rPr>
              <a:t>CO2</a:t>
            </a:r>
            <a:r>
              <a:rPr lang="ja-JP" altLang="en-US" sz="1600" b="1" dirty="0">
                <a:solidFill>
                  <a:prstClr val="black"/>
                </a:solidFill>
              </a:rPr>
              <a:t>排出量の算定方法についてより深く理解する</a:t>
            </a:r>
            <a:endParaRPr lang="en-US" altLang="ja-JP" sz="1600" b="1" dirty="0">
              <a:solidFill>
                <a:prstClr val="black"/>
              </a:solidFill>
            </a:endParaRPr>
          </a:p>
          <a:p>
            <a:pPr>
              <a:buFont typeface="Arial" panose="020B0604020202020204" pitchFamily="34" charset="0"/>
              <a:buChar char="•"/>
            </a:pPr>
            <a:r>
              <a:rPr lang="ja-JP" altLang="en-US" sz="1200" dirty="0">
                <a:solidFill>
                  <a:prstClr val="black"/>
                </a:solidFill>
              </a:rPr>
              <a:t>前頁までのシンプルな傾向分析の他にも、実数値や実態に近しい算定・推計方法も可能。</a:t>
            </a:r>
            <a:endParaRPr lang="en-US" altLang="ja-JP" sz="1200" dirty="0">
              <a:solidFill>
                <a:prstClr val="black"/>
              </a:solidFill>
            </a:endParaRPr>
          </a:p>
          <a:p>
            <a:pPr>
              <a:buFont typeface="Arial" panose="020B0604020202020204" pitchFamily="34" charset="0"/>
              <a:buChar char="•"/>
            </a:pPr>
            <a:r>
              <a:rPr lang="ja-JP" altLang="en-US" sz="1200" dirty="0">
                <a:solidFill>
                  <a:prstClr val="black"/>
                </a:solidFill>
              </a:rPr>
              <a:t>より検討を進めるために、排出量算定の基本について解説する。</a:t>
            </a:r>
            <a:endParaRPr lang="en-US" altLang="ja-JP" sz="1200" dirty="0">
              <a:solidFill>
                <a:prstClr val="black"/>
              </a:solidFill>
            </a:endParaRPr>
          </a:p>
        </p:txBody>
      </p:sp>
      <p:grpSp>
        <p:nvGrpSpPr>
          <p:cNvPr id="14" name="グループ化 13">
            <a:extLst>
              <a:ext uri="{FF2B5EF4-FFF2-40B4-BE49-F238E27FC236}">
                <a16:creationId xmlns:a16="http://schemas.microsoft.com/office/drawing/2014/main" id="{6B85A7BE-E3ED-42C2-C713-F340379203D5}"/>
              </a:ext>
            </a:extLst>
          </p:cNvPr>
          <p:cNvGrpSpPr/>
          <p:nvPr/>
        </p:nvGrpSpPr>
        <p:grpSpPr>
          <a:xfrm>
            <a:off x="226477" y="2982749"/>
            <a:ext cx="7204972" cy="821094"/>
            <a:chOff x="250187" y="2351389"/>
            <a:chExt cx="7204972" cy="1049694"/>
          </a:xfrm>
        </p:grpSpPr>
        <p:sp>
          <p:nvSpPr>
            <p:cNvPr id="13" name="四角形: 角を丸くする 12">
              <a:extLst>
                <a:ext uri="{FF2B5EF4-FFF2-40B4-BE49-F238E27FC236}">
                  <a16:creationId xmlns:a16="http://schemas.microsoft.com/office/drawing/2014/main" id="{ED4D8E93-446D-C335-3FCD-659B4FB67BFD}"/>
                </a:ext>
              </a:extLst>
            </p:cNvPr>
            <p:cNvSpPr/>
            <p:nvPr/>
          </p:nvSpPr>
          <p:spPr>
            <a:xfrm>
              <a:off x="250187" y="2351389"/>
              <a:ext cx="7204972" cy="1049694"/>
            </a:xfrm>
            <a:prstGeom prst="roundRect">
              <a:avLst/>
            </a:prstGeom>
            <a:solidFill>
              <a:schemeClr val="accent2">
                <a:lumMod val="20000"/>
                <a:lumOff val="80000"/>
              </a:schemeClr>
            </a:solidFill>
            <a:ln/>
          </p:spPr>
          <p:style>
            <a:lnRef idx="1">
              <a:schemeClr val="accent2"/>
            </a:lnRef>
            <a:fillRef idx="2">
              <a:schemeClr val="accent2"/>
            </a:fillRef>
            <a:effectRef idx="1">
              <a:schemeClr val="accent2"/>
            </a:effectRef>
            <a:fontRef idx="minor">
              <a:schemeClr val="dk1"/>
            </a:fontRef>
          </p:style>
          <p:txBody>
            <a:bodyPr lIns="0" tIns="0" rIns="0" bIns="0" rtlCol="0" anchor="ctr"/>
            <a:lstStyle/>
            <a:p>
              <a:r>
                <a:rPr kumimoji="1" lang="ja-JP" altLang="en-US" sz="1600" dirty="0">
                  <a:solidFill>
                    <a:schemeClr val="tx1"/>
                  </a:solidFill>
                  <a:latin typeface="Meiryo UI" panose="020B0604030504040204" pitchFamily="50" charset="-128"/>
                  <a:ea typeface="Meiryo UI" panose="020B0604030504040204" pitchFamily="50" charset="-128"/>
                </a:rPr>
                <a:t>　　　　　　　　　　　　</a:t>
              </a:r>
              <a:r>
                <a:rPr kumimoji="1" lang="ja-JP" altLang="en-US" sz="3200" dirty="0">
                  <a:solidFill>
                    <a:schemeClr val="tx1"/>
                  </a:solidFill>
                  <a:latin typeface="Meiryo UI" panose="020B0604030504040204" pitchFamily="50" charset="-128"/>
                  <a:ea typeface="Meiryo UI" panose="020B0604030504040204" pitchFamily="50" charset="-128"/>
                </a:rPr>
                <a:t>＝　　　　</a:t>
              </a:r>
              <a:r>
                <a:rPr kumimoji="1" lang="en-US" altLang="ja-JP" sz="3200" dirty="0">
                  <a:solidFill>
                    <a:schemeClr val="tx1"/>
                  </a:solidFill>
                  <a:latin typeface="Meiryo UI" panose="020B0604030504040204" pitchFamily="50" charset="-128"/>
                  <a:ea typeface="Meiryo UI" panose="020B0604030504040204" pitchFamily="50" charset="-128"/>
                </a:rPr>
                <a:t>×</a:t>
              </a:r>
              <a:r>
                <a:rPr lang="ja-JP" altLang="en-US" sz="3200" dirty="0">
                  <a:solidFill>
                    <a:schemeClr val="tx1"/>
                  </a:solidFill>
                  <a:latin typeface="Meiryo UI" panose="020B0604030504040204" pitchFamily="50" charset="-128"/>
                  <a:ea typeface="Meiryo UI" panose="020B0604030504040204" pitchFamily="50" charset="-128"/>
                </a:rPr>
                <a:t>              </a:t>
              </a:r>
              <a:r>
                <a:rPr kumimoji="1" lang="en-US" altLang="ja-JP" sz="3200" dirty="0">
                  <a:solidFill>
                    <a:schemeClr val="tx1"/>
                  </a:solidFill>
                  <a:latin typeface="Meiryo UI" panose="020B0604030504040204" pitchFamily="50" charset="-128"/>
                  <a:ea typeface="Meiryo UI" panose="020B0604030504040204" pitchFamily="50" charset="-128"/>
                </a:rPr>
                <a:t>×</a:t>
              </a:r>
              <a:endParaRPr kumimoji="1" lang="ja-JP" altLang="en-US" sz="3200" dirty="0">
                <a:solidFill>
                  <a:schemeClr val="tx1"/>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A571EF0F-617A-897D-2445-FA3114B1A203}"/>
                </a:ext>
              </a:extLst>
            </p:cNvPr>
            <p:cNvSpPr/>
            <p:nvPr/>
          </p:nvSpPr>
          <p:spPr>
            <a:xfrm>
              <a:off x="578496" y="2603093"/>
              <a:ext cx="1212980" cy="546286"/>
            </a:xfrm>
            <a:prstGeom prst="rect">
              <a:avLst/>
            </a:prstGeom>
            <a:ln w="28575">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sz="1600" dirty="0">
                  <a:solidFill>
                    <a:schemeClr val="tx1"/>
                  </a:solidFill>
                  <a:latin typeface="Meiryo UI" panose="020B0604030504040204" pitchFamily="50" charset="-128"/>
                  <a:ea typeface="Meiryo UI" panose="020B0604030504040204" pitchFamily="50" charset="-128"/>
                </a:rPr>
                <a:t>CO2</a:t>
              </a:r>
              <a:r>
                <a:rPr kumimoji="1" lang="ja-JP" altLang="en-US" sz="1600" dirty="0">
                  <a:solidFill>
                    <a:schemeClr val="tx1"/>
                  </a:solidFill>
                  <a:latin typeface="Meiryo UI" panose="020B0604030504040204" pitchFamily="50" charset="-128"/>
                  <a:ea typeface="Meiryo UI" panose="020B0604030504040204" pitchFamily="50" charset="-128"/>
                </a:rPr>
                <a:t>排出量</a:t>
              </a:r>
            </a:p>
          </p:txBody>
        </p:sp>
        <p:sp>
          <p:nvSpPr>
            <p:cNvPr id="5" name="正方形/長方形 4">
              <a:extLst>
                <a:ext uri="{FF2B5EF4-FFF2-40B4-BE49-F238E27FC236}">
                  <a16:creationId xmlns:a16="http://schemas.microsoft.com/office/drawing/2014/main" id="{34D28130-AB28-30A6-7B0B-DB73BF1D43CA}"/>
                </a:ext>
              </a:extLst>
            </p:cNvPr>
            <p:cNvSpPr/>
            <p:nvPr/>
          </p:nvSpPr>
          <p:spPr>
            <a:xfrm>
              <a:off x="2398379" y="2603092"/>
              <a:ext cx="927619" cy="546286"/>
            </a:xfrm>
            <a:prstGeom prst="rect">
              <a:avLst/>
            </a:prstGeom>
            <a:ln w="28575">
              <a:solidFill>
                <a:schemeClr val="accent3">
                  <a:lumMod val="60000"/>
                  <a:lumOff val="40000"/>
                </a:schemeClr>
              </a:solidFill>
            </a:ln>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活動量</a:t>
              </a:r>
            </a:p>
          </p:txBody>
        </p:sp>
        <p:sp>
          <p:nvSpPr>
            <p:cNvPr id="9" name="正方形/長方形 8">
              <a:extLst>
                <a:ext uri="{FF2B5EF4-FFF2-40B4-BE49-F238E27FC236}">
                  <a16:creationId xmlns:a16="http://schemas.microsoft.com/office/drawing/2014/main" id="{4A0404A3-57B5-EE1D-42A8-E3DE214EF4B3}"/>
                </a:ext>
              </a:extLst>
            </p:cNvPr>
            <p:cNvSpPr/>
            <p:nvPr/>
          </p:nvSpPr>
          <p:spPr>
            <a:xfrm>
              <a:off x="3781838" y="2603092"/>
              <a:ext cx="1838131" cy="546286"/>
            </a:xfrm>
            <a:prstGeom prst="rect">
              <a:avLst/>
            </a:prstGeom>
            <a:ln w="28575">
              <a:solidFill>
                <a:schemeClr val="accent3">
                  <a:lumMod val="60000"/>
                  <a:lumOff val="40000"/>
                </a:schemeClr>
              </a:solidFill>
            </a:ln>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エネルギ消費原単位　</a:t>
              </a:r>
            </a:p>
          </p:txBody>
        </p:sp>
        <p:sp>
          <p:nvSpPr>
            <p:cNvPr id="10" name="正方形/長方形 9">
              <a:extLst>
                <a:ext uri="{FF2B5EF4-FFF2-40B4-BE49-F238E27FC236}">
                  <a16:creationId xmlns:a16="http://schemas.microsoft.com/office/drawing/2014/main" id="{65C1AA91-853F-B426-2433-861D52BA9E32}"/>
                </a:ext>
              </a:extLst>
            </p:cNvPr>
            <p:cNvSpPr/>
            <p:nvPr/>
          </p:nvSpPr>
          <p:spPr>
            <a:xfrm>
              <a:off x="6034489" y="2603092"/>
              <a:ext cx="1006150" cy="546286"/>
            </a:xfrm>
            <a:prstGeom prst="rect">
              <a:avLst/>
            </a:prstGeom>
            <a:ln w="28575">
              <a:solidFill>
                <a:schemeClr val="accent3">
                  <a:lumMod val="60000"/>
                  <a:lumOff val="40000"/>
                </a:schemeClr>
              </a:solidFill>
            </a:ln>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排出係数</a:t>
              </a:r>
            </a:p>
          </p:txBody>
        </p:sp>
      </p:grpSp>
      <p:sp>
        <p:nvSpPr>
          <p:cNvPr id="36" name="テキスト ボックス 35">
            <a:extLst>
              <a:ext uri="{FF2B5EF4-FFF2-40B4-BE49-F238E27FC236}">
                <a16:creationId xmlns:a16="http://schemas.microsoft.com/office/drawing/2014/main" id="{ED394A30-7898-32E0-986D-64ED7A0FE213}"/>
              </a:ext>
            </a:extLst>
          </p:cNvPr>
          <p:cNvSpPr txBox="1"/>
          <p:nvPr/>
        </p:nvSpPr>
        <p:spPr>
          <a:xfrm>
            <a:off x="7517146" y="4067680"/>
            <a:ext cx="2365694" cy="1569660"/>
          </a:xfrm>
          <a:prstGeom prst="rect">
            <a:avLst/>
          </a:prstGeom>
          <a:noFill/>
        </p:spPr>
        <p:txBody>
          <a:bodyPr wrap="square" rtlCol="0">
            <a:spAutoFit/>
          </a:bodyPr>
          <a:lstStyle/>
          <a:p>
            <a:r>
              <a:rPr lang="ja-JP" altLang="en-US" sz="1200" dirty="0"/>
              <a:t>・　</a:t>
            </a:r>
            <a:r>
              <a:rPr kumimoji="1" lang="en-US" altLang="ja-JP" sz="1200" dirty="0"/>
              <a:t>CO2</a:t>
            </a:r>
            <a:r>
              <a:rPr kumimoji="1" lang="ja-JP" altLang="en-US" sz="1200" dirty="0"/>
              <a:t>排出量算定の基本は左記</a:t>
            </a:r>
            <a:br>
              <a:rPr kumimoji="1" lang="en-US" altLang="ja-JP" sz="1200" dirty="0"/>
            </a:br>
            <a:r>
              <a:rPr kumimoji="1" lang="ja-JP" altLang="en-US" sz="1200" dirty="0"/>
              <a:t>　　の式</a:t>
            </a:r>
            <a:endParaRPr kumimoji="1" lang="en-US" altLang="ja-JP" sz="1200" dirty="0"/>
          </a:p>
          <a:p>
            <a:pPr marL="171450" indent="9525">
              <a:buClr>
                <a:schemeClr val="tx1"/>
              </a:buClr>
              <a:buFont typeface="Wingdings" panose="05000000000000000000" pitchFamily="2" charset="2"/>
              <a:buChar char="Ø"/>
              <a:tabLst>
                <a:tab pos="85725" algn="l"/>
              </a:tabLst>
            </a:pPr>
            <a:r>
              <a:rPr kumimoji="1" lang="ja-JP" altLang="en-US" sz="1200" b="1" dirty="0">
                <a:solidFill>
                  <a:srgbClr val="FF0000"/>
                </a:solidFill>
              </a:rPr>
              <a:t>活動量が増減すると、排出量もおおよそ同様に変化</a:t>
            </a:r>
            <a:r>
              <a:rPr kumimoji="1" lang="ja-JP" altLang="en-US" sz="1200" dirty="0"/>
              <a:t>する</a:t>
            </a:r>
            <a:endParaRPr kumimoji="1" lang="en-US" altLang="ja-JP" sz="1200" dirty="0"/>
          </a:p>
          <a:p>
            <a:pPr marL="171450">
              <a:tabLst>
                <a:tab pos="85725" algn="l"/>
              </a:tabLst>
            </a:pPr>
            <a:endParaRPr kumimoji="1" lang="en-US" altLang="ja-JP" sz="1200" dirty="0"/>
          </a:p>
          <a:p>
            <a:pPr marL="171450" indent="9525">
              <a:buFont typeface="Wingdings" panose="05000000000000000000" pitchFamily="2" charset="2"/>
              <a:buChar char="Ø"/>
              <a:tabLst>
                <a:tab pos="85725" algn="l"/>
              </a:tabLst>
            </a:pPr>
            <a:r>
              <a:rPr lang="ja-JP" altLang="en-US" sz="1200" dirty="0"/>
              <a:t>仕組み</a:t>
            </a:r>
            <a:r>
              <a:rPr kumimoji="1" lang="ja-JP" altLang="en-US" sz="1200" dirty="0"/>
              <a:t>を理解することで、</a:t>
            </a:r>
            <a:r>
              <a:rPr kumimoji="1" lang="ja-JP" altLang="en-US" sz="1200" b="1" dirty="0">
                <a:solidFill>
                  <a:srgbClr val="FF0000"/>
                </a:solidFill>
              </a:rPr>
              <a:t>排出量カルテを活用した一層具体的な施策検討</a:t>
            </a:r>
            <a:r>
              <a:rPr kumimoji="1" lang="ja-JP" altLang="en-US" sz="1200" dirty="0"/>
              <a:t>につながる</a:t>
            </a:r>
            <a:endParaRPr kumimoji="1" lang="en-US" altLang="ja-JP" sz="1200" dirty="0"/>
          </a:p>
        </p:txBody>
      </p:sp>
      <p:sp>
        <p:nvSpPr>
          <p:cNvPr id="29" name="吹き出し: 角を丸めた四角形 28">
            <a:extLst>
              <a:ext uri="{FF2B5EF4-FFF2-40B4-BE49-F238E27FC236}">
                <a16:creationId xmlns:a16="http://schemas.microsoft.com/office/drawing/2014/main" id="{AC2B0416-D6F8-4D4E-8C5E-915F0D1093FA}"/>
              </a:ext>
            </a:extLst>
          </p:cNvPr>
          <p:cNvSpPr/>
          <p:nvPr/>
        </p:nvSpPr>
        <p:spPr>
          <a:xfrm>
            <a:off x="1705466" y="2319549"/>
            <a:ext cx="1454331" cy="618308"/>
          </a:xfrm>
          <a:prstGeom prst="wedgeRoundRectCallout">
            <a:avLst>
              <a:gd name="adj1" fmla="val 22281"/>
              <a:gd name="adj2" fmla="val 80810"/>
              <a:gd name="adj3" fmla="val 16667"/>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温室効果ガスを排出する活動の規模を表す指標</a:t>
            </a:r>
          </a:p>
        </p:txBody>
      </p:sp>
      <p:sp>
        <p:nvSpPr>
          <p:cNvPr id="30" name="吹き出し: 角を丸めた四角形 29">
            <a:extLst>
              <a:ext uri="{FF2B5EF4-FFF2-40B4-BE49-F238E27FC236}">
                <a16:creationId xmlns:a16="http://schemas.microsoft.com/office/drawing/2014/main" id="{E242ED49-CECB-4209-A1AF-26F036FCC8B0}"/>
              </a:ext>
            </a:extLst>
          </p:cNvPr>
          <p:cNvSpPr/>
          <p:nvPr/>
        </p:nvSpPr>
        <p:spPr>
          <a:xfrm>
            <a:off x="3405027" y="2319549"/>
            <a:ext cx="2095357" cy="618308"/>
          </a:xfrm>
          <a:prstGeom prst="wedgeRoundRectCallout">
            <a:avLst>
              <a:gd name="adj1" fmla="val 4118"/>
              <a:gd name="adj2" fmla="val 82218"/>
              <a:gd name="adj3" fmla="val 16667"/>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活動量当たりのエネルギー消費量＝エネルギー効率</a:t>
            </a:r>
          </a:p>
        </p:txBody>
      </p:sp>
      <p:sp>
        <p:nvSpPr>
          <p:cNvPr id="33" name="吹き出し: 角を丸めた四角形 32">
            <a:extLst>
              <a:ext uri="{FF2B5EF4-FFF2-40B4-BE49-F238E27FC236}">
                <a16:creationId xmlns:a16="http://schemas.microsoft.com/office/drawing/2014/main" id="{94E0B5DC-63DF-4FDF-B83C-3102131EC629}"/>
              </a:ext>
            </a:extLst>
          </p:cNvPr>
          <p:cNvSpPr/>
          <p:nvPr/>
        </p:nvSpPr>
        <p:spPr>
          <a:xfrm>
            <a:off x="5641460" y="2319549"/>
            <a:ext cx="1639382" cy="618308"/>
          </a:xfrm>
          <a:prstGeom prst="wedgeRoundRectCallout">
            <a:avLst>
              <a:gd name="adj1" fmla="val 13619"/>
              <a:gd name="adj2" fmla="val 80810"/>
              <a:gd name="adj3" fmla="val 16667"/>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エネルギー使用量当たりの排出量</a:t>
            </a:r>
          </a:p>
        </p:txBody>
      </p:sp>
      <p:sp>
        <p:nvSpPr>
          <p:cNvPr id="37" name="吹き出し: 四角形 36">
            <a:extLst>
              <a:ext uri="{FF2B5EF4-FFF2-40B4-BE49-F238E27FC236}">
                <a16:creationId xmlns:a16="http://schemas.microsoft.com/office/drawing/2014/main" id="{61D2083E-04FF-4F57-88F5-9519947A20FA}"/>
              </a:ext>
            </a:extLst>
          </p:cNvPr>
          <p:cNvSpPr/>
          <p:nvPr/>
        </p:nvSpPr>
        <p:spPr>
          <a:xfrm>
            <a:off x="1597877" y="3923655"/>
            <a:ext cx="1660396" cy="1031065"/>
          </a:xfrm>
          <a:prstGeom prst="wedgeRectCallout">
            <a:avLst>
              <a:gd name="adj1" fmla="val 26896"/>
              <a:gd name="adj2" fmla="val -76188"/>
            </a:avLst>
          </a:prstGeom>
          <a:ln w="19050">
            <a:solidFill>
              <a:srgbClr val="FF0000"/>
            </a:solid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marL="357188" indent="-28575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活動</a:t>
            </a:r>
            <a:r>
              <a:rPr kumimoji="1" lang="ja-JP" altLang="en-US" sz="1200" dirty="0">
                <a:solidFill>
                  <a:schemeClr val="tx1"/>
                </a:solidFill>
                <a:latin typeface="Meiryo UI" panose="020B0604030504040204" pitchFamily="50" charset="-128"/>
                <a:ea typeface="Meiryo UI" panose="020B0604030504040204" pitchFamily="50" charset="-128"/>
              </a:rPr>
              <a:t>時間を減らす</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357188" indent="-28575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活動頻度を減らす</a:t>
            </a:r>
            <a:endParaRPr lang="en-US" altLang="ja-JP" sz="1200" dirty="0">
              <a:solidFill>
                <a:schemeClr val="tx1"/>
              </a:solidFill>
              <a:latin typeface="Meiryo UI" panose="020B0604030504040204" pitchFamily="50" charset="-128"/>
              <a:ea typeface="Meiryo UI" panose="020B0604030504040204" pitchFamily="50" charset="-128"/>
            </a:endParaRPr>
          </a:p>
          <a:p>
            <a:pPr marL="357188" indent="-28575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活動範囲を減らす</a:t>
            </a:r>
          </a:p>
        </p:txBody>
      </p:sp>
      <p:sp>
        <p:nvSpPr>
          <p:cNvPr id="38" name="吹き出し: 四角形 37">
            <a:extLst>
              <a:ext uri="{FF2B5EF4-FFF2-40B4-BE49-F238E27FC236}">
                <a16:creationId xmlns:a16="http://schemas.microsoft.com/office/drawing/2014/main" id="{2B0B3E0A-6CF4-4C24-8012-F98CF65282A0}"/>
              </a:ext>
            </a:extLst>
          </p:cNvPr>
          <p:cNvSpPr/>
          <p:nvPr/>
        </p:nvSpPr>
        <p:spPr>
          <a:xfrm>
            <a:off x="3405027" y="3923655"/>
            <a:ext cx="2095356" cy="1440825"/>
          </a:xfrm>
          <a:prstGeom prst="wedgeRectCallout">
            <a:avLst>
              <a:gd name="adj1" fmla="val 1482"/>
              <a:gd name="adj2" fmla="val -68834"/>
            </a:avLst>
          </a:prstGeom>
          <a:ln w="19050">
            <a:solidFill>
              <a:srgbClr val="FF0000"/>
            </a:solid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marL="357188" indent="-28575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エネルギー効率の高い設備に更新する</a:t>
            </a:r>
            <a:br>
              <a:rPr lang="en-US" altLang="ja-JP" sz="1200" dirty="0">
                <a:solidFill>
                  <a:schemeClr val="tx1"/>
                </a:solidFill>
                <a:latin typeface="Meiryo UI" panose="020B0604030504040204" pitchFamily="50" charset="-128"/>
                <a:ea typeface="Meiryo UI" panose="020B0604030504040204" pitchFamily="50" charset="-128"/>
              </a:rPr>
            </a:br>
            <a:r>
              <a:rPr lang="ja-JP" altLang="en-US"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＝利用時間当たりのエネルギー消費量を減らす）</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357188" indent="-28575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機器の利用方法を適正化する</a:t>
            </a:r>
          </a:p>
        </p:txBody>
      </p:sp>
      <p:sp>
        <p:nvSpPr>
          <p:cNvPr id="39" name="吹き出し: 四角形 38">
            <a:extLst>
              <a:ext uri="{FF2B5EF4-FFF2-40B4-BE49-F238E27FC236}">
                <a16:creationId xmlns:a16="http://schemas.microsoft.com/office/drawing/2014/main" id="{6B8C05CD-05C6-4F0F-B238-2579D02A4D13}"/>
              </a:ext>
            </a:extLst>
          </p:cNvPr>
          <p:cNvSpPr/>
          <p:nvPr/>
        </p:nvSpPr>
        <p:spPr>
          <a:xfrm>
            <a:off x="5586080" y="3923655"/>
            <a:ext cx="1845369" cy="1031065"/>
          </a:xfrm>
          <a:prstGeom prst="wedgeRectCallout">
            <a:avLst>
              <a:gd name="adj1" fmla="val 5332"/>
              <a:gd name="adj2" fmla="val -79325"/>
            </a:avLst>
          </a:prstGeom>
          <a:ln w="19050">
            <a:solidFill>
              <a:srgbClr val="FF0000"/>
            </a:solid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marL="357188" indent="-28575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燃料を転換する</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357188" indent="-28575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再生可能エネルギーを導入する</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40" name="フローチャート: 組合せ 39">
            <a:extLst>
              <a:ext uri="{FF2B5EF4-FFF2-40B4-BE49-F238E27FC236}">
                <a16:creationId xmlns:a16="http://schemas.microsoft.com/office/drawing/2014/main" id="{E0CBF540-F2DD-4C76-B1E6-A50E1C81B7E4}"/>
              </a:ext>
            </a:extLst>
          </p:cNvPr>
          <p:cNvSpPr/>
          <p:nvPr/>
        </p:nvSpPr>
        <p:spPr>
          <a:xfrm>
            <a:off x="1969405" y="5551701"/>
            <a:ext cx="905692" cy="217714"/>
          </a:xfrm>
          <a:prstGeom prst="flowChartMerg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1" name="フローチャート: 組合せ 40">
            <a:extLst>
              <a:ext uri="{FF2B5EF4-FFF2-40B4-BE49-F238E27FC236}">
                <a16:creationId xmlns:a16="http://schemas.microsoft.com/office/drawing/2014/main" id="{9C3B583C-01AA-4598-B949-7B5D4D32C5C4}"/>
              </a:ext>
            </a:extLst>
          </p:cNvPr>
          <p:cNvSpPr/>
          <p:nvPr/>
        </p:nvSpPr>
        <p:spPr>
          <a:xfrm>
            <a:off x="4068765" y="5551701"/>
            <a:ext cx="905692" cy="217714"/>
          </a:xfrm>
          <a:prstGeom prst="flowChartMerg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2" name="フローチャート: 組合せ 41">
            <a:extLst>
              <a:ext uri="{FF2B5EF4-FFF2-40B4-BE49-F238E27FC236}">
                <a16:creationId xmlns:a16="http://schemas.microsoft.com/office/drawing/2014/main" id="{9AE29AC4-1A7B-4AAA-B3C4-CC23B3186DC6}"/>
              </a:ext>
            </a:extLst>
          </p:cNvPr>
          <p:cNvSpPr/>
          <p:nvPr/>
        </p:nvSpPr>
        <p:spPr>
          <a:xfrm>
            <a:off x="6059267" y="5551701"/>
            <a:ext cx="905692" cy="217714"/>
          </a:xfrm>
          <a:prstGeom prst="flowChartMerg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3" name="正方形/長方形 42">
            <a:extLst>
              <a:ext uri="{FF2B5EF4-FFF2-40B4-BE49-F238E27FC236}">
                <a16:creationId xmlns:a16="http://schemas.microsoft.com/office/drawing/2014/main" id="{EED7569B-F4D5-4728-B96D-84C7A31B9AD8}"/>
              </a:ext>
            </a:extLst>
          </p:cNvPr>
          <p:cNvSpPr/>
          <p:nvPr/>
        </p:nvSpPr>
        <p:spPr>
          <a:xfrm>
            <a:off x="1597877" y="5870907"/>
            <a:ext cx="1593669" cy="505097"/>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区域での事業者や住民の行動改善</a:t>
            </a:r>
          </a:p>
        </p:txBody>
      </p:sp>
      <p:sp>
        <p:nvSpPr>
          <p:cNvPr id="44" name="正方形/長方形 43">
            <a:extLst>
              <a:ext uri="{FF2B5EF4-FFF2-40B4-BE49-F238E27FC236}">
                <a16:creationId xmlns:a16="http://schemas.microsoft.com/office/drawing/2014/main" id="{2DED09DE-0208-4905-98E1-96711DA47A9B}"/>
              </a:ext>
            </a:extLst>
          </p:cNvPr>
          <p:cNvSpPr/>
          <p:nvPr/>
        </p:nvSpPr>
        <p:spPr>
          <a:xfrm>
            <a:off x="3724776" y="5870907"/>
            <a:ext cx="1593669" cy="505097"/>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設備の転換や利用方法の適正化</a:t>
            </a:r>
          </a:p>
        </p:txBody>
      </p:sp>
      <p:sp>
        <p:nvSpPr>
          <p:cNvPr id="45" name="正方形/長方形 44">
            <a:extLst>
              <a:ext uri="{FF2B5EF4-FFF2-40B4-BE49-F238E27FC236}">
                <a16:creationId xmlns:a16="http://schemas.microsoft.com/office/drawing/2014/main" id="{9A8618C9-72F5-4DD3-9933-ACF4A17D9836}"/>
              </a:ext>
            </a:extLst>
          </p:cNvPr>
          <p:cNvSpPr/>
          <p:nvPr/>
        </p:nvSpPr>
        <p:spPr>
          <a:xfrm>
            <a:off x="5715278" y="5870907"/>
            <a:ext cx="1593669" cy="505097"/>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燃料、または燃料自体の生産方法の転換</a:t>
            </a:r>
          </a:p>
        </p:txBody>
      </p:sp>
    </p:spTree>
    <p:extLst>
      <p:ext uri="{BB962C8B-B14F-4D97-AF65-F5344CB8AC3E}">
        <p14:creationId xmlns:p14="http://schemas.microsoft.com/office/powerpoint/2010/main" val="540104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ja-JP" altLang="en-US" sz="2400" dirty="0">
                <a:latin typeface="Meiryo UI"/>
                <a:ea typeface="Meiryo UI"/>
              </a:rPr>
              <a:t>ワーク③：自治体の排出量が多い分野を理解する</a:t>
            </a:r>
          </a:p>
        </p:txBody>
      </p:sp>
      <p:sp>
        <p:nvSpPr>
          <p:cNvPr id="3" name="コンテンツ プレースホルダー 2">
            <a:extLst>
              <a:ext uri="{FF2B5EF4-FFF2-40B4-BE49-F238E27FC236}">
                <a16:creationId xmlns:a16="http://schemas.microsoft.com/office/drawing/2014/main" id="{E1893773-3DAA-1EE4-7681-8ED5CA970E5B}"/>
              </a:ext>
            </a:extLst>
          </p:cNvPr>
          <p:cNvSpPr>
            <a:spLocks noGrp="1"/>
          </p:cNvSpPr>
          <p:nvPr>
            <p:ph sz="quarter" idx="13"/>
          </p:nvPr>
        </p:nvSpPr>
        <p:spPr>
          <a:xfrm>
            <a:off x="250187" y="1019723"/>
            <a:ext cx="9405628" cy="1630085"/>
          </a:xfrm>
        </p:spPr>
        <p:txBody>
          <a:bodyPr/>
          <a:lstStyle/>
          <a:p>
            <a:r>
              <a:rPr lang="ja-JP" altLang="en-US" sz="1600" b="1" dirty="0">
                <a:solidFill>
                  <a:prstClr val="black"/>
                </a:solidFill>
              </a:rPr>
              <a:t>排出量が多い部門・分野の把握（</a:t>
            </a:r>
            <a:r>
              <a:rPr lang="en-US" altLang="ja-JP" sz="1600" b="1" dirty="0">
                <a:solidFill>
                  <a:prstClr val="black"/>
                </a:solidFill>
              </a:rPr>
              <a:t>5</a:t>
            </a:r>
            <a:r>
              <a:rPr lang="ja-JP" altLang="en-US" sz="1600" b="1" dirty="0">
                <a:solidFill>
                  <a:prstClr val="black"/>
                </a:solidFill>
              </a:rPr>
              <a:t>分）</a:t>
            </a:r>
            <a:endParaRPr lang="en-US" altLang="ja-JP" sz="1600" b="1" dirty="0">
              <a:solidFill>
                <a:prstClr val="black"/>
              </a:solidFill>
            </a:endParaRPr>
          </a:p>
          <a:p>
            <a:pPr>
              <a:buFont typeface="Arial" panose="020B0604020202020204" pitchFamily="34" charset="0"/>
              <a:buChar char="•"/>
            </a:pPr>
            <a:r>
              <a:rPr lang="ja-JP" altLang="en-US" sz="1200" dirty="0">
                <a:solidFill>
                  <a:prstClr val="black"/>
                </a:solidFill>
              </a:rPr>
              <a:t>自治体排出量カルテを用いて、自身の自治体の中で、排出量が多い上位３つの部門を記載する。（％も合わせて）</a:t>
            </a:r>
            <a:endParaRPr lang="en-US" altLang="ja-JP" sz="1200" dirty="0">
              <a:solidFill>
                <a:prstClr val="black"/>
              </a:solidFill>
            </a:endParaRPr>
          </a:p>
          <a:p>
            <a:pPr>
              <a:buFont typeface="Arial" panose="020B0604020202020204" pitchFamily="34" charset="0"/>
              <a:buChar char="•"/>
            </a:pPr>
            <a:r>
              <a:rPr lang="ja-JP" altLang="en-US" sz="1200" dirty="0">
                <a:solidFill>
                  <a:prstClr val="black"/>
                </a:solidFill>
              </a:rPr>
              <a:t>可能であれば、そのうち詳細にどの分野が多いのか記載する。</a:t>
            </a:r>
            <a:endParaRPr lang="en-US" altLang="ja-JP" sz="1200" dirty="0">
              <a:solidFill>
                <a:prstClr val="black"/>
              </a:solidFill>
            </a:endParaRPr>
          </a:p>
          <a:p>
            <a:pPr>
              <a:buFont typeface="Arial" panose="020B0604020202020204" pitchFamily="34" charset="0"/>
              <a:buChar char="•"/>
            </a:pPr>
            <a:r>
              <a:rPr lang="ja-JP" altLang="en-US" sz="1200" dirty="0">
                <a:solidFill>
                  <a:prstClr val="black"/>
                </a:solidFill>
              </a:rPr>
              <a:t>また、全国・都道府県と比較して排出量の割合が多い部門もあるだけ書き出す。</a:t>
            </a:r>
            <a:endParaRPr lang="en-US" altLang="ja-JP" sz="1200" dirty="0">
              <a:solidFill>
                <a:prstClr val="black"/>
              </a:solidFill>
            </a:endParaRPr>
          </a:p>
          <a:p>
            <a:r>
              <a:rPr lang="ja-JP" altLang="en-US" sz="1600" b="1" dirty="0">
                <a:solidFill>
                  <a:prstClr val="black"/>
                </a:solidFill>
              </a:rPr>
              <a:t>参照資料　：</a:t>
            </a:r>
            <a:r>
              <a:rPr lang="ja-JP" altLang="en-US" sz="1200" dirty="0">
                <a:solidFill>
                  <a:prstClr val="black"/>
                </a:solidFill>
              </a:rPr>
              <a:t>各自治体の排出量カルテ</a:t>
            </a:r>
            <a:endParaRPr lang="en-US" altLang="ja-JP" sz="1200" dirty="0">
              <a:solidFill>
                <a:prstClr val="black"/>
              </a:solidFill>
            </a:endParaRPr>
          </a:p>
        </p:txBody>
      </p:sp>
      <p:graphicFrame>
        <p:nvGraphicFramePr>
          <p:cNvPr id="5" name="表 6">
            <a:extLst>
              <a:ext uri="{FF2B5EF4-FFF2-40B4-BE49-F238E27FC236}">
                <a16:creationId xmlns:a16="http://schemas.microsoft.com/office/drawing/2014/main" id="{F73D0C49-04FB-948D-A2F5-F18E8E34F04C}"/>
              </a:ext>
            </a:extLst>
          </p:cNvPr>
          <p:cNvGraphicFramePr>
            <a:graphicFrameLocks noGrp="1"/>
          </p:cNvGraphicFramePr>
          <p:nvPr>
            <p:extLst>
              <p:ext uri="{D42A27DB-BD31-4B8C-83A1-F6EECF244321}">
                <p14:modId xmlns:p14="http://schemas.microsoft.com/office/powerpoint/2010/main" val="1416871451"/>
              </p:ext>
            </p:extLst>
          </p:nvPr>
        </p:nvGraphicFramePr>
        <p:xfrm>
          <a:off x="489043" y="3376523"/>
          <a:ext cx="4578893" cy="1341120"/>
        </p:xfrm>
        <a:graphic>
          <a:graphicData uri="http://schemas.openxmlformats.org/drawingml/2006/table">
            <a:tbl>
              <a:tblPr firstRow="1" bandRow="1">
                <a:tableStyleId>{72833802-FEF1-4C79-8D5D-14CF1EAF98D9}</a:tableStyleId>
              </a:tblPr>
              <a:tblGrid>
                <a:gridCol w="582326">
                  <a:extLst>
                    <a:ext uri="{9D8B030D-6E8A-4147-A177-3AD203B41FA5}">
                      <a16:colId xmlns:a16="http://schemas.microsoft.com/office/drawing/2014/main" val="4193089316"/>
                    </a:ext>
                  </a:extLst>
                </a:gridCol>
                <a:gridCol w="3098042">
                  <a:extLst>
                    <a:ext uri="{9D8B030D-6E8A-4147-A177-3AD203B41FA5}">
                      <a16:colId xmlns:a16="http://schemas.microsoft.com/office/drawing/2014/main" val="3017024929"/>
                    </a:ext>
                  </a:extLst>
                </a:gridCol>
                <a:gridCol w="898525">
                  <a:extLst>
                    <a:ext uri="{9D8B030D-6E8A-4147-A177-3AD203B41FA5}">
                      <a16:colId xmlns:a16="http://schemas.microsoft.com/office/drawing/2014/main" val="1762210154"/>
                    </a:ext>
                  </a:extLst>
                </a:gridCol>
              </a:tblGrid>
              <a:tr h="0">
                <a:tc gridSpan="3">
                  <a:txBody>
                    <a:bodyPr/>
                    <a:lstStyle/>
                    <a:p>
                      <a:r>
                        <a:rPr kumimoji="1" lang="ja-JP" altLang="en-US" sz="1600" dirty="0">
                          <a:solidFill>
                            <a:schemeClr val="tx1"/>
                          </a:solidFill>
                        </a:rPr>
                        <a:t>排出量の多い部門・分野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r>
                        <a:rPr kumimoji="1" lang="ja-JP" altLang="en-US" sz="1600" dirty="0">
                          <a:solidFill>
                            <a:schemeClr val="tx1"/>
                          </a:solidFill>
                        </a:rPr>
                        <a:t>区域の特徴・特性</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r>
                        <a:rPr kumimoji="1" lang="ja-JP" altLang="en-US" sz="1600" dirty="0">
                          <a:solidFill>
                            <a:schemeClr val="tx1"/>
                          </a:solidFill>
                        </a:rPr>
                        <a:t>強み、課題</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510191735"/>
                  </a:ext>
                </a:extLst>
              </a:tr>
              <a:tr h="209678">
                <a:tc>
                  <a:txBody>
                    <a:bodyPr/>
                    <a:lstStyle/>
                    <a:p>
                      <a:pPr algn="ctr"/>
                      <a:r>
                        <a:rPr kumimoji="1" lang="ja-JP" altLang="en-US" sz="1600" dirty="0"/>
                        <a:t>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r">
                        <a:buFont typeface="Arial" panose="020B0604020202020204" pitchFamily="34" charset="0"/>
                        <a:buNone/>
                      </a:pPr>
                      <a:r>
                        <a:rPr kumimoji="1" lang="ja-JP" altLang="en-US" sz="12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4695991"/>
                  </a:ext>
                </a:extLst>
              </a:tr>
              <a:tr h="209678">
                <a:tc>
                  <a:txBody>
                    <a:bodyPr/>
                    <a:lstStyle/>
                    <a:p>
                      <a:pPr algn="ctr"/>
                      <a:r>
                        <a:rPr kumimoji="1" lang="ja-JP" altLang="en-US" sz="1600" dirty="0"/>
                        <a:t>２</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86199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861999"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7155487"/>
                  </a:ext>
                </a:extLst>
              </a:tr>
              <a:tr h="209678">
                <a:tc>
                  <a:txBody>
                    <a:bodyPr/>
                    <a:lstStyle/>
                    <a:p>
                      <a:pPr algn="ctr"/>
                      <a:r>
                        <a:rPr kumimoji="1" lang="ja-JP" altLang="en-US" sz="1600" dirty="0"/>
                        <a:t>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endParaRPr kumimoji="1" lang="en-US" altLang="ja-JP"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r">
                        <a:buFont typeface="Arial" panose="020B0604020202020204" pitchFamily="34" charset="0"/>
                        <a:buNone/>
                      </a:pPr>
                      <a:r>
                        <a:rPr kumimoji="1" lang="en-US" altLang="ja-JP" sz="12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2463024"/>
                  </a:ext>
                </a:extLst>
              </a:tr>
            </a:tbl>
          </a:graphicData>
        </a:graphic>
      </p:graphicFrame>
      <p:graphicFrame>
        <p:nvGraphicFramePr>
          <p:cNvPr id="6" name="表 6">
            <a:extLst>
              <a:ext uri="{FF2B5EF4-FFF2-40B4-BE49-F238E27FC236}">
                <a16:creationId xmlns:a16="http://schemas.microsoft.com/office/drawing/2014/main" id="{DDAED741-2381-01B4-D778-22937C46CFE7}"/>
              </a:ext>
            </a:extLst>
          </p:cNvPr>
          <p:cNvGraphicFramePr>
            <a:graphicFrameLocks noGrp="1"/>
          </p:cNvGraphicFramePr>
          <p:nvPr>
            <p:extLst>
              <p:ext uri="{D42A27DB-BD31-4B8C-83A1-F6EECF244321}">
                <p14:modId xmlns:p14="http://schemas.microsoft.com/office/powerpoint/2010/main" val="1440774391"/>
              </p:ext>
            </p:extLst>
          </p:nvPr>
        </p:nvGraphicFramePr>
        <p:xfrm>
          <a:off x="5321491" y="3376523"/>
          <a:ext cx="4095466" cy="1341120"/>
        </p:xfrm>
        <a:graphic>
          <a:graphicData uri="http://schemas.openxmlformats.org/drawingml/2006/table">
            <a:tbl>
              <a:tblPr firstRow="1" bandRow="1">
                <a:tableStyleId>{72833802-FEF1-4C79-8D5D-14CF1EAF98D9}</a:tableStyleId>
              </a:tblPr>
              <a:tblGrid>
                <a:gridCol w="4095466">
                  <a:extLst>
                    <a:ext uri="{9D8B030D-6E8A-4147-A177-3AD203B41FA5}">
                      <a16:colId xmlns:a16="http://schemas.microsoft.com/office/drawing/2014/main" val="4193089316"/>
                    </a:ext>
                  </a:extLst>
                </a:gridCol>
              </a:tblGrid>
              <a:tr h="0">
                <a:tc>
                  <a:txBody>
                    <a:bodyPr/>
                    <a:lstStyle/>
                    <a:p>
                      <a:r>
                        <a:rPr kumimoji="1" lang="ja-JP" altLang="en-US" sz="1600" dirty="0">
                          <a:solidFill>
                            <a:schemeClr val="tx1"/>
                          </a:solidFill>
                        </a:rPr>
                        <a:t>全国・都道府県と比較して排出量の多い部門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510191735"/>
                  </a:ext>
                </a:extLst>
              </a:tr>
              <a:tr h="209678">
                <a:tc>
                  <a:txBody>
                    <a:bodyPr/>
                    <a:lstStyle/>
                    <a:p>
                      <a:pPr algn="ct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4695991"/>
                  </a:ext>
                </a:extLst>
              </a:tr>
              <a:tr h="209678">
                <a:tc>
                  <a:txBody>
                    <a:bodyPr/>
                    <a:lstStyle/>
                    <a:p>
                      <a:pPr algn="ct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0125760"/>
                  </a:ext>
                </a:extLst>
              </a:tr>
              <a:tr h="209678">
                <a:tc>
                  <a:txBody>
                    <a:bodyPr/>
                    <a:lstStyle/>
                    <a:p>
                      <a:pPr algn="ct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3894898"/>
                  </a:ext>
                </a:extLst>
              </a:tr>
            </a:tbl>
          </a:graphicData>
        </a:graphic>
      </p:graphicFrame>
    </p:spTree>
    <p:extLst>
      <p:ext uri="{BB962C8B-B14F-4D97-AF65-F5344CB8AC3E}">
        <p14:creationId xmlns:p14="http://schemas.microsoft.com/office/powerpoint/2010/main" val="15937473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78EFDC-B739-DC30-CAFB-DC825D255840}"/>
              </a:ext>
            </a:extLst>
          </p:cNvPr>
          <p:cNvSpPr>
            <a:spLocks noGrp="1"/>
          </p:cNvSpPr>
          <p:nvPr>
            <p:ph type="title"/>
          </p:nvPr>
        </p:nvSpPr>
        <p:spPr/>
        <p:txBody>
          <a:bodyPr/>
          <a:lstStyle/>
          <a:p>
            <a:r>
              <a:rPr lang="ja-JP" altLang="en-US" sz="2400" dirty="0"/>
              <a:t>参考：排出量カルテの見方（排出量が多い部門・分野の把握）</a:t>
            </a:r>
          </a:p>
        </p:txBody>
      </p:sp>
      <p:grpSp>
        <p:nvGrpSpPr>
          <p:cNvPr id="3" name="グループ化 2">
            <a:extLst>
              <a:ext uri="{FF2B5EF4-FFF2-40B4-BE49-F238E27FC236}">
                <a16:creationId xmlns:a16="http://schemas.microsoft.com/office/drawing/2014/main" id="{26549700-1693-08E3-1BA6-1138E864AADA}"/>
              </a:ext>
            </a:extLst>
          </p:cNvPr>
          <p:cNvGrpSpPr/>
          <p:nvPr/>
        </p:nvGrpSpPr>
        <p:grpSpPr>
          <a:xfrm>
            <a:off x="848676" y="1753575"/>
            <a:ext cx="8208647" cy="4679380"/>
            <a:chOff x="600080" y="1240773"/>
            <a:chExt cx="8208647" cy="4679380"/>
          </a:xfrm>
        </p:grpSpPr>
        <p:pic>
          <p:nvPicPr>
            <p:cNvPr id="6" name="図 5" descr="グラフィカル ユーザー インターフェイス&#10;&#10;自動的に生成された説明">
              <a:extLst>
                <a:ext uri="{FF2B5EF4-FFF2-40B4-BE49-F238E27FC236}">
                  <a16:creationId xmlns:a16="http://schemas.microsoft.com/office/drawing/2014/main" id="{2BA13301-0784-E3CE-79D3-07F41D33DBB2}"/>
                </a:ext>
              </a:extLst>
            </p:cNvPr>
            <p:cNvPicPr>
              <a:picLocks noChangeAspect="1"/>
            </p:cNvPicPr>
            <p:nvPr/>
          </p:nvPicPr>
          <p:blipFill>
            <a:blip r:embed="rId3"/>
            <a:stretch>
              <a:fillRect/>
            </a:stretch>
          </p:blipFill>
          <p:spPr>
            <a:xfrm>
              <a:off x="600080" y="1240773"/>
              <a:ext cx="8208647" cy="4679380"/>
            </a:xfrm>
            <a:prstGeom prst="rect">
              <a:avLst/>
            </a:prstGeom>
            <a:ln>
              <a:solidFill>
                <a:srgbClr val="0070C0"/>
              </a:solidFill>
            </a:ln>
          </p:spPr>
        </p:pic>
        <p:sp>
          <p:nvSpPr>
            <p:cNvPr id="12" name="正方形/長方形 11">
              <a:extLst>
                <a:ext uri="{FF2B5EF4-FFF2-40B4-BE49-F238E27FC236}">
                  <a16:creationId xmlns:a16="http://schemas.microsoft.com/office/drawing/2014/main" id="{F400DD50-51A2-4496-A780-1A020ACD7C5A}"/>
                </a:ext>
              </a:extLst>
            </p:cNvPr>
            <p:cNvSpPr/>
            <p:nvPr/>
          </p:nvSpPr>
          <p:spPr>
            <a:xfrm>
              <a:off x="3849854" y="4497723"/>
              <a:ext cx="4698592" cy="9037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grpSp>
      <p:sp>
        <p:nvSpPr>
          <p:cNvPr id="15" name="正方形/長方形 14">
            <a:extLst>
              <a:ext uri="{FF2B5EF4-FFF2-40B4-BE49-F238E27FC236}">
                <a16:creationId xmlns:a16="http://schemas.microsoft.com/office/drawing/2014/main" id="{9CE56B01-82CE-4264-815A-E75D10FF353F}"/>
              </a:ext>
            </a:extLst>
          </p:cNvPr>
          <p:cNvSpPr/>
          <p:nvPr/>
        </p:nvSpPr>
        <p:spPr>
          <a:xfrm>
            <a:off x="8361211" y="1240773"/>
            <a:ext cx="322217" cy="117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 name="コンテンツ プレースホルダー 2">
            <a:extLst>
              <a:ext uri="{FF2B5EF4-FFF2-40B4-BE49-F238E27FC236}">
                <a16:creationId xmlns:a16="http://schemas.microsoft.com/office/drawing/2014/main" id="{69EBD877-A62F-24E1-9B1F-4F71D4FD2992}"/>
              </a:ext>
            </a:extLst>
          </p:cNvPr>
          <p:cNvSpPr>
            <a:spLocks noGrp="1"/>
          </p:cNvSpPr>
          <p:nvPr>
            <p:ph sz="quarter" idx="13"/>
          </p:nvPr>
        </p:nvSpPr>
        <p:spPr>
          <a:xfrm>
            <a:off x="250185" y="943705"/>
            <a:ext cx="9405628" cy="696496"/>
          </a:xfrm>
        </p:spPr>
        <p:txBody>
          <a:bodyPr/>
          <a:lstStyle/>
          <a:p>
            <a:r>
              <a:rPr lang="ja-JP" altLang="en-US" sz="1200" dirty="0">
                <a:solidFill>
                  <a:prstClr val="black"/>
                </a:solidFill>
              </a:rPr>
              <a:t>排出量カルテに</a:t>
            </a:r>
            <a:r>
              <a:rPr kumimoji="1" lang="ja-JP" altLang="en-US" sz="1200" dirty="0">
                <a:solidFill>
                  <a:schemeClr val="tx1"/>
                </a:solidFill>
              </a:rPr>
              <a:t>全国・都道府県との排出量を比較したグラフがある（下図赤枠部）ので、それを参考に、</a:t>
            </a:r>
            <a:r>
              <a:rPr lang="ja-JP" altLang="en-US" sz="1200" dirty="0">
                <a:solidFill>
                  <a:prstClr val="black"/>
                </a:solidFill>
              </a:rPr>
              <a:t>全国・都道府県と比較して排出量の割合が多い部門を把握することができます。</a:t>
            </a:r>
            <a:endParaRPr lang="en-US" altLang="ja-JP" sz="1200" dirty="0">
              <a:solidFill>
                <a:prstClr val="black"/>
              </a:solidFill>
            </a:endParaRPr>
          </a:p>
        </p:txBody>
      </p:sp>
    </p:spTree>
    <p:extLst>
      <p:ext uri="{BB962C8B-B14F-4D97-AF65-F5344CB8AC3E}">
        <p14:creationId xmlns:p14="http://schemas.microsoft.com/office/powerpoint/2010/main" val="164011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ja-JP" altLang="en-US" sz="2400" dirty="0">
                <a:latin typeface="Meiryo UI"/>
                <a:ea typeface="Meiryo UI"/>
              </a:rPr>
              <a:t>ワーク④：自治体の排出量が多い分野を分析する</a:t>
            </a:r>
          </a:p>
        </p:txBody>
      </p:sp>
      <p:sp>
        <p:nvSpPr>
          <p:cNvPr id="3" name="コンテンツ プレースホルダー 2">
            <a:extLst>
              <a:ext uri="{FF2B5EF4-FFF2-40B4-BE49-F238E27FC236}">
                <a16:creationId xmlns:a16="http://schemas.microsoft.com/office/drawing/2014/main" id="{E1893773-3DAA-1EE4-7681-8ED5CA970E5B}"/>
              </a:ext>
            </a:extLst>
          </p:cNvPr>
          <p:cNvSpPr>
            <a:spLocks noGrp="1"/>
          </p:cNvSpPr>
          <p:nvPr>
            <p:ph sz="quarter" idx="13"/>
          </p:nvPr>
        </p:nvSpPr>
        <p:spPr>
          <a:xfrm>
            <a:off x="250187" y="1008293"/>
            <a:ext cx="9405628" cy="1381299"/>
          </a:xfrm>
        </p:spPr>
        <p:txBody>
          <a:bodyPr/>
          <a:lstStyle/>
          <a:p>
            <a:r>
              <a:rPr lang="ja-JP" altLang="en-US" sz="1600" b="1" dirty="0">
                <a:solidFill>
                  <a:prstClr val="black"/>
                </a:solidFill>
              </a:rPr>
              <a:t>重視すべき部門・分野の特定（</a:t>
            </a:r>
            <a:r>
              <a:rPr lang="en-US" altLang="ja-JP" sz="1600" b="1" dirty="0">
                <a:solidFill>
                  <a:prstClr val="black"/>
                </a:solidFill>
              </a:rPr>
              <a:t>15</a:t>
            </a:r>
            <a:r>
              <a:rPr lang="ja-JP" altLang="en-US" sz="1600" b="1" dirty="0">
                <a:solidFill>
                  <a:prstClr val="black"/>
                </a:solidFill>
              </a:rPr>
              <a:t>分）</a:t>
            </a:r>
            <a:endParaRPr lang="en-US" altLang="ja-JP" sz="1600" b="1" dirty="0">
              <a:solidFill>
                <a:prstClr val="black"/>
              </a:solidFill>
            </a:endParaRPr>
          </a:p>
          <a:p>
            <a:pPr>
              <a:buFont typeface="Arial" panose="020B0604020202020204" pitchFamily="34" charset="0"/>
              <a:buChar char="•"/>
            </a:pPr>
            <a:r>
              <a:rPr lang="ja-JP" altLang="en-US" sz="1200" dirty="0">
                <a:solidFill>
                  <a:prstClr val="black"/>
                </a:solidFill>
              </a:rPr>
              <a:t>ワーク③で選定した排出量が多い部門から、重視すべき部門を選択する。</a:t>
            </a:r>
            <a:endParaRPr lang="en-US" altLang="ja-JP" sz="1200" dirty="0">
              <a:solidFill>
                <a:prstClr val="black"/>
              </a:solidFill>
            </a:endParaRPr>
          </a:p>
          <a:p>
            <a:pPr>
              <a:buFont typeface="Arial" panose="020B0604020202020204" pitchFamily="34" charset="0"/>
              <a:buChar char="•"/>
            </a:pPr>
            <a:r>
              <a:rPr lang="ja-JP" altLang="en-US" sz="1200" dirty="0">
                <a:solidFill>
                  <a:prstClr val="black"/>
                </a:solidFill>
              </a:rPr>
              <a:t>重視すべき部門のうち、区域の特徴・特性による要因を考えて、可能な限り記載する。</a:t>
            </a:r>
            <a:endParaRPr lang="en-US" altLang="ja-JP" sz="1200" dirty="0">
              <a:solidFill>
                <a:prstClr val="black"/>
              </a:solidFill>
            </a:endParaRPr>
          </a:p>
          <a:p>
            <a:r>
              <a:rPr lang="ja-JP" altLang="en-US" sz="1600" b="1" dirty="0">
                <a:solidFill>
                  <a:prstClr val="black"/>
                </a:solidFill>
              </a:rPr>
              <a:t>参照資料　：</a:t>
            </a:r>
            <a:r>
              <a:rPr lang="ja-JP" altLang="en-US" sz="1200" dirty="0">
                <a:solidFill>
                  <a:prstClr val="black"/>
                </a:solidFill>
              </a:rPr>
              <a:t>各自治体の排出量カルテ</a:t>
            </a:r>
            <a:endParaRPr lang="en-US" altLang="ja-JP" sz="1200" dirty="0">
              <a:solidFill>
                <a:prstClr val="black"/>
              </a:solidFill>
            </a:endParaRPr>
          </a:p>
        </p:txBody>
      </p:sp>
      <p:sp>
        <p:nvSpPr>
          <p:cNvPr id="6" name="正方形/長方形 5">
            <a:extLst>
              <a:ext uri="{FF2B5EF4-FFF2-40B4-BE49-F238E27FC236}">
                <a16:creationId xmlns:a16="http://schemas.microsoft.com/office/drawing/2014/main" id="{B5B35015-4928-4BE6-85A2-7D516CA91264}"/>
              </a:ext>
            </a:extLst>
          </p:cNvPr>
          <p:cNvSpPr/>
          <p:nvPr/>
        </p:nvSpPr>
        <p:spPr>
          <a:xfrm>
            <a:off x="6275341" y="2955457"/>
            <a:ext cx="3455313" cy="251687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2563"/>
            <a:r>
              <a:rPr kumimoji="1" lang="ja-JP" altLang="en-US" sz="1600" dirty="0">
                <a:solidFill>
                  <a:schemeClr val="tx1"/>
                </a:solidFill>
                <a:latin typeface="Meiryo UI" panose="020B0604030504040204" pitchFamily="50" charset="-128"/>
                <a:ea typeface="Meiryo UI" panose="020B0604030504040204" pitchFamily="50" charset="-128"/>
              </a:rPr>
              <a:t>重視すべき部門の選び方（例）</a:t>
            </a:r>
            <a:endParaRPr kumimoji="1" lang="en-US" altLang="ja-JP" sz="1600" dirty="0">
              <a:solidFill>
                <a:schemeClr val="tx1"/>
              </a:solidFill>
              <a:latin typeface="Meiryo UI" panose="020B0604030504040204" pitchFamily="50" charset="-128"/>
              <a:ea typeface="Meiryo UI" panose="020B0604030504040204" pitchFamily="50" charset="-128"/>
            </a:endParaRPr>
          </a:p>
          <a:p>
            <a:pPr marL="182563"/>
            <a:endParaRPr kumimoji="1" lang="en-US" altLang="ja-JP" sz="1600" dirty="0">
              <a:solidFill>
                <a:schemeClr val="tx1"/>
              </a:solidFill>
              <a:latin typeface="Meiryo UI" panose="020B0604030504040204" pitchFamily="50" charset="-128"/>
              <a:ea typeface="Meiryo UI" panose="020B0604030504040204" pitchFamily="50" charset="-128"/>
            </a:endParaRPr>
          </a:p>
          <a:p>
            <a:pPr marL="525463" indent="-342900">
              <a:buFont typeface="+mj-lt"/>
              <a:buAutoNum type="arabicPeriod"/>
            </a:pPr>
            <a:r>
              <a:rPr lang="ja-JP" altLang="en-US" sz="1600" dirty="0">
                <a:solidFill>
                  <a:schemeClr val="tx1"/>
                </a:solidFill>
                <a:latin typeface="Meiryo UI" panose="020B0604030504040204" pitchFamily="50" charset="-128"/>
                <a:ea typeface="Meiryo UI" panose="020B0604030504040204" pitchFamily="50" charset="-128"/>
              </a:rPr>
              <a:t>部門ごと排出量に偏りがある場合</a:t>
            </a:r>
            <a:endParaRPr lang="en-US" altLang="ja-JP" sz="1600" dirty="0">
              <a:solidFill>
                <a:schemeClr val="tx1"/>
              </a:solidFill>
              <a:latin typeface="Meiryo UI" panose="020B0604030504040204" pitchFamily="50" charset="-128"/>
              <a:ea typeface="Meiryo UI" panose="020B0604030504040204" pitchFamily="50" charset="-128"/>
            </a:endParaRPr>
          </a:p>
          <a:p>
            <a:pPr marL="717550" lvl="1" indent="-3429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排出量の最も多い部門・分野</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17550" lvl="1" indent="-3429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県と比較して排出量が多い部門・分野</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17550" lvl="1" indent="-3429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534988" indent="-342900">
              <a:buFont typeface="+mj-lt"/>
              <a:buAutoNum type="arabicPeriod"/>
              <a:tabLst>
                <a:tab pos="534988" algn="l"/>
              </a:tabLst>
            </a:pPr>
            <a:r>
              <a:rPr lang="ja-JP" altLang="en-US" sz="1600" dirty="0">
                <a:solidFill>
                  <a:schemeClr val="tx1"/>
                </a:solidFill>
                <a:latin typeface="Meiryo UI" panose="020B0604030504040204" pitchFamily="50" charset="-128"/>
                <a:ea typeface="Meiryo UI" panose="020B0604030504040204" pitchFamily="50" charset="-128"/>
              </a:rPr>
              <a:t>部門ごと排出量がほぼ均一の場合</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17550" lvl="1" indent="-3429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全国</a:t>
            </a:r>
            <a:r>
              <a:rPr kumimoji="1" lang="ja-JP" altLang="en-US" sz="1200" dirty="0">
                <a:solidFill>
                  <a:schemeClr val="tx1"/>
                </a:solidFill>
                <a:latin typeface="Meiryo UI" panose="020B0604030504040204" pitchFamily="50" charset="-128"/>
                <a:ea typeface="Meiryo UI" panose="020B0604030504040204" pitchFamily="50" charset="-128"/>
              </a:rPr>
              <a:t>と比較して排出量が多い部門・分野</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17550" lvl="1" indent="-3429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地域特性で独特の傾向がある部門・分野</a:t>
            </a:r>
            <a:br>
              <a:rPr lang="en-US" altLang="ja-JP" sz="1200" dirty="0">
                <a:solidFill>
                  <a:schemeClr val="tx1"/>
                </a:solidFill>
                <a:latin typeface="Meiryo UI" panose="020B0604030504040204" pitchFamily="50" charset="-128"/>
                <a:ea typeface="Meiryo UI" panose="020B0604030504040204" pitchFamily="50" charset="-128"/>
              </a:rPr>
            </a:b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公共交通機関の普及率が低く、ほとんどの</a:t>
            </a:r>
            <a:br>
              <a:rPr lang="en-US" altLang="ja-JP" sz="1200" dirty="0">
                <a:solidFill>
                  <a:schemeClr val="tx1"/>
                </a:solidFill>
                <a:latin typeface="Meiryo UI" panose="020B0604030504040204" pitchFamily="50" charset="-128"/>
                <a:ea typeface="Meiryo UI" panose="020B0604030504040204" pitchFamily="50" charset="-128"/>
              </a:rPr>
            </a:br>
            <a:r>
              <a:rPr lang="ja-JP" altLang="en-US" sz="1200" dirty="0">
                <a:solidFill>
                  <a:schemeClr val="tx1"/>
                </a:solidFill>
                <a:latin typeface="Meiryo UI" panose="020B0604030504040204" pitchFamily="50" charset="-128"/>
                <a:ea typeface="Meiryo UI" panose="020B0604030504040204" pitchFamily="50" charset="-128"/>
              </a:rPr>
              <a:t>　 人が自家用車を保有している 等</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graphicFrame>
        <p:nvGraphicFramePr>
          <p:cNvPr id="11" name="表 6">
            <a:extLst>
              <a:ext uri="{FF2B5EF4-FFF2-40B4-BE49-F238E27FC236}">
                <a16:creationId xmlns:a16="http://schemas.microsoft.com/office/drawing/2014/main" id="{C05F4B4A-569F-4076-AF21-A5AB8A77743E}"/>
              </a:ext>
            </a:extLst>
          </p:cNvPr>
          <p:cNvGraphicFramePr>
            <a:graphicFrameLocks noGrp="1"/>
          </p:cNvGraphicFramePr>
          <p:nvPr>
            <p:extLst>
              <p:ext uri="{D42A27DB-BD31-4B8C-83A1-F6EECF244321}">
                <p14:modId xmlns:p14="http://schemas.microsoft.com/office/powerpoint/2010/main" val="702140577"/>
              </p:ext>
            </p:extLst>
          </p:nvPr>
        </p:nvGraphicFramePr>
        <p:xfrm>
          <a:off x="250187" y="2716394"/>
          <a:ext cx="5885182" cy="3164020"/>
        </p:xfrm>
        <a:graphic>
          <a:graphicData uri="http://schemas.openxmlformats.org/drawingml/2006/table">
            <a:tbl>
              <a:tblPr firstRow="1" bandRow="1">
                <a:tableStyleId>{72833802-FEF1-4C79-8D5D-14CF1EAF98D9}</a:tableStyleId>
              </a:tblPr>
              <a:tblGrid>
                <a:gridCol w="1661525">
                  <a:extLst>
                    <a:ext uri="{9D8B030D-6E8A-4147-A177-3AD203B41FA5}">
                      <a16:colId xmlns:a16="http://schemas.microsoft.com/office/drawing/2014/main" val="4193089316"/>
                    </a:ext>
                  </a:extLst>
                </a:gridCol>
                <a:gridCol w="4223657">
                  <a:extLst>
                    <a:ext uri="{9D8B030D-6E8A-4147-A177-3AD203B41FA5}">
                      <a16:colId xmlns:a16="http://schemas.microsoft.com/office/drawing/2014/main" val="1762210154"/>
                    </a:ext>
                  </a:extLst>
                </a:gridCol>
              </a:tblGrid>
              <a:tr h="242248">
                <a:tc>
                  <a:txBody>
                    <a:bodyPr/>
                    <a:lstStyle/>
                    <a:p>
                      <a:r>
                        <a:rPr kumimoji="1" lang="ja-JP" altLang="en-US" sz="1600" b="1" dirty="0">
                          <a:solidFill>
                            <a:sysClr val="windowText" lastClr="000000"/>
                          </a:solidFill>
                        </a:rPr>
                        <a:t>重視すべき部門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indent="0">
                        <a:buFont typeface="Arial" panose="020B0604020202020204" pitchFamily="34" charset="0"/>
                        <a:buNone/>
                      </a:pPr>
                      <a:r>
                        <a:rPr kumimoji="1" lang="ja-JP" altLang="en-US" sz="1600" b="1" dirty="0">
                          <a:solidFill>
                            <a:sysClr val="windowText" lastClr="000000"/>
                          </a:solidFill>
                        </a:rPr>
                        <a:t>区域の特徴・特性に照らし合わせた主要な要因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300407320"/>
                  </a:ext>
                </a:extLst>
              </a:tr>
              <a:tr h="707185">
                <a:tc>
                  <a:txBody>
                    <a:bodyPr/>
                    <a:lstStyle/>
                    <a:p>
                      <a:endParaRPr kumimoji="1" lang="ja-JP" altLang="en-US" sz="1600" b="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endParaRPr kumimoji="1" lang="ja-JP" altLang="en-US" sz="1200" b="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04695991"/>
                  </a:ext>
                </a:extLst>
              </a:tr>
              <a:tr h="707185">
                <a:tc>
                  <a:txBody>
                    <a:bodyPr/>
                    <a:lstStyle/>
                    <a:p>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kumimoji="1" lang="en-US" altLang="ja-JP"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7155487"/>
                  </a:ext>
                </a:extLst>
              </a:tr>
              <a:tr h="707185">
                <a:tc>
                  <a:txBody>
                    <a:bodyPr/>
                    <a:lstStyle/>
                    <a:p>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2463024"/>
                  </a:ext>
                </a:extLst>
              </a:tr>
              <a:tr h="707185">
                <a:tc>
                  <a:txBody>
                    <a:bodyPr/>
                    <a:lstStyle/>
                    <a:p>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1217014"/>
                  </a:ext>
                </a:extLst>
              </a:tr>
            </a:tbl>
          </a:graphicData>
        </a:graphic>
      </p:graphicFrame>
    </p:spTree>
    <p:extLst>
      <p:ext uri="{BB962C8B-B14F-4D97-AF65-F5344CB8AC3E}">
        <p14:creationId xmlns:p14="http://schemas.microsoft.com/office/powerpoint/2010/main" val="1679053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C02989-4D9C-4795-AFCB-0C517FBA8CBC}"/>
              </a:ext>
            </a:extLst>
          </p:cNvPr>
          <p:cNvSpPr>
            <a:spLocks noGrp="1"/>
          </p:cNvSpPr>
          <p:nvPr>
            <p:ph type="title"/>
          </p:nvPr>
        </p:nvSpPr>
        <p:spPr/>
        <p:txBody>
          <a:bodyPr/>
          <a:lstStyle/>
          <a:p>
            <a:r>
              <a:rPr lang="ja-JP" altLang="en-US" sz="2400" dirty="0"/>
              <a:t>はじめに</a:t>
            </a:r>
          </a:p>
        </p:txBody>
      </p:sp>
      <p:sp>
        <p:nvSpPr>
          <p:cNvPr id="3" name="コンテンツ プレースホルダー 2">
            <a:extLst>
              <a:ext uri="{FF2B5EF4-FFF2-40B4-BE49-F238E27FC236}">
                <a16:creationId xmlns:a16="http://schemas.microsoft.com/office/drawing/2014/main" id="{162E2228-924A-437A-A213-ED9DC0815F7C}"/>
              </a:ext>
            </a:extLst>
          </p:cNvPr>
          <p:cNvSpPr>
            <a:spLocks noGrp="1"/>
          </p:cNvSpPr>
          <p:nvPr>
            <p:ph sz="quarter" idx="13"/>
          </p:nvPr>
        </p:nvSpPr>
        <p:spPr>
          <a:xfrm>
            <a:off x="250187" y="1023047"/>
            <a:ext cx="9405628" cy="1440289"/>
          </a:xfrm>
        </p:spPr>
        <p:txBody>
          <a:bodyPr/>
          <a:lstStyle/>
          <a:p>
            <a:r>
              <a:rPr lang="ja-JP" altLang="en-US" sz="1600" b="1" dirty="0"/>
              <a:t>本資料の目的</a:t>
            </a:r>
            <a:endParaRPr lang="en-US" altLang="ja-JP" sz="1600" b="1" dirty="0"/>
          </a:p>
          <a:p>
            <a:pPr>
              <a:buFont typeface="Arial" panose="020B0604020202020204" pitchFamily="34" charset="0"/>
              <a:buChar char="•"/>
            </a:pPr>
            <a:r>
              <a:rPr lang="ja-JP" altLang="en-US" sz="1200" dirty="0"/>
              <a:t>本資料は、地方公共団体が地球温暖化対策推進法第</a:t>
            </a:r>
            <a:r>
              <a:rPr lang="en-US" altLang="ja-JP" sz="1200" dirty="0"/>
              <a:t>21</a:t>
            </a:r>
            <a:r>
              <a:rPr lang="ja-JP" altLang="en-US" sz="1200" dirty="0"/>
              <a:t>条に基づき策定することとされている「</a:t>
            </a:r>
            <a:r>
              <a:rPr lang="ja-JP" altLang="en-US" sz="1200" b="1" dirty="0"/>
              <a:t>地方公共団体実行計画（地方公共団体の温室効果ガス削減計画）</a:t>
            </a:r>
            <a:r>
              <a:rPr lang="ja-JP" altLang="en-US" sz="1200" dirty="0"/>
              <a:t>」のうち、</a:t>
            </a:r>
            <a:r>
              <a:rPr lang="ja-JP" altLang="en-US" sz="1200" b="1" dirty="0"/>
              <a:t>地方公共団体実行計画（区域施策編）</a:t>
            </a:r>
            <a:r>
              <a:rPr lang="ja-JP" altLang="en-US" sz="1200" dirty="0"/>
              <a:t>の策定を補助するために利活用されることを目的としている。</a:t>
            </a:r>
          </a:p>
          <a:p>
            <a:pPr>
              <a:buFont typeface="Arial" panose="020B0604020202020204" pitchFamily="34" charset="0"/>
              <a:buChar char="•"/>
            </a:pPr>
            <a:r>
              <a:rPr lang="ja-JP" altLang="en-US" sz="1200" dirty="0"/>
              <a:t>地方公共団体実行計画（区域施策編）の策定に関して、すでに公開されているマニュアルが存在するが、本資料ではそれらの内容を横断的に掲載し、より簡易的に必要な手続きの流れを整理している。</a:t>
            </a:r>
            <a:endParaRPr lang="en-US" altLang="ja-JP" sz="1200" dirty="0"/>
          </a:p>
        </p:txBody>
      </p:sp>
      <p:sp>
        <p:nvSpPr>
          <p:cNvPr id="6" name="テキスト ボックス 5">
            <a:extLst>
              <a:ext uri="{FF2B5EF4-FFF2-40B4-BE49-F238E27FC236}">
                <a16:creationId xmlns:a16="http://schemas.microsoft.com/office/drawing/2014/main" id="{2C7844AD-3D9F-4B21-932A-274DD591DD1C}"/>
              </a:ext>
            </a:extLst>
          </p:cNvPr>
          <p:cNvSpPr txBox="1"/>
          <p:nvPr/>
        </p:nvSpPr>
        <p:spPr>
          <a:xfrm>
            <a:off x="2847974" y="2482231"/>
            <a:ext cx="4210050" cy="338554"/>
          </a:xfrm>
          <a:prstGeom prst="rect">
            <a:avLst/>
          </a:prstGeom>
          <a:noFill/>
        </p:spPr>
        <p:txBody>
          <a:bodyPr wrap="square" rtlCol="0">
            <a:spAutoFit/>
          </a:bodyPr>
          <a:lstStyle/>
          <a:p>
            <a:pPr algn="ctr"/>
            <a:r>
              <a:rPr kumimoji="1" lang="ja-JP" altLang="en-US" sz="1600" b="1" u="sng" dirty="0">
                <a:latin typeface="Meiryo UI" panose="020B0604030504040204" pitchFamily="50" charset="-128"/>
                <a:ea typeface="Meiryo UI" panose="020B0604030504040204" pitchFamily="50" charset="-128"/>
              </a:rPr>
              <a:t>マニュアルの関係図</a:t>
            </a:r>
          </a:p>
        </p:txBody>
      </p:sp>
      <p:grpSp>
        <p:nvGrpSpPr>
          <p:cNvPr id="4" name="グループ化 3">
            <a:extLst>
              <a:ext uri="{FF2B5EF4-FFF2-40B4-BE49-F238E27FC236}">
                <a16:creationId xmlns:a16="http://schemas.microsoft.com/office/drawing/2014/main" id="{7A884BA1-E501-23DD-9B8C-490F51CE9E7E}"/>
              </a:ext>
            </a:extLst>
          </p:cNvPr>
          <p:cNvGrpSpPr/>
          <p:nvPr/>
        </p:nvGrpSpPr>
        <p:grpSpPr>
          <a:xfrm>
            <a:off x="803402" y="2909558"/>
            <a:ext cx="8299196" cy="3000693"/>
            <a:chOff x="642074" y="2895282"/>
            <a:chExt cx="8299196" cy="3000693"/>
          </a:xfrm>
        </p:grpSpPr>
        <p:pic>
          <p:nvPicPr>
            <p:cNvPr id="8" name="図 7">
              <a:extLst>
                <a:ext uri="{FF2B5EF4-FFF2-40B4-BE49-F238E27FC236}">
                  <a16:creationId xmlns:a16="http://schemas.microsoft.com/office/drawing/2014/main" id="{BEEA1D50-3881-4501-BBB6-1984CA0280D5}"/>
                </a:ext>
              </a:extLst>
            </p:cNvPr>
            <p:cNvPicPr>
              <a:picLocks noChangeAspect="1"/>
            </p:cNvPicPr>
            <p:nvPr/>
          </p:nvPicPr>
          <p:blipFill rotWithShape="1">
            <a:blip r:embed="rId3"/>
            <a:srcRect t="1" b="942"/>
            <a:stretch/>
          </p:blipFill>
          <p:spPr>
            <a:xfrm>
              <a:off x="642074" y="2895282"/>
              <a:ext cx="8299196" cy="3000693"/>
            </a:xfrm>
            <a:prstGeom prst="rect">
              <a:avLst/>
            </a:prstGeom>
          </p:spPr>
        </p:pic>
        <p:sp>
          <p:nvSpPr>
            <p:cNvPr id="9" name="四角形: 角を丸くする 8">
              <a:extLst>
                <a:ext uri="{FF2B5EF4-FFF2-40B4-BE49-F238E27FC236}">
                  <a16:creationId xmlns:a16="http://schemas.microsoft.com/office/drawing/2014/main" id="{B474DCA3-4810-431B-B22D-58B6D3E077F4}"/>
                </a:ext>
              </a:extLst>
            </p:cNvPr>
            <p:cNvSpPr/>
            <p:nvPr/>
          </p:nvSpPr>
          <p:spPr>
            <a:xfrm>
              <a:off x="740232" y="3278459"/>
              <a:ext cx="4876800" cy="9405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0" name="四角形: 角を丸くする 9">
              <a:extLst>
                <a:ext uri="{FF2B5EF4-FFF2-40B4-BE49-F238E27FC236}">
                  <a16:creationId xmlns:a16="http://schemas.microsoft.com/office/drawing/2014/main" id="{6CD186E5-A154-4BB0-9E9C-8BFE8F5FE276}"/>
                </a:ext>
              </a:extLst>
            </p:cNvPr>
            <p:cNvSpPr/>
            <p:nvPr/>
          </p:nvSpPr>
          <p:spPr>
            <a:xfrm>
              <a:off x="2479883" y="4654247"/>
              <a:ext cx="2345335" cy="9405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grpSp>
      <p:grpSp>
        <p:nvGrpSpPr>
          <p:cNvPr id="5" name="グループ化 4">
            <a:extLst>
              <a:ext uri="{FF2B5EF4-FFF2-40B4-BE49-F238E27FC236}">
                <a16:creationId xmlns:a16="http://schemas.microsoft.com/office/drawing/2014/main" id="{411CABCB-3AA1-BBBA-98B0-91D25853EBE0}"/>
              </a:ext>
            </a:extLst>
          </p:cNvPr>
          <p:cNvGrpSpPr/>
          <p:nvPr/>
        </p:nvGrpSpPr>
        <p:grpSpPr>
          <a:xfrm>
            <a:off x="803402" y="5993912"/>
            <a:ext cx="2808479" cy="338554"/>
            <a:chOff x="642074" y="5984088"/>
            <a:chExt cx="2808479" cy="338554"/>
          </a:xfrm>
        </p:grpSpPr>
        <p:sp>
          <p:nvSpPr>
            <p:cNvPr id="11" name="四角形: 角を丸くする 10">
              <a:extLst>
                <a:ext uri="{FF2B5EF4-FFF2-40B4-BE49-F238E27FC236}">
                  <a16:creationId xmlns:a16="http://schemas.microsoft.com/office/drawing/2014/main" id="{9F4A02D7-9C3B-4FC5-B557-19C7BB7F92A1}"/>
                </a:ext>
              </a:extLst>
            </p:cNvPr>
            <p:cNvSpPr/>
            <p:nvPr/>
          </p:nvSpPr>
          <p:spPr>
            <a:xfrm>
              <a:off x="642074" y="5999025"/>
              <a:ext cx="975712" cy="3086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D4B0BF05-EB19-4386-B6D5-12B8041427FA}"/>
                </a:ext>
              </a:extLst>
            </p:cNvPr>
            <p:cNvSpPr txBox="1"/>
            <p:nvPr/>
          </p:nvSpPr>
          <p:spPr>
            <a:xfrm>
              <a:off x="1509213" y="5984088"/>
              <a:ext cx="1941340" cy="338554"/>
            </a:xfrm>
            <a:prstGeom prst="rect">
              <a:avLst/>
            </a:prstGeom>
            <a:noFill/>
          </p:spPr>
          <p:txBody>
            <a:bodyPr wrap="square" rtlCol="0">
              <a:spAutoFit/>
            </a:bodyPr>
            <a:lstStyle/>
            <a:p>
              <a:pPr algn="ctr"/>
              <a:r>
                <a:rPr kumimoji="1" lang="ja-JP" altLang="en-US" sz="1600" dirty="0">
                  <a:latin typeface="Meiryo UI" panose="020B0604030504040204" pitchFamily="50" charset="-128"/>
                  <a:ea typeface="Meiryo UI" panose="020B0604030504040204" pitchFamily="50" charset="-128"/>
                </a:rPr>
                <a:t>：本資料で扱う範囲</a:t>
              </a:r>
            </a:p>
          </p:txBody>
        </p:sp>
      </p:grpSp>
      <p:sp>
        <p:nvSpPr>
          <p:cNvPr id="7" name="テキスト ボックス 6">
            <a:extLst>
              <a:ext uri="{FF2B5EF4-FFF2-40B4-BE49-F238E27FC236}">
                <a16:creationId xmlns:a16="http://schemas.microsoft.com/office/drawing/2014/main" id="{75BAB50E-1476-1392-B190-FBE52DC44333}"/>
              </a:ext>
            </a:extLst>
          </p:cNvPr>
          <p:cNvSpPr txBox="1"/>
          <p:nvPr/>
        </p:nvSpPr>
        <p:spPr>
          <a:xfrm>
            <a:off x="0" y="6442502"/>
            <a:ext cx="7058024" cy="415498"/>
          </a:xfrm>
          <a:prstGeom prst="rect">
            <a:avLst/>
          </a:prstGeom>
          <a:noFill/>
        </p:spPr>
        <p:txBody>
          <a:bodyPr wrap="square" rtlCol="0">
            <a:spAutoFit/>
          </a:bodyPr>
          <a:lstStyle/>
          <a:p>
            <a:r>
              <a:rPr lang="ja-JP" altLang="en-US" sz="1050" dirty="0"/>
              <a:t>出典</a:t>
            </a:r>
            <a:r>
              <a:rPr kumimoji="1" lang="ja-JP" altLang="en-US" sz="1050" dirty="0"/>
              <a:t>：地方公共団体実行計画（区域施策編）策定・実施マニュアル（本編</a:t>
            </a:r>
            <a:r>
              <a:rPr lang="ja-JP" altLang="en-US" sz="1050" dirty="0"/>
              <a:t>）　（以下、「マニュアル本編」）：</a:t>
            </a:r>
            <a:r>
              <a:rPr lang="en-US" altLang="ja-JP" sz="1050" dirty="0"/>
              <a:t>p.9</a:t>
            </a:r>
            <a:br>
              <a:rPr kumimoji="1" lang="en-US" altLang="ja-JP" sz="1050" dirty="0"/>
            </a:br>
            <a:r>
              <a:rPr kumimoji="1" lang="en-US" altLang="ja-JP" sz="1050" dirty="0">
                <a:hlinkClick r:id="rId4"/>
              </a:rPr>
              <a:t>https://www.env.go.jp/policy/local_keikaku/data/manual_main_202303.pdf</a:t>
            </a:r>
            <a:endParaRPr kumimoji="1" lang="en-US" altLang="ja-JP" sz="1050" dirty="0"/>
          </a:p>
        </p:txBody>
      </p:sp>
    </p:spTree>
    <p:extLst>
      <p:ext uri="{BB962C8B-B14F-4D97-AF65-F5344CB8AC3E}">
        <p14:creationId xmlns:p14="http://schemas.microsoft.com/office/powerpoint/2010/main" val="12329160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ja-JP" altLang="en-US" sz="2400" dirty="0">
                <a:latin typeface="Meiryo UI"/>
                <a:ea typeface="Meiryo UI"/>
              </a:rPr>
              <a:t>事例：区域の特徴・特性に照らし合わせた主要な要因</a:t>
            </a:r>
          </a:p>
        </p:txBody>
      </p:sp>
      <p:sp>
        <p:nvSpPr>
          <p:cNvPr id="3" name="コンテンツ プレースホルダー 2">
            <a:extLst>
              <a:ext uri="{FF2B5EF4-FFF2-40B4-BE49-F238E27FC236}">
                <a16:creationId xmlns:a16="http://schemas.microsoft.com/office/drawing/2014/main" id="{E1893773-3DAA-1EE4-7681-8ED5CA970E5B}"/>
              </a:ext>
            </a:extLst>
          </p:cNvPr>
          <p:cNvSpPr>
            <a:spLocks noGrp="1"/>
          </p:cNvSpPr>
          <p:nvPr>
            <p:ph sz="quarter" idx="13"/>
          </p:nvPr>
        </p:nvSpPr>
        <p:spPr>
          <a:xfrm>
            <a:off x="250187" y="1008293"/>
            <a:ext cx="9405628" cy="1070957"/>
          </a:xfrm>
        </p:spPr>
        <p:txBody>
          <a:bodyPr/>
          <a:lstStyle/>
          <a:p>
            <a:r>
              <a:rPr lang="ja-JP" altLang="en-US" sz="1600" b="1" dirty="0">
                <a:solidFill>
                  <a:prstClr val="black"/>
                </a:solidFill>
              </a:rPr>
              <a:t>事例：区域の特徴・特性に照らし合わせた主要な要因</a:t>
            </a:r>
            <a:endParaRPr lang="en-US" altLang="ja-JP" sz="1600" b="1" dirty="0">
              <a:solidFill>
                <a:prstClr val="black"/>
              </a:solidFill>
            </a:endParaRPr>
          </a:p>
          <a:p>
            <a:pPr>
              <a:buFont typeface="Arial" panose="020B0604020202020204" pitchFamily="34" charset="0"/>
              <a:buChar char="•"/>
            </a:pPr>
            <a:r>
              <a:rPr lang="ja-JP" altLang="en-US" sz="1200" dirty="0">
                <a:solidFill>
                  <a:prstClr val="black"/>
                </a:solidFill>
              </a:rPr>
              <a:t>部門</a:t>
            </a:r>
            <a:r>
              <a:rPr lang="en-US" altLang="ja-JP" sz="1200" dirty="0">
                <a:solidFill>
                  <a:prstClr val="black"/>
                </a:solidFill>
              </a:rPr>
              <a:t>×</a:t>
            </a:r>
            <a:r>
              <a:rPr lang="ja-JP" altLang="en-US" sz="1200" dirty="0">
                <a:solidFill>
                  <a:prstClr val="black"/>
                </a:solidFill>
              </a:rPr>
              <a:t>特徴・特性の組み合わせの事例としては以下の通り。</a:t>
            </a:r>
            <a:endParaRPr lang="en-US" altLang="ja-JP" sz="1200" dirty="0">
              <a:solidFill>
                <a:prstClr val="black"/>
              </a:solidFill>
            </a:endParaRPr>
          </a:p>
          <a:p>
            <a:pPr>
              <a:buFont typeface="Arial" panose="020B0604020202020204" pitchFamily="34" charset="0"/>
              <a:buChar char="•"/>
            </a:pPr>
            <a:r>
              <a:rPr lang="ja-JP" altLang="en-US" sz="1200" dirty="0">
                <a:solidFill>
                  <a:prstClr val="black"/>
                </a:solidFill>
              </a:rPr>
              <a:t>分野のうち、さらに特筆できる事項（農産物など）についてはできる限り明確に記載する。</a:t>
            </a:r>
            <a:endParaRPr lang="en-US" altLang="ja-JP" sz="1200" dirty="0">
              <a:solidFill>
                <a:prstClr val="black"/>
              </a:solidFill>
            </a:endParaRPr>
          </a:p>
        </p:txBody>
      </p:sp>
      <p:graphicFrame>
        <p:nvGraphicFramePr>
          <p:cNvPr id="4" name="表 6">
            <a:extLst>
              <a:ext uri="{FF2B5EF4-FFF2-40B4-BE49-F238E27FC236}">
                <a16:creationId xmlns:a16="http://schemas.microsoft.com/office/drawing/2014/main" id="{A894FDA6-05F7-49AD-A9C9-C5CBB393B743}"/>
              </a:ext>
            </a:extLst>
          </p:cNvPr>
          <p:cNvGraphicFramePr>
            <a:graphicFrameLocks noGrp="1"/>
          </p:cNvGraphicFramePr>
          <p:nvPr/>
        </p:nvGraphicFramePr>
        <p:xfrm>
          <a:off x="1342117" y="2542659"/>
          <a:ext cx="7221766" cy="3194744"/>
        </p:xfrm>
        <a:graphic>
          <a:graphicData uri="http://schemas.openxmlformats.org/drawingml/2006/table">
            <a:tbl>
              <a:tblPr firstRow="1" bandRow="1">
                <a:tableStyleId>{72833802-FEF1-4C79-8D5D-14CF1EAF98D9}</a:tableStyleId>
              </a:tblPr>
              <a:tblGrid>
                <a:gridCol w="1788167">
                  <a:extLst>
                    <a:ext uri="{9D8B030D-6E8A-4147-A177-3AD203B41FA5}">
                      <a16:colId xmlns:a16="http://schemas.microsoft.com/office/drawing/2014/main" val="4193089316"/>
                    </a:ext>
                  </a:extLst>
                </a:gridCol>
                <a:gridCol w="5433599">
                  <a:extLst>
                    <a:ext uri="{9D8B030D-6E8A-4147-A177-3AD203B41FA5}">
                      <a16:colId xmlns:a16="http://schemas.microsoft.com/office/drawing/2014/main" val="1762210154"/>
                    </a:ext>
                  </a:extLst>
                </a:gridCol>
              </a:tblGrid>
              <a:tr h="366004">
                <a:tc>
                  <a:txBody>
                    <a:bodyPr/>
                    <a:lstStyle/>
                    <a:p>
                      <a:r>
                        <a:rPr kumimoji="1" lang="ja-JP" altLang="en-US" sz="1600" dirty="0">
                          <a:solidFill>
                            <a:schemeClr val="tx1"/>
                          </a:solidFill>
                        </a:rPr>
                        <a:t>重視すべき部門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kumimoji="1" lang="ja-JP" altLang="en-US" sz="1600" dirty="0">
                          <a:solidFill>
                            <a:schemeClr val="tx1"/>
                          </a:solidFill>
                        </a:rPr>
                        <a:t>区域の特徴・特性に照らし合わせた主要な要因（例）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510191735"/>
                  </a:ext>
                </a:extLst>
              </a:tr>
              <a:tr h="707185">
                <a:tc>
                  <a:txBody>
                    <a:bodyPr/>
                    <a:lstStyle/>
                    <a:p>
                      <a:r>
                        <a:rPr kumimoji="1" lang="ja-JP" altLang="en-US" sz="1600" dirty="0"/>
                        <a:t>産業部門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kumimoji="1" lang="ja-JP" altLang="en-US" sz="1200" dirty="0"/>
                        <a:t>製造業が盛ん（工業地帯や工業団地がある）</a:t>
                      </a:r>
                      <a:endParaRPr kumimoji="1" lang="en-US" altLang="ja-JP" sz="1200" dirty="0"/>
                    </a:p>
                    <a:p>
                      <a:pPr marL="285750" indent="-285750">
                        <a:buFont typeface="Arial" panose="020B0604020202020204" pitchFamily="34" charset="0"/>
                        <a:buChar char="•"/>
                      </a:pPr>
                      <a:r>
                        <a:rPr kumimoji="1" lang="ja-JP" altLang="en-US" sz="1200" dirty="0"/>
                        <a:t>農業、特に施設栽培や施設園芸が盛ん</a:t>
                      </a:r>
                      <a:endParaRPr kumimoji="1" lang="en-US" altLang="ja-JP" sz="1200" dirty="0"/>
                    </a:p>
                    <a:p>
                      <a:pPr marL="285750" indent="-285750">
                        <a:buFont typeface="Arial" panose="020B0604020202020204" pitchFamily="34" charset="0"/>
                        <a:buChar char="•"/>
                      </a:pPr>
                      <a:r>
                        <a:rPr kumimoji="1" lang="ja-JP" altLang="en-US" sz="1200" dirty="0"/>
                        <a:t>農業の機械化が進んでいる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4695991"/>
                  </a:ext>
                </a:extLst>
              </a:tr>
              <a:tr h="707185">
                <a:tc>
                  <a:txBody>
                    <a:bodyPr/>
                    <a:lstStyle/>
                    <a:p>
                      <a:r>
                        <a:rPr kumimoji="1" lang="ja-JP" altLang="en-US" sz="1600" dirty="0"/>
                        <a:t>運輸部門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kumimoji="1" lang="ja-JP" altLang="en-US" sz="1200" dirty="0"/>
                        <a:t>公共交通機関の不便があり、移動手段として車が欠かせない</a:t>
                      </a:r>
                      <a:endParaRPr kumimoji="1" lang="en-US" altLang="ja-JP" sz="1200" dirty="0"/>
                    </a:p>
                    <a:p>
                      <a:pPr marL="285750" indent="-285750">
                        <a:buFont typeface="Arial" panose="020B0604020202020204" pitchFamily="34" charset="0"/>
                        <a:buChar char="•"/>
                      </a:pPr>
                      <a:r>
                        <a:rPr kumimoji="1" lang="ja-JP" altLang="en-US" sz="1200" dirty="0"/>
                        <a:t>商業が発展しており、物流が盛ん</a:t>
                      </a:r>
                      <a:endParaRPr kumimoji="1" lang="en-US" altLang="ja-JP"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7155487"/>
                  </a:ext>
                </a:extLst>
              </a:tr>
              <a:tr h="707185">
                <a:tc>
                  <a:txBody>
                    <a:bodyPr/>
                    <a:lstStyle/>
                    <a:p>
                      <a:r>
                        <a:rPr kumimoji="1" lang="ja-JP" altLang="en-US" sz="1600" dirty="0"/>
                        <a:t>業務その他部門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kumimoji="1" lang="ja-JP" altLang="en-US" sz="1200" dirty="0"/>
                        <a:t>観光産業が盛んで、宿泊業や商業施設等が多い</a:t>
                      </a:r>
                      <a:endParaRPr kumimoji="1" lang="en-US" altLang="ja-JP" sz="1200" dirty="0"/>
                    </a:p>
                    <a:p>
                      <a:pPr marL="285750" indent="-285750">
                        <a:buFont typeface="Arial" panose="020B0604020202020204" pitchFamily="34" charset="0"/>
                        <a:buChar char="•"/>
                      </a:pPr>
                      <a:r>
                        <a:rPr kumimoji="1" lang="ja-JP" altLang="en-US" sz="1200" dirty="0"/>
                        <a:t>ベッドタウンのため、商業施設や教育関連施設が多い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2463024"/>
                  </a:ext>
                </a:extLst>
              </a:tr>
              <a:tr h="707185">
                <a:tc>
                  <a:txBody>
                    <a:bodyPr/>
                    <a:lstStyle/>
                    <a:p>
                      <a:r>
                        <a:rPr kumimoji="1" lang="ja-JP" altLang="en-US" sz="1600" dirty="0"/>
                        <a:t>家庭部門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kumimoji="1" lang="ja-JP" altLang="en-US" sz="1200" dirty="0"/>
                        <a:t>商業施設が少ない（家庭にいる時間が長い）</a:t>
                      </a:r>
                      <a:endParaRPr kumimoji="1" lang="en-US" altLang="ja-JP" sz="1200" dirty="0"/>
                    </a:p>
                    <a:p>
                      <a:pPr marL="285750" indent="-285750">
                        <a:buFont typeface="Arial" panose="020B0604020202020204" pitchFamily="34" charset="0"/>
                        <a:buChar char="•"/>
                      </a:pPr>
                      <a:r>
                        <a:rPr kumimoji="1" lang="ja-JP" altLang="en-US" sz="1200" dirty="0"/>
                        <a:t>比較的高齢世帯が多い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1217014"/>
                  </a:ext>
                </a:extLst>
              </a:tr>
            </a:tbl>
          </a:graphicData>
        </a:graphic>
      </p:graphicFrame>
    </p:spTree>
    <p:extLst>
      <p:ext uri="{BB962C8B-B14F-4D97-AF65-F5344CB8AC3E}">
        <p14:creationId xmlns:p14="http://schemas.microsoft.com/office/powerpoint/2010/main" val="5050389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85AA89-D1CD-438E-92ED-9EDF5E82F083}"/>
              </a:ext>
            </a:extLst>
          </p:cNvPr>
          <p:cNvSpPr>
            <a:spLocks noGrp="1"/>
          </p:cNvSpPr>
          <p:nvPr>
            <p:ph type="title"/>
          </p:nvPr>
        </p:nvSpPr>
        <p:spPr/>
        <p:txBody>
          <a:bodyPr>
            <a:normAutofit/>
          </a:bodyPr>
          <a:lstStyle/>
          <a:p>
            <a:r>
              <a:rPr lang="en-US" altLang="ja-JP" sz="2400" dirty="0"/>
              <a:t>3-2</a:t>
            </a:r>
            <a:r>
              <a:rPr kumimoji="1" lang="ja-JP" altLang="en-US" sz="2400" dirty="0"/>
              <a:t>．温室効果ガス排出量等推計の手法</a:t>
            </a:r>
            <a:br>
              <a:rPr kumimoji="1" lang="en-US" altLang="ja-JP" sz="2400" dirty="0"/>
            </a:br>
            <a:r>
              <a:rPr kumimoji="1" lang="ja-JP" altLang="en-US" sz="2400" dirty="0"/>
              <a:t>～再エネ発電量～</a:t>
            </a:r>
          </a:p>
        </p:txBody>
      </p:sp>
    </p:spTree>
    <p:extLst>
      <p:ext uri="{BB962C8B-B14F-4D97-AF65-F5344CB8AC3E}">
        <p14:creationId xmlns:p14="http://schemas.microsoft.com/office/powerpoint/2010/main" val="29244866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78EFDC-B739-DC30-CAFB-DC825D255840}"/>
              </a:ext>
            </a:extLst>
          </p:cNvPr>
          <p:cNvSpPr>
            <a:spLocks noGrp="1"/>
          </p:cNvSpPr>
          <p:nvPr>
            <p:ph type="title"/>
          </p:nvPr>
        </p:nvSpPr>
        <p:spPr/>
        <p:txBody>
          <a:bodyPr/>
          <a:lstStyle/>
          <a:p>
            <a:r>
              <a:rPr lang="ja-JP" altLang="en-US" sz="2400" dirty="0"/>
              <a:t>再エネ導入ポテンシャルの定義</a:t>
            </a:r>
          </a:p>
        </p:txBody>
      </p:sp>
      <p:sp>
        <p:nvSpPr>
          <p:cNvPr id="7" name="コンテンツ プレースホルダー 2">
            <a:extLst>
              <a:ext uri="{FF2B5EF4-FFF2-40B4-BE49-F238E27FC236}">
                <a16:creationId xmlns:a16="http://schemas.microsoft.com/office/drawing/2014/main" id="{FDFBAC2F-053F-4BE4-A75B-06159B915DCF}"/>
              </a:ext>
            </a:extLst>
          </p:cNvPr>
          <p:cNvSpPr>
            <a:spLocks noGrp="1"/>
          </p:cNvSpPr>
          <p:nvPr>
            <p:ph sz="quarter" idx="13"/>
          </p:nvPr>
        </p:nvSpPr>
        <p:spPr>
          <a:xfrm>
            <a:off x="250187" y="1008293"/>
            <a:ext cx="9405628" cy="1319743"/>
          </a:xfrm>
        </p:spPr>
        <p:txBody>
          <a:bodyPr/>
          <a:lstStyle/>
          <a:p>
            <a:r>
              <a:rPr lang="ja-JP" altLang="en-US" sz="1600" b="1" dirty="0">
                <a:solidFill>
                  <a:prstClr val="black"/>
                </a:solidFill>
              </a:rPr>
              <a:t>再エネ導入ポテンシャルとは</a:t>
            </a:r>
            <a:endParaRPr lang="en-US" altLang="ja-JP" sz="1600" b="1" dirty="0">
              <a:solidFill>
                <a:prstClr val="black"/>
              </a:solidFill>
            </a:endParaRPr>
          </a:p>
          <a:p>
            <a:pPr marL="247711" marR="0" lvl="0" indent="-247711" algn="l" defTabSz="914406" rtl="0" eaLnBrk="1" fontAlgn="auto" latinLnBrk="0" hangingPunct="1">
              <a:lnSpc>
                <a:spcPct val="100000"/>
              </a:lnSpc>
              <a:spcBef>
                <a:spcPts val="544"/>
              </a:spcBef>
              <a:spcAft>
                <a:spcPts val="0"/>
              </a:spcAft>
              <a:buClrTx/>
              <a:buSzTx/>
              <a:buFont typeface="Arial" panose="020B0604020202020204" pitchFamily="34" charset="0"/>
              <a:buChar char="•"/>
              <a:tabLst/>
              <a:defRPr/>
            </a:pPr>
            <a:r>
              <a:rPr kumimoji="1" lang="ja-JP" altLang="en-US" sz="1200" b="1" i="0" u="none" strike="noStrike" kern="1200" cap="none" spc="0" normalizeH="0" baseline="0" noProof="0" dirty="0">
                <a:ln>
                  <a:noFill/>
                </a:ln>
                <a:solidFill>
                  <a:sysClr val="windowText" lastClr="000000"/>
                </a:solidFill>
                <a:effectLst/>
                <a:uLnTx/>
                <a:uFillTx/>
                <a:latin typeface="Meiryo UI"/>
                <a:ea typeface="Meiryo UI"/>
                <a:cs typeface="+mn-cs"/>
              </a:rPr>
              <a:t>再エネ導入ポテンシャル</a:t>
            </a:r>
            <a:r>
              <a:rPr kumimoji="1" lang="ja-JP" altLang="en-US" sz="1200" b="0" i="0" u="none" strike="noStrike" kern="1200" cap="none" spc="0" normalizeH="0" baseline="0" noProof="0" dirty="0">
                <a:ln>
                  <a:noFill/>
                </a:ln>
                <a:solidFill>
                  <a:sysClr val="windowText" lastClr="000000"/>
                </a:solidFill>
                <a:effectLst/>
                <a:uLnTx/>
                <a:uFillTx/>
                <a:latin typeface="Meiryo UI"/>
                <a:ea typeface="Meiryo UI"/>
                <a:cs typeface="+mn-cs"/>
              </a:rPr>
              <a:t>とはエネルギーの採取・利用に関する制約要因による設置の可否を考慮したエネルギー資源量のこと。</a:t>
            </a:r>
            <a:endParaRPr lang="en-US" altLang="ja-JP" sz="1600" b="1" dirty="0">
              <a:solidFill>
                <a:prstClr val="black"/>
              </a:solidFill>
            </a:endParaRPr>
          </a:p>
          <a:p>
            <a:pPr>
              <a:buFont typeface="Arial" panose="020B0604020202020204" pitchFamily="34" charset="0"/>
              <a:buChar char="•"/>
            </a:pPr>
            <a:r>
              <a:rPr lang="ja-JP" altLang="en-US" sz="1200" dirty="0">
                <a:solidFill>
                  <a:sysClr val="windowText" lastClr="000000"/>
                </a:solidFill>
              </a:rPr>
              <a:t>エネルギーの採取・利用に関する制約要因はクリアしているが、事業性が良い（採算性がある）ものだけとは限らない。</a:t>
            </a:r>
            <a:endParaRPr lang="en-US" altLang="ja-JP" sz="1200" dirty="0">
              <a:solidFill>
                <a:sysClr val="windowText" lastClr="000000"/>
              </a:solidFill>
            </a:endParaRPr>
          </a:p>
          <a:p>
            <a:pPr>
              <a:buFont typeface="Arial" panose="020B0604020202020204" pitchFamily="34" charset="0"/>
              <a:buChar char="•"/>
            </a:pPr>
            <a:r>
              <a:rPr lang="ja-JP" altLang="en-US" sz="1200" dirty="0">
                <a:solidFill>
                  <a:sysClr val="windowText" lastClr="000000"/>
                </a:solidFill>
              </a:rPr>
              <a:t>自治体排出量カルテでは、</a:t>
            </a:r>
            <a:r>
              <a:rPr lang="ja-JP" altLang="en-US" sz="1200" b="1" dirty="0">
                <a:solidFill>
                  <a:srgbClr val="FF0000"/>
                </a:solidFill>
              </a:rPr>
              <a:t>導入ポテンシャルを用いて推計</a:t>
            </a:r>
            <a:r>
              <a:rPr lang="ja-JP" altLang="en-US" sz="1200" dirty="0">
                <a:solidFill>
                  <a:sysClr val="windowText" lastClr="000000"/>
                </a:solidFill>
              </a:rPr>
              <a:t>されていることに留意が必要。</a:t>
            </a:r>
            <a:endParaRPr lang="en-US" altLang="ja-JP" sz="1200" dirty="0">
              <a:solidFill>
                <a:sysClr val="windowText" lastClr="000000"/>
              </a:solidFill>
            </a:endParaRPr>
          </a:p>
        </p:txBody>
      </p:sp>
      <p:pic>
        <p:nvPicPr>
          <p:cNvPr id="4" name="図 3">
            <a:extLst>
              <a:ext uri="{FF2B5EF4-FFF2-40B4-BE49-F238E27FC236}">
                <a16:creationId xmlns:a16="http://schemas.microsoft.com/office/drawing/2014/main" id="{8F2AC555-116F-4176-A3C4-BC1C139409A9}"/>
              </a:ext>
            </a:extLst>
          </p:cNvPr>
          <p:cNvPicPr>
            <a:picLocks noChangeAspect="1"/>
          </p:cNvPicPr>
          <p:nvPr/>
        </p:nvPicPr>
        <p:blipFill>
          <a:blip r:embed="rId3"/>
          <a:stretch>
            <a:fillRect/>
          </a:stretch>
        </p:blipFill>
        <p:spPr>
          <a:xfrm>
            <a:off x="150024" y="2715958"/>
            <a:ext cx="5649885" cy="3659048"/>
          </a:xfrm>
          <a:prstGeom prst="rect">
            <a:avLst/>
          </a:prstGeom>
        </p:spPr>
      </p:pic>
      <p:pic>
        <p:nvPicPr>
          <p:cNvPr id="8" name="図 7">
            <a:extLst>
              <a:ext uri="{FF2B5EF4-FFF2-40B4-BE49-F238E27FC236}">
                <a16:creationId xmlns:a16="http://schemas.microsoft.com/office/drawing/2014/main" id="{F04F5E24-B469-4154-AAE5-DD8B1D11AE09}"/>
              </a:ext>
            </a:extLst>
          </p:cNvPr>
          <p:cNvPicPr>
            <a:picLocks noChangeAspect="1"/>
          </p:cNvPicPr>
          <p:nvPr/>
        </p:nvPicPr>
        <p:blipFill>
          <a:blip r:embed="rId4"/>
          <a:stretch>
            <a:fillRect/>
          </a:stretch>
        </p:blipFill>
        <p:spPr>
          <a:xfrm>
            <a:off x="5907221" y="4384841"/>
            <a:ext cx="3748594" cy="1220926"/>
          </a:xfrm>
          <a:prstGeom prst="rect">
            <a:avLst/>
          </a:prstGeom>
          <a:ln>
            <a:solidFill>
              <a:schemeClr val="tx1"/>
            </a:solidFill>
          </a:ln>
        </p:spPr>
      </p:pic>
      <p:sp>
        <p:nvSpPr>
          <p:cNvPr id="3" name="テキスト ボックス 2">
            <a:extLst>
              <a:ext uri="{FF2B5EF4-FFF2-40B4-BE49-F238E27FC236}">
                <a16:creationId xmlns:a16="http://schemas.microsoft.com/office/drawing/2014/main" id="{20A5B109-7B7C-4D72-9E06-629FA0BD565B}"/>
              </a:ext>
            </a:extLst>
          </p:cNvPr>
          <p:cNvSpPr txBox="1"/>
          <p:nvPr/>
        </p:nvSpPr>
        <p:spPr>
          <a:xfrm>
            <a:off x="5907221" y="4100576"/>
            <a:ext cx="3048000" cy="276999"/>
          </a:xfrm>
          <a:prstGeom prst="rect">
            <a:avLst/>
          </a:prstGeom>
          <a:noFill/>
        </p:spPr>
        <p:txBody>
          <a:bodyPr wrap="square" rtlCol="0">
            <a:spAutoFit/>
          </a:bodyPr>
          <a:lstStyle/>
          <a:p>
            <a:r>
              <a:rPr kumimoji="1" lang="en-US" altLang="ja-JP" sz="1200" dirty="0"/>
              <a:t>※</a:t>
            </a:r>
            <a:r>
              <a:rPr kumimoji="1" lang="ja-JP" altLang="en-US" sz="1200" dirty="0"/>
              <a:t>自治体排出量カルテ（５</a:t>
            </a:r>
            <a:r>
              <a:rPr kumimoji="1" lang="en-US" altLang="ja-JP" sz="1200" dirty="0"/>
              <a:t>/</a:t>
            </a:r>
            <a:r>
              <a:rPr kumimoji="1" lang="ja-JP" altLang="en-US" sz="1200" dirty="0"/>
              <a:t>５）より抜粋</a:t>
            </a:r>
          </a:p>
        </p:txBody>
      </p:sp>
      <p:sp>
        <p:nvSpPr>
          <p:cNvPr id="9" name="テキスト ボックス 8">
            <a:extLst>
              <a:ext uri="{FF2B5EF4-FFF2-40B4-BE49-F238E27FC236}">
                <a16:creationId xmlns:a16="http://schemas.microsoft.com/office/drawing/2014/main" id="{27A2A824-C035-4484-8839-C0A21381D449}"/>
              </a:ext>
            </a:extLst>
          </p:cNvPr>
          <p:cNvSpPr txBox="1"/>
          <p:nvPr/>
        </p:nvSpPr>
        <p:spPr>
          <a:xfrm>
            <a:off x="250187" y="2390413"/>
            <a:ext cx="3048000" cy="338554"/>
          </a:xfrm>
          <a:prstGeom prst="rect">
            <a:avLst/>
          </a:prstGeom>
          <a:noFill/>
        </p:spPr>
        <p:txBody>
          <a:bodyPr wrap="square" rtlCol="0">
            <a:spAutoFit/>
          </a:bodyPr>
          <a:lstStyle/>
          <a:p>
            <a:r>
              <a:rPr kumimoji="1" lang="ja-JP" altLang="en-US" sz="1600" dirty="0"/>
              <a:t>導入ポテンシャルの定義</a:t>
            </a:r>
          </a:p>
        </p:txBody>
      </p:sp>
      <p:sp>
        <p:nvSpPr>
          <p:cNvPr id="10" name="テキスト ボックス 9">
            <a:extLst>
              <a:ext uri="{FF2B5EF4-FFF2-40B4-BE49-F238E27FC236}">
                <a16:creationId xmlns:a16="http://schemas.microsoft.com/office/drawing/2014/main" id="{DF6C43BA-E4E2-4B52-A334-78551A3AA7A5}"/>
              </a:ext>
            </a:extLst>
          </p:cNvPr>
          <p:cNvSpPr txBox="1"/>
          <p:nvPr/>
        </p:nvSpPr>
        <p:spPr>
          <a:xfrm>
            <a:off x="0" y="6396335"/>
            <a:ext cx="8223253" cy="461665"/>
          </a:xfrm>
          <a:prstGeom prst="rect">
            <a:avLst/>
          </a:prstGeom>
          <a:noFill/>
        </p:spPr>
        <p:txBody>
          <a:bodyPr wrap="square" rtlCol="0">
            <a:spAutoFit/>
          </a:bodyPr>
          <a:lstStyle/>
          <a:p>
            <a:r>
              <a:rPr lang="ja-JP" altLang="en-US" sz="1200" dirty="0"/>
              <a:t>出典</a:t>
            </a:r>
            <a:r>
              <a:rPr kumimoji="1" lang="ja-JP" altLang="en-US" sz="1200" dirty="0"/>
              <a:t>：再生可能エネルギー情報提供システム</a:t>
            </a:r>
            <a:r>
              <a:rPr kumimoji="1" lang="en-US" altLang="ja-JP" sz="1200" dirty="0"/>
              <a:t>【REPOS】</a:t>
            </a:r>
          </a:p>
          <a:p>
            <a:r>
              <a:rPr kumimoji="1" lang="en-US" altLang="ja-JP" sz="1200" dirty="0"/>
              <a:t> </a:t>
            </a:r>
            <a:r>
              <a:rPr kumimoji="1" lang="en-US" altLang="ja-JP" sz="1200" dirty="0">
                <a:hlinkClick r:id="rId5"/>
              </a:rPr>
              <a:t>https://www.renewable-energy-potential.env.go.jp/RenewableEnergy/22.html</a:t>
            </a:r>
            <a:endParaRPr kumimoji="1" lang="en-US" altLang="ja-JP" sz="1200" dirty="0"/>
          </a:p>
        </p:txBody>
      </p:sp>
    </p:spTree>
    <p:extLst>
      <p:ext uri="{BB962C8B-B14F-4D97-AF65-F5344CB8AC3E}">
        <p14:creationId xmlns:p14="http://schemas.microsoft.com/office/powerpoint/2010/main" val="32789999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78EFDC-B739-DC30-CAFB-DC825D255840}"/>
              </a:ext>
            </a:extLst>
          </p:cNvPr>
          <p:cNvSpPr>
            <a:spLocks noGrp="1"/>
          </p:cNvSpPr>
          <p:nvPr>
            <p:ph type="title"/>
          </p:nvPr>
        </p:nvSpPr>
        <p:spPr/>
        <p:txBody>
          <a:bodyPr/>
          <a:lstStyle/>
          <a:p>
            <a:r>
              <a:rPr lang="ja-JP" altLang="en-US" sz="2400" dirty="0"/>
              <a:t>排出量カルテ：４．再エネ導入量の把握</a:t>
            </a:r>
          </a:p>
        </p:txBody>
      </p:sp>
      <p:pic>
        <p:nvPicPr>
          <p:cNvPr id="4" name="図 3" descr="グラフィカル ユーザー インターフェイス&#10;&#10;中程度の精度で自動的に生成された説明">
            <a:extLst>
              <a:ext uri="{FF2B5EF4-FFF2-40B4-BE49-F238E27FC236}">
                <a16:creationId xmlns:a16="http://schemas.microsoft.com/office/drawing/2014/main" id="{2EF4CE47-63A6-2528-DEC2-720EE0E29961}"/>
              </a:ext>
            </a:extLst>
          </p:cNvPr>
          <p:cNvPicPr>
            <a:picLocks noChangeAspect="1"/>
          </p:cNvPicPr>
          <p:nvPr/>
        </p:nvPicPr>
        <p:blipFill>
          <a:blip r:embed="rId3"/>
          <a:stretch>
            <a:fillRect/>
          </a:stretch>
        </p:blipFill>
        <p:spPr>
          <a:xfrm>
            <a:off x="1296225" y="988225"/>
            <a:ext cx="7313548" cy="4507621"/>
          </a:xfrm>
          <a:prstGeom prst="rect">
            <a:avLst/>
          </a:prstGeom>
          <a:ln>
            <a:solidFill>
              <a:srgbClr val="0070C0"/>
            </a:solidFill>
          </a:ln>
        </p:spPr>
      </p:pic>
      <p:sp>
        <p:nvSpPr>
          <p:cNvPr id="5" name="テキスト ボックス 4">
            <a:extLst>
              <a:ext uri="{FF2B5EF4-FFF2-40B4-BE49-F238E27FC236}">
                <a16:creationId xmlns:a16="http://schemas.microsoft.com/office/drawing/2014/main" id="{6C3AA1CA-44F4-3B6E-8D29-94BEB9B32A83}"/>
              </a:ext>
            </a:extLst>
          </p:cNvPr>
          <p:cNvSpPr txBox="1"/>
          <p:nvPr/>
        </p:nvSpPr>
        <p:spPr>
          <a:xfrm>
            <a:off x="2825619" y="5869775"/>
            <a:ext cx="4254759" cy="646331"/>
          </a:xfrm>
          <a:prstGeom prst="rect">
            <a:avLst/>
          </a:prstGeom>
          <a:noFill/>
        </p:spPr>
        <p:txBody>
          <a:bodyPr wrap="square" rtlCol="0">
            <a:spAutoFit/>
          </a:bodyPr>
          <a:lstStyle/>
          <a:p>
            <a:r>
              <a:rPr lang="ja-JP" altLang="en-US" sz="1200" dirty="0"/>
              <a:t>①　地方公共団体の再生可能エネルギー導入状況</a:t>
            </a:r>
            <a:endParaRPr lang="en-US" altLang="ja-JP" sz="1200" dirty="0"/>
          </a:p>
          <a:p>
            <a:r>
              <a:rPr lang="ja-JP" altLang="en-US" sz="1200" dirty="0">
                <a:solidFill>
                  <a:srgbClr val="FF0000"/>
                </a:solidFill>
              </a:rPr>
              <a:t>②　他の地方公共団体との再生可能エネルギーの導入容量の比較</a:t>
            </a:r>
            <a:endParaRPr lang="en-US" altLang="ja-JP" sz="1200" dirty="0">
              <a:solidFill>
                <a:srgbClr val="FF0000"/>
              </a:solidFill>
            </a:endParaRPr>
          </a:p>
          <a:p>
            <a:r>
              <a:rPr lang="ja-JP" altLang="en-US" sz="1200" dirty="0">
                <a:solidFill>
                  <a:srgbClr val="FF0000"/>
                </a:solidFill>
              </a:rPr>
              <a:t>③　他の地方公共団体との再生可能エネルギー普及率等の比較</a:t>
            </a:r>
            <a:endParaRPr kumimoji="1" lang="ja-JP" altLang="en-US" sz="1200" dirty="0">
              <a:solidFill>
                <a:srgbClr val="FF0000"/>
              </a:solidFill>
            </a:endParaRPr>
          </a:p>
        </p:txBody>
      </p:sp>
      <p:sp>
        <p:nvSpPr>
          <p:cNvPr id="3" name="正方形/長方形 2">
            <a:extLst>
              <a:ext uri="{FF2B5EF4-FFF2-40B4-BE49-F238E27FC236}">
                <a16:creationId xmlns:a16="http://schemas.microsoft.com/office/drawing/2014/main" id="{6FC9FA0F-6C6A-F6AA-C9DC-F01EB16D37ED}"/>
              </a:ext>
            </a:extLst>
          </p:cNvPr>
          <p:cNvSpPr/>
          <p:nvPr/>
        </p:nvSpPr>
        <p:spPr>
          <a:xfrm>
            <a:off x="338806" y="988225"/>
            <a:ext cx="797916" cy="359732"/>
          </a:xfrm>
          <a:prstGeom prst="rect">
            <a:avLst/>
          </a:prstGeom>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画像例</a:t>
            </a:r>
          </a:p>
        </p:txBody>
      </p:sp>
      <p:sp>
        <p:nvSpPr>
          <p:cNvPr id="6" name="正方形/長方形 5">
            <a:extLst>
              <a:ext uri="{FF2B5EF4-FFF2-40B4-BE49-F238E27FC236}">
                <a16:creationId xmlns:a16="http://schemas.microsoft.com/office/drawing/2014/main" id="{562E3838-BE72-6915-861E-FA4ABD729D64}"/>
              </a:ext>
            </a:extLst>
          </p:cNvPr>
          <p:cNvSpPr/>
          <p:nvPr/>
        </p:nvSpPr>
        <p:spPr>
          <a:xfrm>
            <a:off x="1424354" y="1277816"/>
            <a:ext cx="5861538" cy="19343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3CA45556-216F-1B43-E75F-5ADC8AE60630}"/>
              </a:ext>
            </a:extLst>
          </p:cNvPr>
          <p:cNvSpPr/>
          <p:nvPr/>
        </p:nvSpPr>
        <p:spPr>
          <a:xfrm>
            <a:off x="1428145" y="3366338"/>
            <a:ext cx="1649162" cy="20321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957FEF0-AFCF-B499-BEC5-78C5C3E87B6C}"/>
              </a:ext>
            </a:extLst>
          </p:cNvPr>
          <p:cNvSpPr/>
          <p:nvPr/>
        </p:nvSpPr>
        <p:spPr>
          <a:xfrm>
            <a:off x="3118341" y="3362257"/>
            <a:ext cx="5359514" cy="20321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B58271B9-8FCE-ACD8-77B2-E364B7C58709}"/>
              </a:ext>
            </a:extLst>
          </p:cNvPr>
          <p:cNvSpPr txBox="1"/>
          <p:nvPr/>
        </p:nvSpPr>
        <p:spPr>
          <a:xfrm>
            <a:off x="6981092" y="1277816"/>
            <a:ext cx="304800" cy="276999"/>
          </a:xfrm>
          <a:prstGeom prst="rect">
            <a:avLst/>
          </a:prstGeom>
          <a:noFill/>
        </p:spPr>
        <p:txBody>
          <a:bodyPr wrap="square" rtlCol="0">
            <a:spAutoFit/>
          </a:bodyPr>
          <a:lstStyle/>
          <a:p>
            <a:r>
              <a:rPr kumimoji="1" lang="ja-JP" altLang="en-US" sz="1200" b="1" dirty="0"/>
              <a:t>①</a:t>
            </a:r>
          </a:p>
        </p:txBody>
      </p:sp>
      <p:sp>
        <p:nvSpPr>
          <p:cNvPr id="12" name="テキスト ボックス 11">
            <a:extLst>
              <a:ext uri="{FF2B5EF4-FFF2-40B4-BE49-F238E27FC236}">
                <a16:creationId xmlns:a16="http://schemas.microsoft.com/office/drawing/2014/main" id="{1A9CE8FF-026F-423B-B07E-413116641A48}"/>
              </a:ext>
            </a:extLst>
          </p:cNvPr>
          <p:cNvSpPr txBox="1"/>
          <p:nvPr/>
        </p:nvSpPr>
        <p:spPr>
          <a:xfrm>
            <a:off x="2772507" y="3501714"/>
            <a:ext cx="304800" cy="276999"/>
          </a:xfrm>
          <a:prstGeom prst="rect">
            <a:avLst/>
          </a:prstGeom>
          <a:noFill/>
        </p:spPr>
        <p:txBody>
          <a:bodyPr wrap="square" rtlCol="0">
            <a:spAutoFit/>
          </a:bodyPr>
          <a:lstStyle/>
          <a:p>
            <a:r>
              <a:rPr kumimoji="1" lang="ja-JP" altLang="en-US" sz="1200" b="1" dirty="0">
                <a:solidFill>
                  <a:srgbClr val="FF0000"/>
                </a:solidFill>
              </a:rPr>
              <a:t>②</a:t>
            </a:r>
          </a:p>
        </p:txBody>
      </p:sp>
      <p:sp>
        <p:nvSpPr>
          <p:cNvPr id="13" name="テキスト ボックス 12">
            <a:extLst>
              <a:ext uri="{FF2B5EF4-FFF2-40B4-BE49-F238E27FC236}">
                <a16:creationId xmlns:a16="http://schemas.microsoft.com/office/drawing/2014/main" id="{2D2B10D1-375A-C72C-97F7-7282E10DB023}"/>
              </a:ext>
            </a:extLst>
          </p:cNvPr>
          <p:cNvSpPr txBox="1"/>
          <p:nvPr/>
        </p:nvSpPr>
        <p:spPr>
          <a:xfrm>
            <a:off x="8166607" y="3471789"/>
            <a:ext cx="304800" cy="276999"/>
          </a:xfrm>
          <a:prstGeom prst="rect">
            <a:avLst/>
          </a:prstGeom>
          <a:noFill/>
        </p:spPr>
        <p:txBody>
          <a:bodyPr wrap="square" rtlCol="0">
            <a:spAutoFit/>
          </a:bodyPr>
          <a:lstStyle/>
          <a:p>
            <a:r>
              <a:rPr lang="ja-JP" altLang="en-US" sz="1200" b="1" dirty="0">
                <a:solidFill>
                  <a:srgbClr val="FF0000"/>
                </a:solidFill>
              </a:rPr>
              <a:t>③</a:t>
            </a:r>
            <a:endParaRPr kumimoji="1" lang="ja-JP" altLang="en-US" sz="1200" b="1" dirty="0">
              <a:solidFill>
                <a:srgbClr val="FF0000"/>
              </a:solidFill>
            </a:endParaRPr>
          </a:p>
        </p:txBody>
      </p:sp>
      <p:sp>
        <p:nvSpPr>
          <p:cNvPr id="14" name="正方形/長方形 13">
            <a:extLst>
              <a:ext uri="{FF2B5EF4-FFF2-40B4-BE49-F238E27FC236}">
                <a16:creationId xmlns:a16="http://schemas.microsoft.com/office/drawing/2014/main" id="{08474133-37AC-47A0-816D-A82CDAF27142}"/>
              </a:ext>
            </a:extLst>
          </p:cNvPr>
          <p:cNvSpPr/>
          <p:nvPr/>
        </p:nvSpPr>
        <p:spPr>
          <a:xfrm>
            <a:off x="8157898" y="1045166"/>
            <a:ext cx="322217" cy="117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755519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78EFDC-B739-DC30-CAFB-DC825D255840}"/>
              </a:ext>
            </a:extLst>
          </p:cNvPr>
          <p:cNvSpPr>
            <a:spLocks noGrp="1"/>
          </p:cNvSpPr>
          <p:nvPr>
            <p:ph type="title"/>
          </p:nvPr>
        </p:nvSpPr>
        <p:spPr/>
        <p:txBody>
          <a:bodyPr/>
          <a:lstStyle/>
          <a:p>
            <a:r>
              <a:rPr lang="ja-JP" altLang="en-US" sz="2400" dirty="0"/>
              <a:t>排出量カルテ：４．再エネ導入量の把握</a:t>
            </a:r>
          </a:p>
        </p:txBody>
      </p:sp>
      <p:sp>
        <p:nvSpPr>
          <p:cNvPr id="4" name="コンテンツ プレースホルダー 2">
            <a:extLst>
              <a:ext uri="{FF2B5EF4-FFF2-40B4-BE49-F238E27FC236}">
                <a16:creationId xmlns:a16="http://schemas.microsoft.com/office/drawing/2014/main" id="{133A4BD6-834F-4801-9DFF-BD3E95A32BDB}"/>
              </a:ext>
            </a:extLst>
          </p:cNvPr>
          <p:cNvSpPr>
            <a:spLocks noGrp="1"/>
          </p:cNvSpPr>
          <p:nvPr>
            <p:ph sz="quarter" idx="13"/>
          </p:nvPr>
        </p:nvSpPr>
        <p:spPr>
          <a:xfrm>
            <a:off x="250187" y="1008293"/>
            <a:ext cx="9405628" cy="1070957"/>
          </a:xfrm>
        </p:spPr>
        <p:txBody>
          <a:bodyPr/>
          <a:lstStyle/>
          <a:p>
            <a:r>
              <a:rPr lang="ja-JP" altLang="en-US" sz="1600" b="1" dirty="0">
                <a:solidFill>
                  <a:prstClr val="black"/>
                </a:solidFill>
              </a:rPr>
              <a:t>再エネ導入量の把握</a:t>
            </a:r>
            <a:endParaRPr lang="en-US" altLang="ja-JP" sz="1600" b="1" dirty="0">
              <a:solidFill>
                <a:prstClr val="black"/>
              </a:solidFill>
            </a:endParaRPr>
          </a:p>
          <a:p>
            <a:pPr>
              <a:buFont typeface="Arial" panose="020B0604020202020204" pitchFamily="34" charset="0"/>
              <a:buChar char="•"/>
            </a:pPr>
            <a:r>
              <a:rPr lang="ja-JP" altLang="en-US" sz="1200" dirty="0">
                <a:solidFill>
                  <a:prstClr val="black"/>
                </a:solidFill>
              </a:rPr>
              <a:t>再生可能エネルギーの現在の導入量が記載されている。</a:t>
            </a:r>
            <a:endParaRPr lang="en-US" altLang="ja-JP" sz="1200" dirty="0">
              <a:solidFill>
                <a:prstClr val="black"/>
              </a:solidFill>
            </a:endParaRPr>
          </a:p>
          <a:p>
            <a:pPr>
              <a:buFont typeface="Arial" panose="020B0604020202020204" pitchFamily="34" charset="0"/>
              <a:buChar char="•"/>
            </a:pPr>
            <a:r>
              <a:rPr lang="ja-JP" altLang="en-US" sz="1200" dirty="0">
                <a:solidFill>
                  <a:prstClr val="black"/>
                </a:solidFill>
              </a:rPr>
              <a:t>主に再生可能エネルギー導入の</a:t>
            </a:r>
            <a:r>
              <a:rPr lang="ja-JP" altLang="en-US" sz="1200" b="1" dirty="0">
                <a:solidFill>
                  <a:prstClr val="black"/>
                </a:solidFill>
              </a:rPr>
              <a:t>現況把握や他の地方公共団体との比較</a:t>
            </a:r>
            <a:r>
              <a:rPr lang="ja-JP" altLang="en-US" sz="1200" dirty="0">
                <a:solidFill>
                  <a:prstClr val="black"/>
                </a:solidFill>
              </a:rPr>
              <a:t>で利活用。</a:t>
            </a:r>
            <a:endParaRPr lang="en-US" altLang="ja-JP" sz="1200" dirty="0">
              <a:solidFill>
                <a:sysClr val="windowText" lastClr="000000"/>
              </a:solidFill>
            </a:endParaRPr>
          </a:p>
        </p:txBody>
      </p:sp>
      <p:grpSp>
        <p:nvGrpSpPr>
          <p:cNvPr id="5" name="グループ化 4">
            <a:extLst>
              <a:ext uri="{FF2B5EF4-FFF2-40B4-BE49-F238E27FC236}">
                <a16:creationId xmlns:a16="http://schemas.microsoft.com/office/drawing/2014/main" id="{4434726F-A5BE-4480-B158-0EA1C04ADB52}"/>
              </a:ext>
            </a:extLst>
          </p:cNvPr>
          <p:cNvGrpSpPr/>
          <p:nvPr/>
        </p:nvGrpSpPr>
        <p:grpSpPr>
          <a:xfrm>
            <a:off x="250188" y="2342574"/>
            <a:ext cx="4391482" cy="3898127"/>
            <a:chOff x="250187" y="2438374"/>
            <a:chExt cx="4572197" cy="3331942"/>
          </a:xfrm>
        </p:grpSpPr>
        <p:sp>
          <p:nvSpPr>
            <p:cNvPr id="7" name="正方形/長方形 6">
              <a:extLst>
                <a:ext uri="{FF2B5EF4-FFF2-40B4-BE49-F238E27FC236}">
                  <a16:creationId xmlns:a16="http://schemas.microsoft.com/office/drawing/2014/main" id="{3191335A-DC65-43DA-9E66-CEDBF200D521}"/>
                </a:ext>
              </a:extLst>
            </p:cNvPr>
            <p:cNvSpPr/>
            <p:nvPr/>
          </p:nvSpPr>
          <p:spPr>
            <a:xfrm>
              <a:off x="250187" y="2438374"/>
              <a:ext cx="4572197" cy="326585"/>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9544">
                <a:defRPr/>
              </a:pPr>
              <a:r>
                <a:rPr lang="ja-JP" altLang="en-US" sz="1400" b="1" dirty="0">
                  <a:solidFill>
                    <a:prstClr val="white"/>
                  </a:solidFill>
                  <a:latin typeface="Meiryo UI" panose="020B0604030504040204" pitchFamily="50" charset="-128"/>
                  <a:ea typeface="Meiryo UI" panose="020B0604030504040204" pitchFamily="50" charset="-128"/>
                </a:rPr>
                <a:t>活用ポイント①</a:t>
              </a:r>
            </a:p>
          </p:txBody>
        </p:sp>
        <p:sp>
          <p:nvSpPr>
            <p:cNvPr id="8" name="正方形/長方形 7">
              <a:extLst>
                <a:ext uri="{FF2B5EF4-FFF2-40B4-BE49-F238E27FC236}">
                  <a16:creationId xmlns:a16="http://schemas.microsoft.com/office/drawing/2014/main" id="{254F3DBF-2AF6-4373-86AB-A7D8B5D998B6}"/>
                </a:ext>
              </a:extLst>
            </p:cNvPr>
            <p:cNvSpPr/>
            <p:nvPr/>
          </p:nvSpPr>
          <p:spPr>
            <a:xfrm>
              <a:off x="250187" y="2757029"/>
              <a:ext cx="4572197" cy="3013287"/>
            </a:xfrm>
            <a:prstGeom prst="rect">
              <a:avLst/>
            </a:prstGeom>
            <a:ln>
              <a:solidFill>
                <a:schemeClr val="tx2"/>
              </a:solidFill>
            </a:ln>
          </p:spPr>
          <p:txBody>
            <a:bodyPr wrap="square">
              <a:spAutoFit/>
            </a:bodyPr>
            <a:lstStyle/>
            <a:p>
              <a:pPr defTabSz="829544">
                <a:lnSpc>
                  <a:spcPct val="110000"/>
                </a:lnSpc>
                <a:defRPr/>
              </a:pPr>
              <a:r>
                <a:rPr lang="ja-JP" altLang="en-US" sz="1200" b="1" dirty="0">
                  <a:solidFill>
                    <a:prstClr val="black"/>
                  </a:solidFill>
                  <a:latin typeface="Meiryo UI"/>
                  <a:ea typeface="Meiryo UI"/>
                </a:rPr>
                <a:t>●</a:t>
              </a:r>
              <a:r>
                <a:rPr lang="ja-JP" altLang="en-US" sz="1200" b="1" u="sng" dirty="0"/>
                <a:t>区域の再生可能エネルギーの導入容量累積の経年変化</a:t>
              </a:r>
              <a:endParaRPr lang="en-US" altLang="ja-JP" sz="1200" b="1" u="sng" dirty="0"/>
            </a:p>
            <a:p>
              <a:pPr defTabSz="829544">
                <a:lnSpc>
                  <a:spcPct val="110000"/>
                </a:lnSpc>
                <a:defRPr/>
              </a:pPr>
              <a:r>
                <a:rPr lang="ja-JP" altLang="en-US" sz="1200" dirty="0">
                  <a:solidFill>
                    <a:prstClr val="black"/>
                  </a:solidFill>
                  <a:latin typeface="Meiryo UI"/>
                  <a:ea typeface="Meiryo UI"/>
                </a:rPr>
                <a:t>　・再エネ導入の推移と消費電力に対しての再エネ発電量の割合（</a:t>
              </a:r>
              <a:r>
                <a:rPr lang="zh-TW" altLang="en-US" sz="1200" dirty="0"/>
                <a:t>対消費電力</a:t>
              </a:r>
              <a:r>
                <a:rPr lang="en-US" altLang="zh-TW" sz="1200" dirty="0"/>
                <a:t>FIT</a:t>
              </a:r>
              <a:r>
                <a:rPr lang="zh-TW" altLang="en-US" sz="1200" dirty="0"/>
                <a:t>導入比</a:t>
              </a:r>
              <a:r>
                <a:rPr lang="ja-JP" altLang="en-US" sz="1200" dirty="0">
                  <a:solidFill>
                    <a:prstClr val="black"/>
                  </a:solidFill>
                  <a:latin typeface="Meiryo UI"/>
                  <a:ea typeface="Meiryo UI"/>
                </a:rPr>
                <a:t>）を比較することが可能</a:t>
              </a:r>
              <a:endParaRPr lang="en-US" altLang="ja-JP" sz="1200" dirty="0">
                <a:solidFill>
                  <a:prstClr val="black"/>
                </a:solidFill>
                <a:latin typeface="Meiryo UI"/>
                <a:ea typeface="Meiryo UI"/>
              </a:endParaRPr>
            </a:p>
            <a:p>
              <a:pPr marL="171450" indent="9525" defTabSz="829544">
                <a:lnSpc>
                  <a:spcPct val="110000"/>
                </a:lnSpc>
                <a:buFont typeface="Wingdings" panose="05000000000000000000" pitchFamily="2" charset="2"/>
                <a:buChar char="Ø"/>
                <a:defRPr/>
              </a:pPr>
              <a:r>
                <a:rPr lang="ja-JP" altLang="en-US" sz="1200" dirty="0">
                  <a:solidFill>
                    <a:prstClr val="black"/>
                  </a:solidFill>
                  <a:latin typeface="Meiryo UI"/>
                  <a:ea typeface="Meiryo UI"/>
                </a:rPr>
                <a:t>現状の</a:t>
              </a:r>
              <a:r>
                <a:rPr lang="ja-JP" altLang="en-US" sz="1200" b="1" dirty="0">
                  <a:solidFill>
                    <a:srgbClr val="FF0000"/>
                  </a:solidFill>
                  <a:latin typeface="Meiryo UI"/>
                  <a:ea typeface="Meiryo UI"/>
                </a:rPr>
                <a:t>消費電力に対する再エネ導入率の推移</a:t>
              </a:r>
              <a:r>
                <a:rPr lang="ja-JP" altLang="en-US" sz="1200" dirty="0">
                  <a:latin typeface="Meiryo UI"/>
                  <a:ea typeface="Meiryo UI"/>
                </a:rPr>
                <a:t>を可視化</a:t>
              </a:r>
              <a:endParaRPr lang="en-US" altLang="ja-JP" sz="1200" dirty="0">
                <a:latin typeface="Meiryo UI"/>
                <a:ea typeface="Meiryo UI"/>
              </a:endParaRPr>
            </a:p>
            <a:p>
              <a:pPr defTabSz="829544">
                <a:lnSpc>
                  <a:spcPct val="110000"/>
                </a:lnSpc>
                <a:defRPr/>
              </a:pPr>
              <a:endParaRPr lang="en-US" altLang="ja-JP" sz="1200" b="1" u="sng" dirty="0">
                <a:solidFill>
                  <a:prstClr val="black"/>
                </a:solidFill>
                <a:latin typeface="Meiryo UI"/>
                <a:ea typeface="Meiryo UI"/>
              </a:endParaRPr>
            </a:p>
            <a:p>
              <a:pPr defTabSz="829544">
                <a:lnSpc>
                  <a:spcPct val="110000"/>
                </a:lnSpc>
                <a:defRPr/>
              </a:pPr>
              <a:endParaRPr lang="en-US" altLang="ja-JP" sz="1200" b="1" u="sng" dirty="0">
                <a:solidFill>
                  <a:prstClr val="black"/>
                </a:solidFill>
                <a:latin typeface="Meiryo UI"/>
                <a:ea typeface="Meiryo UI"/>
              </a:endParaRPr>
            </a:p>
            <a:p>
              <a:pPr defTabSz="829544">
                <a:lnSpc>
                  <a:spcPct val="110000"/>
                </a:lnSpc>
                <a:defRPr/>
              </a:pPr>
              <a:endParaRPr lang="en-US" altLang="ja-JP" sz="1200" b="1" u="sng" dirty="0">
                <a:solidFill>
                  <a:prstClr val="black"/>
                </a:solidFill>
                <a:latin typeface="Meiryo UI"/>
                <a:ea typeface="Meiryo UI"/>
              </a:endParaRPr>
            </a:p>
            <a:p>
              <a:pPr defTabSz="829544">
                <a:lnSpc>
                  <a:spcPct val="110000"/>
                </a:lnSpc>
                <a:defRPr/>
              </a:pPr>
              <a:endParaRPr lang="en-US" altLang="ja-JP" sz="1200" b="1" u="sng" dirty="0">
                <a:solidFill>
                  <a:prstClr val="black"/>
                </a:solidFill>
                <a:latin typeface="Meiryo UI"/>
                <a:ea typeface="Meiryo UI"/>
              </a:endParaRPr>
            </a:p>
            <a:p>
              <a:pPr defTabSz="829544">
                <a:lnSpc>
                  <a:spcPct val="110000"/>
                </a:lnSpc>
                <a:defRPr/>
              </a:pPr>
              <a:endParaRPr lang="en-US" altLang="ja-JP" sz="1200" b="1" u="sng" dirty="0">
                <a:solidFill>
                  <a:prstClr val="black"/>
                </a:solidFill>
                <a:latin typeface="Meiryo UI"/>
                <a:ea typeface="Meiryo UI"/>
              </a:endParaRPr>
            </a:p>
            <a:p>
              <a:pPr defTabSz="829544">
                <a:lnSpc>
                  <a:spcPct val="110000"/>
                </a:lnSpc>
                <a:defRPr/>
              </a:pPr>
              <a:endParaRPr lang="en-US" altLang="ja-JP" sz="1200" b="1" u="sng" dirty="0">
                <a:solidFill>
                  <a:prstClr val="black"/>
                </a:solidFill>
                <a:latin typeface="Meiryo UI"/>
                <a:ea typeface="Meiryo UI"/>
              </a:endParaRPr>
            </a:p>
            <a:p>
              <a:pPr defTabSz="829544">
                <a:lnSpc>
                  <a:spcPct val="110000"/>
                </a:lnSpc>
                <a:defRPr/>
              </a:pPr>
              <a:endParaRPr lang="en-US" altLang="ja-JP" sz="1200" b="1" u="sng" dirty="0">
                <a:solidFill>
                  <a:prstClr val="black"/>
                </a:solidFill>
                <a:latin typeface="Meiryo UI"/>
                <a:ea typeface="Meiryo UI"/>
              </a:endParaRPr>
            </a:p>
            <a:p>
              <a:pPr defTabSz="829544">
                <a:lnSpc>
                  <a:spcPct val="110000"/>
                </a:lnSpc>
                <a:defRPr/>
              </a:pPr>
              <a:endParaRPr lang="en-US" altLang="ja-JP" sz="1200" b="1" u="sng" dirty="0">
                <a:solidFill>
                  <a:prstClr val="black"/>
                </a:solidFill>
                <a:latin typeface="Meiryo UI"/>
                <a:ea typeface="Meiryo UI"/>
              </a:endParaRPr>
            </a:p>
            <a:p>
              <a:pPr defTabSz="829544">
                <a:lnSpc>
                  <a:spcPct val="110000"/>
                </a:lnSpc>
                <a:defRPr/>
              </a:pPr>
              <a:endParaRPr lang="en-US" altLang="ja-JP" sz="1200" b="1" u="sng" dirty="0">
                <a:solidFill>
                  <a:prstClr val="black"/>
                </a:solidFill>
                <a:latin typeface="Meiryo UI"/>
                <a:ea typeface="Meiryo UI"/>
              </a:endParaRPr>
            </a:p>
            <a:p>
              <a:pPr defTabSz="829544">
                <a:lnSpc>
                  <a:spcPct val="110000"/>
                </a:lnSpc>
                <a:defRPr/>
              </a:pPr>
              <a:endParaRPr lang="en-US" altLang="ja-JP" sz="1200" b="1" u="sng" dirty="0">
                <a:solidFill>
                  <a:prstClr val="black"/>
                </a:solidFill>
                <a:latin typeface="Meiryo UI"/>
                <a:ea typeface="Meiryo UI"/>
              </a:endParaRPr>
            </a:p>
            <a:p>
              <a:pPr defTabSz="829544">
                <a:lnSpc>
                  <a:spcPct val="110000"/>
                </a:lnSpc>
                <a:defRPr/>
              </a:pPr>
              <a:endParaRPr lang="en-US" altLang="ja-JP" sz="1200" b="1" u="sng" dirty="0">
                <a:solidFill>
                  <a:prstClr val="black"/>
                </a:solidFill>
                <a:latin typeface="Meiryo UI"/>
                <a:ea typeface="Meiryo UI"/>
              </a:endParaRPr>
            </a:p>
            <a:p>
              <a:pPr defTabSz="829544">
                <a:lnSpc>
                  <a:spcPct val="110000"/>
                </a:lnSpc>
                <a:defRPr/>
              </a:pPr>
              <a:endParaRPr lang="en-US" altLang="ja-JP" sz="1200" b="1" u="sng" dirty="0">
                <a:solidFill>
                  <a:prstClr val="black"/>
                </a:solidFill>
                <a:latin typeface="Meiryo UI"/>
                <a:ea typeface="Meiryo UI"/>
              </a:endParaRPr>
            </a:p>
            <a:p>
              <a:pPr defTabSz="829544">
                <a:lnSpc>
                  <a:spcPct val="110000"/>
                </a:lnSpc>
                <a:defRPr/>
              </a:pPr>
              <a:r>
                <a:rPr lang="ja-JP" altLang="en-US" sz="1200" dirty="0">
                  <a:solidFill>
                    <a:prstClr val="black"/>
                  </a:solidFill>
                  <a:latin typeface="Meiryo UI"/>
                  <a:ea typeface="Meiryo UI"/>
                </a:rPr>
                <a:t>　　　（２区域の再生可能エネルギー導入容量累積の経年変化）</a:t>
              </a:r>
              <a:endParaRPr lang="en-US" altLang="ja-JP" sz="1200" b="1" u="sng" dirty="0">
                <a:solidFill>
                  <a:prstClr val="black"/>
                </a:solidFill>
                <a:latin typeface="Meiryo UI"/>
                <a:ea typeface="Meiryo UI"/>
              </a:endParaRPr>
            </a:p>
          </p:txBody>
        </p:sp>
      </p:grpSp>
      <p:grpSp>
        <p:nvGrpSpPr>
          <p:cNvPr id="9" name="グループ化 8">
            <a:extLst>
              <a:ext uri="{FF2B5EF4-FFF2-40B4-BE49-F238E27FC236}">
                <a16:creationId xmlns:a16="http://schemas.microsoft.com/office/drawing/2014/main" id="{BFA726CC-BE99-47EF-B433-88F94117ED8D}"/>
              </a:ext>
            </a:extLst>
          </p:cNvPr>
          <p:cNvGrpSpPr/>
          <p:nvPr/>
        </p:nvGrpSpPr>
        <p:grpSpPr>
          <a:xfrm>
            <a:off x="4813478" y="2342572"/>
            <a:ext cx="4490541" cy="3854653"/>
            <a:chOff x="250187" y="2438374"/>
            <a:chExt cx="4572197" cy="3253381"/>
          </a:xfrm>
        </p:grpSpPr>
        <p:sp>
          <p:nvSpPr>
            <p:cNvPr id="10" name="正方形/長方形 9">
              <a:extLst>
                <a:ext uri="{FF2B5EF4-FFF2-40B4-BE49-F238E27FC236}">
                  <a16:creationId xmlns:a16="http://schemas.microsoft.com/office/drawing/2014/main" id="{C311AEBC-B924-4802-820A-E79D663A9561}"/>
                </a:ext>
              </a:extLst>
            </p:cNvPr>
            <p:cNvSpPr/>
            <p:nvPr/>
          </p:nvSpPr>
          <p:spPr>
            <a:xfrm>
              <a:off x="250187" y="2438374"/>
              <a:ext cx="4572197" cy="326585"/>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9544">
                <a:defRPr/>
              </a:pPr>
              <a:r>
                <a:rPr lang="ja-JP" altLang="en-US" sz="1400" b="1" dirty="0">
                  <a:solidFill>
                    <a:prstClr val="white"/>
                  </a:solidFill>
                  <a:latin typeface="Meiryo UI" panose="020B0604030504040204" pitchFamily="50" charset="-128"/>
                  <a:ea typeface="Meiryo UI" panose="020B0604030504040204" pitchFamily="50" charset="-128"/>
                </a:rPr>
                <a:t>活用ポイント②</a:t>
              </a:r>
            </a:p>
          </p:txBody>
        </p:sp>
        <p:sp>
          <p:nvSpPr>
            <p:cNvPr id="11" name="正方形/長方形 10">
              <a:extLst>
                <a:ext uri="{FF2B5EF4-FFF2-40B4-BE49-F238E27FC236}">
                  <a16:creationId xmlns:a16="http://schemas.microsoft.com/office/drawing/2014/main" id="{19DD0A23-B704-42E9-86EA-41B1C03CAC69}"/>
                </a:ext>
              </a:extLst>
            </p:cNvPr>
            <p:cNvSpPr/>
            <p:nvPr/>
          </p:nvSpPr>
          <p:spPr>
            <a:xfrm>
              <a:off x="250187" y="2757029"/>
              <a:ext cx="4572197" cy="2934726"/>
            </a:xfrm>
            <a:prstGeom prst="rect">
              <a:avLst/>
            </a:prstGeom>
            <a:ln>
              <a:solidFill>
                <a:schemeClr val="tx2"/>
              </a:solidFill>
            </a:ln>
          </p:spPr>
          <p:txBody>
            <a:bodyPr wrap="square">
              <a:spAutoFit/>
            </a:bodyPr>
            <a:lstStyle/>
            <a:p>
              <a:pPr marL="171450" indent="-171450" defTabSz="829544">
                <a:lnSpc>
                  <a:spcPct val="110000"/>
                </a:lnSpc>
                <a:buFont typeface="Wingdings" panose="05000000000000000000" pitchFamily="2" charset="2"/>
                <a:buChar char="l"/>
                <a:defRPr/>
              </a:pPr>
              <a:r>
                <a:rPr lang="ja-JP" altLang="en-US" sz="1200" b="1" u="sng" dirty="0"/>
                <a:t>他の地方公共団体との再エネ導入容量・普及率等の比較</a:t>
              </a:r>
              <a:endParaRPr lang="en-US" altLang="ja-JP" sz="1200" b="1" u="sng" dirty="0">
                <a:solidFill>
                  <a:prstClr val="black"/>
                </a:solidFill>
                <a:latin typeface="Meiryo UI"/>
                <a:ea typeface="Meiryo UI"/>
              </a:endParaRPr>
            </a:p>
            <a:p>
              <a:pPr marL="259232" indent="-163296" defTabSz="829544">
                <a:lnSpc>
                  <a:spcPct val="110000"/>
                </a:lnSpc>
                <a:buFont typeface="Arial" panose="020B0604020202020204" pitchFamily="34" charset="0"/>
                <a:buChar char="•"/>
                <a:defRPr/>
              </a:pPr>
              <a:r>
                <a:rPr lang="ja-JP" altLang="en-US" sz="1050" dirty="0">
                  <a:solidFill>
                    <a:prstClr val="black"/>
                  </a:solidFill>
                  <a:latin typeface="Meiryo UI"/>
                  <a:ea typeface="Meiryo UI"/>
                </a:rPr>
                <a:t>他地方公共団体</a:t>
              </a:r>
              <a:r>
                <a:rPr kumimoji="1" lang="ja-JP" altLang="en-US" sz="1050" dirty="0">
                  <a:solidFill>
                    <a:schemeClr val="tx1"/>
                  </a:solidFill>
                  <a:latin typeface="Meiryo UI" panose="020B0604030504040204" pitchFamily="50" charset="-128"/>
                  <a:ea typeface="Meiryo UI" panose="020B0604030504040204" pitchFamily="50" charset="-128"/>
                </a:rPr>
                <a:t>との再エネ導入状況、および利用特性の比較が可能</a:t>
              </a:r>
              <a:endParaRPr lang="en-US" altLang="ja-JP" sz="1050" dirty="0">
                <a:solidFill>
                  <a:prstClr val="black"/>
                </a:solidFill>
                <a:latin typeface="Meiryo UI"/>
                <a:ea typeface="Meiryo UI"/>
              </a:endParaRPr>
            </a:p>
            <a:p>
              <a:pPr marL="361950" lvl="1" indent="-180975" defTabSz="829544">
                <a:lnSpc>
                  <a:spcPct val="110000"/>
                </a:lnSpc>
                <a:buFont typeface="Wingdings" panose="05000000000000000000" pitchFamily="2" charset="2"/>
                <a:buChar char="Ø"/>
                <a:defRPr/>
              </a:pPr>
              <a:r>
                <a:rPr lang="ja-JP" altLang="en-US" sz="1050" b="1" dirty="0">
                  <a:solidFill>
                    <a:srgbClr val="FF0000"/>
                  </a:solidFill>
                  <a:latin typeface="Meiryo UI" panose="020B0604030504040204" pitchFamily="50" charset="-128"/>
                  <a:ea typeface="Meiryo UI" panose="020B0604030504040204" pitchFamily="50" charset="-128"/>
                </a:rPr>
                <a:t>同規模・同条件の地方公共団体との比較</a:t>
              </a:r>
              <a:r>
                <a:rPr lang="ja-JP" altLang="en-US" sz="1050" dirty="0">
                  <a:solidFill>
                    <a:schemeClr val="tx1"/>
                  </a:solidFill>
                  <a:latin typeface="Meiryo UI" panose="020B0604030504040204" pitchFamily="50" charset="-128"/>
                  <a:ea typeface="Meiryo UI" panose="020B0604030504040204" pitchFamily="50" charset="-128"/>
                </a:rPr>
                <a:t>により、方針検討の参考に</a:t>
              </a: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r>
                <a:rPr lang="ja-JP" altLang="en-US" sz="1050" dirty="0">
                  <a:solidFill>
                    <a:prstClr val="black"/>
                  </a:solidFill>
                  <a:latin typeface="Meiryo UI"/>
                  <a:ea typeface="Meiryo UI"/>
                </a:rPr>
                <a:t>例）以下画像の場合（４，５</a:t>
              </a:r>
              <a:r>
                <a:rPr lang="ja-JP" altLang="en-US" sz="1050" dirty="0"/>
                <a:t>他の地方公共団体との再エネ別導入容量・対消費電力</a:t>
              </a:r>
              <a:r>
                <a:rPr lang="en-US" altLang="ja-JP" sz="1050" dirty="0"/>
                <a:t>FIT</a:t>
              </a:r>
              <a:r>
                <a:rPr lang="ja-JP" altLang="en-US" sz="1050" dirty="0"/>
                <a:t>導入費の比較より抜粋</a:t>
              </a:r>
              <a:r>
                <a:rPr lang="ja-JP" altLang="en-US" sz="1050" dirty="0">
                  <a:solidFill>
                    <a:prstClr val="black"/>
                  </a:solidFill>
                  <a:latin typeface="Meiryo UI"/>
                  <a:ea typeface="Meiryo UI"/>
                </a:rPr>
                <a:t>）</a:t>
              </a:r>
              <a:endParaRPr lang="en-US" altLang="ja-JP" sz="1050" dirty="0">
                <a:solidFill>
                  <a:prstClr val="black"/>
                </a:solidFill>
                <a:latin typeface="Meiryo UI"/>
                <a:ea typeface="Meiryo UI"/>
              </a:endParaRPr>
            </a:p>
            <a:p>
              <a:pPr defTabSz="829544">
                <a:lnSpc>
                  <a:spcPct val="110000"/>
                </a:lnSpc>
                <a:defRPr/>
              </a:pPr>
              <a:r>
                <a:rPr lang="ja-JP" altLang="en-US" sz="1050" dirty="0">
                  <a:solidFill>
                    <a:prstClr val="black"/>
                  </a:solidFill>
                  <a:latin typeface="Meiryo UI"/>
                  <a:ea typeface="Meiryo UI"/>
                </a:rPr>
                <a:t>・自身の自治体よりも</a:t>
              </a:r>
              <a:r>
                <a:rPr lang="ja-JP" altLang="en-US" sz="1050" dirty="0"/>
                <a:t>対消費電力</a:t>
              </a:r>
              <a:r>
                <a:rPr lang="en-US" altLang="ja-JP" sz="1050" dirty="0"/>
                <a:t>FIT</a:t>
              </a:r>
              <a:r>
                <a:rPr lang="ja-JP" altLang="en-US" sz="1050" dirty="0"/>
                <a:t>導入比の割合が高い市町村</a:t>
              </a:r>
              <a:endParaRPr lang="en-US" altLang="ja-JP" sz="1050" dirty="0"/>
            </a:p>
            <a:p>
              <a:pPr defTabSz="829544">
                <a:lnSpc>
                  <a:spcPct val="110000"/>
                </a:lnSpc>
                <a:defRPr/>
              </a:pPr>
              <a:r>
                <a:rPr lang="ja-JP" altLang="en-US" sz="1050" dirty="0">
                  <a:solidFill>
                    <a:prstClr val="black"/>
                  </a:solidFill>
                  <a:latin typeface="Meiryo UI"/>
                  <a:ea typeface="Meiryo UI"/>
                </a:rPr>
                <a:t>・自身の自治体よりも導入容量の絶対数が大きい市町村</a:t>
              </a:r>
              <a:endParaRPr lang="en-US" altLang="ja-JP" sz="1050" dirty="0">
                <a:solidFill>
                  <a:prstClr val="black"/>
                </a:solidFill>
                <a:latin typeface="Meiryo UI"/>
                <a:ea typeface="Meiryo UI"/>
              </a:endParaRPr>
            </a:p>
            <a:p>
              <a:pPr marL="171450" indent="-85725" defTabSz="829544">
                <a:lnSpc>
                  <a:spcPct val="110000"/>
                </a:lnSpc>
                <a:buFont typeface="Wingdings" panose="05000000000000000000" pitchFamily="2" charset="2"/>
                <a:buChar char="Ø"/>
                <a:defRPr/>
              </a:pPr>
              <a:r>
                <a:rPr lang="ja-JP" altLang="en-US" sz="1050" dirty="0">
                  <a:solidFill>
                    <a:prstClr val="black"/>
                  </a:solidFill>
                  <a:latin typeface="Meiryo UI"/>
                  <a:ea typeface="Meiryo UI"/>
                </a:rPr>
                <a:t>以上のような市町村の</a:t>
              </a:r>
              <a:r>
                <a:rPr lang="ja-JP" altLang="en-US" sz="1050" b="1" dirty="0">
                  <a:solidFill>
                    <a:srgbClr val="FF0000"/>
                  </a:solidFill>
                  <a:latin typeface="Meiryo UI"/>
                  <a:ea typeface="Meiryo UI"/>
                </a:rPr>
                <a:t>対策や地域特徴を参考にした施策の検討が可能</a:t>
              </a:r>
              <a:endParaRPr lang="en-US" altLang="ja-JP" sz="1050" b="1" dirty="0">
                <a:solidFill>
                  <a:srgbClr val="FF0000"/>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p:txBody>
        </p:sp>
      </p:grpSp>
      <p:sp>
        <p:nvSpPr>
          <p:cNvPr id="15" name="矢印: 右 14">
            <a:extLst>
              <a:ext uri="{FF2B5EF4-FFF2-40B4-BE49-F238E27FC236}">
                <a16:creationId xmlns:a16="http://schemas.microsoft.com/office/drawing/2014/main" id="{0E7D0829-E945-4D70-A5E6-E4FBF77AA2FE}"/>
              </a:ext>
            </a:extLst>
          </p:cNvPr>
          <p:cNvSpPr/>
          <p:nvPr/>
        </p:nvSpPr>
        <p:spPr>
          <a:xfrm rot="5400000">
            <a:off x="4562614" y="5601219"/>
            <a:ext cx="158112" cy="1573128"/>
          </a:xfrm>
          <a:prstGeom prst="rightArrow">
            <a:avLst>
              <a:gd name="adj1" fmla="val 100000"/>
              <a:gd name="adj2" fmla="val 9871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599BBF3D-4F5B-4A93-8593-D29A9E154423}"/>
              </a:ext>
            </a:extLst>
          </p:cNvPr>
          <p:cNvSpPr txBox="1"/>
          <p:nvPr/>
        </p:nvSpPr>
        <p:spPr>
          <a:xfrm>
            <a:off x="2200503" y="6466839"/>
            <a:ext cx="4882334" cy="338554"/>
          </a:xfrm>
          <a:prstGeom prst="rect">
            <a:avLst/>
          </a:prstGeom>
          <a:noFill/>
        </p:spPr>
        <p:txBody>
          <a:bodyPr wrap="square" rtlCol="0">
            <a:spAutoFit/>
          </a:bodyPr>
          <a:lstStyle/>
          <a:p>
            <a:pPr algn="ctr"/>
            <a:r>
              <a:rPr kumimoji="1" lang="ja-JP" altLang="en-US" sz="1600" dirty="0"/>
              <a:t>現在の再生可能エネルギー導入状況を適切に把握する</a:t>
            </a:r>
            <a:endParaRPr kumimoji="1" lang="ja-JP" altLang="en-US" sz="1600" b="1" dirty="0"/>
          </a:p>
        </p:txBody>
      </p:sp>
      <p:pic>
        <p:nvPicPr>
          <p:cNvPr id="19" name="図 18" descr="スクリーンショットの写真と文字の加工写真&#10;&#10;中程度の精度で自動的に生成された説明">
            <a:extLst>
              <a:ext uri="{FF2B5EF4-FFF2-40B4-BE49-F238E27FC236}">
                <a16:creationId xmlns:a16="http://schemas.microsoft.com/office/drawing/2014/main" id="{1EE3EA83-2FB9-4871-83F6-88FFF7244F3A}"/>
              </a:ext>
            </a:extLst>
          </p:cNvPr>
          <p:cNvPicPr>
            <a:picLocks noChangeAspect="1"/>
          </p:cNvPicPr>
          <p:nvPr/>
        </p:nvPicPr>
        <p:blipFill>
          <a:blip r:embed="rId3"/>
          <a:stretch>
            <a:fillRect/>
          </a:stretch>
        </p:blipFill>
        <p:spPr>
          <a:xfrm>
            <a:off x="4953000" y="5673372"/>
            <a:ext cx="2192009" cy="288648"/>
          </a:xfrm>
          <a:prstGeom prst="rect">
            <a:avLst/>
          </a:prstGeom>
        </p:spPr>
      </p:pic>
      <p:grpSp>
        <p:nvGrpSpPr>
          <p:cNvPr id="23" name="グループ化 22">
            <a:extLst>
              <a:ext uri="{FF2B5EF4-FFF2-40B4-BE49-F238E27FC236}">
                <a16:creationId xmlns:a16="http://schemas.microsoft.com/office/drawing/2014/main" id="{3D4D46CB-FE7B-79A8-9EB9-AC9E2E33592E}"/>
              </a:ext>
            </a:extLst>
          </p:cNvPr>
          <p:cNvGrpSpPr>
            <a:grpSpLocks noChangeAspect="1"/>
          </p:cNvGrpSpPr>
          <p:nvPr/>
        </p:nvGrpSpPr>
        <p:grpSpPr>
          <a:xfrm>
            <a:off x="4871702" y="5092719"/>
            <a:ext cx="2561189" cy="484197"/>
            <a:chOff x="4902177" y="4209896"/>
            <a:chExt cx="4209345" cy="795784"/>
          </a:xfrm>
        </p:grpSpPr>
        <p:pic>
          <p:nvPicPr>
            <p:cNvPr id="21" name="図 20" descr="グラフ, 棒グラフ&#10;&#10;自動的に生成された説明">
              <a:extLst>
                <a:ext uri="{FF2B5EF4-FFF2-40B4-BE49-F238E27FC236}">
                  <a16:creationId xmlns:a16="http://schemas.microsoft.com/office/drawing/2014/main" id="{1F57F2BD-5BCE-403E-1232-259BB70E8BE3}"/>
                </a:ext>
              </a:extLst>
            </p:cNvPr>
            <p:cNvPicPr>
              <a:picLocks noChangeAspect="1"/>
            </p:cNvPicPr>
            <p:nvPr/>
          </p:nvPicPr>
          <p:blipFill rotWithShape="1">
            <a:blip r:embed="rId4"/>
            <a:srcRect t="44912" r="11450" b="47914"/>
            <a:stretch/>
          </p:blipFill>
          <p:spPr>
            <a:xfrm>
              <a:off x="4902177" y="4595611"/>
              <a:ext cx="4209345" cy="410069"/>
            </a:xfrm>
            <a:prstGeom prst="rect">
              <a:avLst/>
            </a:prstGeom>
          </p:spPr>
        </p:pic>
        <p:pic>
          <p:nvPicPr>
            <p:cNvPr id="22" name="図 21" descr="グラフ, 棒グラフ&#10;&#10;自動的に生成された説明">
              <a:extLst>
                <a:ext uri="{FF2B5EF4-FFF2-40B4-BE49-F238E27FC236}">
                  <a16:creationId xmlns:a16="http://schemas.microsoft.com/office/drawing/2014/main" id="{DB7142D8-EA5C-D4B9-82D7-F4996E137D45}"/>
                </a:ext>
              </a:extLst>
            </p:cNvPr>
            <p:cNvPicPr>
              <a:picLocks noChangeAspect="1"/>
            </p:cNvPicPr>
            <p:nvPr/>
          </p:nvPicPr>
          <p:blipFill rotWithShape="1">
            <a:blip r:embed="rId4"/>
            <a:srcRect t="404" r="11450" b="92826"/>
            <a:stretch/>
          </p:blipFill>
          <p:spPr>
            <a:xfrm>
              <a:off x="4902177" y="4209896"/>
              <a:ext cx="4209345" cy="386943"/>
            </a:xfrm>
            <a:prstGeom prst="rect">
              <a:avLst/>
            </a:prstGeom>
          </p:spPr>
        </p:pic>
      </p:grpSp>
      <p:grpSp>
        <p:nvGrpSpPr>
          <p:cNvPr id="27" name="グループ化 26">
            <a:extLst>
              <a:ext uri="{FF2B5EF4-FFF2-40B4-BE49-F238E27FC236}">
                <a16:creationId xmlns:a16="http://schemas.microsoft.com/office/drawing/2014/main" id="{853C92EB-D5CE-A863-3CB0-C80262DFF072}"/>
              </a:ext>
            </a:extLst>
          </p:cNvPr>
          <p:cNvGrpSpPr/>
          <p:nvPr/>
        </p:nvGrpSpPr>
        <p:grpSpPr>
          <a:xfrm>
            <a:off x="4836338" y="4458536"/>
            <a:ext cx="4371826" cy="480943"/>
            <a:chOff x="4871702" y="4283193"/>
            <a:chExt cx="4371826" cy="480943"/>
          </a:xfrm>
        </p:grpSpPr>
        <p:pic>
          <p:nvPicPr>
            <p:cNvPr id="25" name="図 24" descr="タイムライン&#10;&#10;自動的に生成された説明">
              <a:extLst>
                <a:ext uri="{FF2B5EF4-FFF2-40B4-BE49-F238E27FC236}">
                  <a16:creationId xmlns:a16="http://schemas.microsoft.com/office/drawing/2014/main" id="{5624B31C-A8BB-4695-DC84-2513C328EB83}"/>
                </a:ext>
              </a:extLst>
            </p:cNvPr>
            <p:cNvPicPr>
              <a:picLocks noChangeAspect="1"/>
            </p:cNvPicPr>
            <p:nvPr/>
          </p:nvPicPr>
          <p:blipFill rotWithShape="1">
            <a:blip r:embed="rId5"/>
            <a:srcRect t="3558" r="43980" b="80698"/>
            <a:stretch/>
          </p:blipFill>
          <p:spPr>
            <a:xfrm>
              <a:off x="4871702" y="4283193"/>
              <a:ext cx="2449095" cy="244171"/>
            </a:xfrm>
            <a:prstGeom prst="rect">
              <a:avLst/>
            </a:prstGeom>
          </p:spPr>
        </p:pic>
        <p:pic>
          <p:nvPicPr>
            <p:cNvPr id="26" name="図 25">
              <a:extLst>
                <a:ext uri="{FF2B5EF4-FFF2-40B4-BE49-F238E27FC236}">
                  <a16:creationId xmlns:a16="http://schemas.microsoft.com/office/drawing/2014/main" id="{4D52D2DF-AB29-8425-0E89-93C1ECA6EDFD}"/>
                </a:ext>
              </a:extLst>
            </p:cNvPr>
            <p:cNvPicPr>
              <a:picLocks noChangeAspect="1"/>
            </p:cNvPicPr>
            <p:nvPr/>
          </p:nvPicPr>
          <p:blipFill rotWithShape="1">
            <a:blip r:embed="rId5"/>
            <a:srcRect t="84521"/>
            <a:stretch/>
          </p:blipFill>
          <p:spPr>
            <a:xfrm>
              <a:off x="4871705" y="4524074"/>
              <a:ext cx="4371823" cy="240062"/>
            </a:xfrm>
            <a:prstGeom prst="rect">
              <a:avLst/>
            </a:prstGeom>
          </p:spPr>
        </p:pic>
      </p:grpSp>
      <p:pic>
        <p:nvPicPr>
          <p:cNvPr id="6" name="図 5" descr="グラフ, 棒グラフ&#10;&#10;自動的に生成された説明">
            <a:extLst>
              <a:ext uri="{FF2B5EF4-FFF2-40B4-BE49-F238E27FC236}">
                <a16:creationId xmlns:a16="http://schemas.microsoft.com/office/drawing/2014/main" id="{DD6BECAD-4322-6FA7-1C71-9AAA5E471458}"/>
              </a:ext>
            </a:extLst>
          </p:cNvPr>
          <p:cNvPicPr>
            <a:picLocks noChangeAspect="1"/>
          </p:cNvPicPr>
          <p:nvPr/>
        </p:nvPicPr>
        <p:blipFill>
          <a:blip r:embed="rId6"/>
          <a:stretch>
            <a:fillRect/>
          </a:stretch>
        </p:blipFill>
        <p:spPr>
          <a:xfrm>
            <a:off x="409064" y="3612223"/>
            <a:ext cx="3537474" cy="947900"/>
          </a:xfrm>
          <a:prstGeom prst="rect">
            <a:avLst/>
          </a:prstGeom>
          <a:ln w="19050">
            <a:solidFill>
              <a:srgbClr val="FF0000"/>
            </a:solidFill>
          </a:ln>
        </p:spPr>
      </p:pic>
      <p:grpSp>
        <p:nvGrpSpPr>
          <p:cNvPr id="40" name="グループ化 39">
            <a:extLst>
              <a:ext uri="{FF2B5EF4-FFF2-40B4-BE49-F238E27FC236}">
                <a16:creationId xmlns:a16="http://schemas.microsoft.com/office/drawing/2014/main" id="{E763CDE3-710D-F3B5-9AAF-8F9BB5363B03}"/>
              </a:ext>
            </a:extLst>
          </p:cNvPr>
          <p:cNvGrpSpPr>
            <a:grpSpLocks noChangeAspect="1"/>
          </p:cNvGrpSpPr>
          <p:nvPr/>
        </p:nvGrpSpPr>
        <p:grpSpPr>
          <a:xfrm>
            <a:off x="743851" y="4499831"/>
            <a:ext cx="3780593" cy="1594048"/>
            <a:chOff x="929809" y="3948873"/>
            <a:chExt cx="4028271" cy="1698480"/>
          </a:xfrm>
        </p:grpSpPr>
        <p:pic>
          <p:nvPicPr>
            <p:cNvPr id="14" name="図 13" descr="テーブル&#10;&#10;自動的に生成された説明">
              <a:extLst>
                <a:ext uri="{FF2B5EF4-FFF2-40B4-BE49-F238E27FC236}">
                  <a16:creationId xmlns:a16="http://schemas.microsoft.com/office/drawing/2014/main" id="{E56DBF8F-C97C-8AB6-DE30-BB07B757CE83}"/>
                </a:ext>
              </a:extLst>
            </p:cNvPr>
            <p:cNvPicPr>
              <a:picLocks noChangeAspect="1"/>
            </p:cNvPicPr>
            <p:nvPr/>
          </p:nvPicPr>
          <p:blipFill>
            <a:blip r:embed="rId7"/>
            <a:stretch>
              <a:fillRect/>
            </a:stretch>
          </p:blipFill>
          <p:spPr>
            <a:xfrm>
              <a:off x="929809" y="4169914"/>
              <a:ext cx="1062342" cy="1255869"/>
            </a:xfrm>
            <a:prstGeom prst="rect">
              <a:avLst/>
            </a:prstGeom>
          </p:spPr>
        </p:pic>
        <p:pic>
          <p:nvPicPr>
            <p:cNvPr id="20" name="図 19" descr="テーブル&#10;&#10;自動的に生成された説明">
              <a:extLst>
                <a:ext uri="{FF2B5EF4-FFF2-40B4-BE49-F238E27FC236}">
                  <a16:creationId xmlns:a16="http://schemas.microsoft.com/office/drawing/2014/main" id="{D0269DF4-B287-C424-89EE-15ECDA8A0B31}"/>
                </a:ext>
              </a:extLst>
            </p:cNvPr>
            <p:cNvPicPr>
              <a:picLocks noChangeAspect="1"/>
            </p:cNvPicPr>
            <p:nvPr/>
          </p:nvPicPr>
          <p:blipFill>
            <a:blip r:embed="rId8"/>
            <a:stretch>
              <a:fillRect/>
            </a:stretch>
          </p:blipFill>
          <p:spPr>
            <a:xfrm>
              <a:off x="2063404" y="4169914"/>
              <a:ext cx="2894676" cy="1255869"/>
            </a:xfrm>
            <a:prstGeom prst="rect">
              <a:avLst/>
            </a:prstGeom>
          </p:spPr>
        </p:pic>
        <p:sp>
          <p:nvSpPr>
            <p:cNvPr id="39" name="次の値と等しい 38">
              <a:extLst>
                <a:ext uri="{FF2B5EF4-FFF2-40B4-BE49-F238E27FC236}">
                  <a16:creationId xmlns:a16="http://schemas.microsoft.com/office/drawing/2014/main" id="{1E9B7378-2A68-D4C9-645B-B905A129785F}"/>
                </a:ext>
              </a:extLst>
            </p:cNvPr>
            <p:cNvSpPr/>
            <p:nvPr/>
          </p:nvSpPr>
          <p:spPr>
            <a:xfrm rot="5400000">
              <a:off x="1170851" y="4741771"/>
              <a:ext cx="1698480" cy="112684"/>
            </a:xfrm>
            <a:prstGeom prst="mathEqual">
              <a:avLst>
                <a:gd name="adj1" fmla="val 23520"/>
                <a:gd name="adj2" fmla="val 20327"/>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grpSp>
      <p:cxnSp>
        <p:nvCxnSpPr>
          <p:cNvPr id="42" name="直線矢印コネクタ 41">
            <a:extLst>
              <a:ext uri="{FF2B5EF4-FFF2-40B4-BE49-F238E27FC236}">
                <a16:creationId xmlns:a16="http://schemas.microsoft.com/office/drawing/2014/main" id="{BDBCC05B-02BE-10A8-7E33-FC3B514D33E1}"/>
              </a:ext>
            </a:extLst>
          </p:cNvPr>
          <p:cNvCxnSpPr>
            <a:cxnSpLocks/>
          </p:cNvCxnSpPr>
          <p:nvPr/>
        </p:nvCxnSpPr>
        <p:spPr>
          <a:xfrm rot="16200000" flipV="1">
            <a:off x="3934775" y="4151431"/>
            <a:ext cx="397528" cy="328282"/>
          </a:xfrm>
          <a:prstGeom prst="bentConnector3">
            <a:avLst>
              <a:gd name="adj1" fmla="val 9856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楕円 47">
            <a:extLst>
              <a:ext uri="{FF2B5EF4-FFF2-40B4-BE49-F238E27FC236}">
                <a16:creationId xmlns:a16="http://schemas.microsoft.com/office/drawing/2014/main" id="{EEDA8188-2827-D8E5-8834-E5DB648BB621}"/>
              </a:ext>
            </a:extLst>
          </p:cNvPr>
          <p:cNvSpPr/>
          <p:nvPr/>
        </p:nvSpPr>
        <p:spPr>
          <a:xfrm>
            <a:off x="576185" y="5705623"/>
            <a:ext cx="4039689" cy="25956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9" name="楕円 48">
            <a:extLst>
              <a:ext uri="{FF2B5EF4-FFF2-40B4-BE49-F238E27FC236}">
                <a16:creationId xmlns:a16="http://schemas.microsoft.com/office/drawing/2014/main" id="{A4337D3C-DE54-D8A8-316D-69A4C08392F4}"/>
              </a:ext>
            </a:extLst>
          </p:cNvPr>
          <p:cNvSpPr/>
          <p:nvPr/>
        </p:nvSpPr>
        <p:spPr>
          <a:xfrm>
            <a:off x="6664960" y="5098406"/>
            <a:ext cx="316652" cy="24590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0" name="楕円 49">
            <a:extLst>
              <a:ext uri="{FF2B5EF4-FFF2-40B4-BE49-F238E27FC236}">
                <a16:creationId xmlns:a16="http://schemas.microsoft.com/office/drawing/2014/main" id="{49580EAD-C5DC-D669-64E5-1A08901AF149}"/>
              </a:ext>
            </a:extLst>
          </p:cNvPr>
          <p:cNvSpPr/>
          <p:nvPr/>
        </p:nvSpPr>
        <p:spPr>
          <a:xfrm>
            <a:off x="5184257" y="4690243"/>
            <a:ext cx="3977892" cy="29585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018276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78EFDC-B739-DC30-CAFB-DC825D255840}"/>
              </a:ext>
            </a:extLst>
          </p:cNvPr>
          <p:cNvSpPr>
            <a:spLocks noGrp="1"/>
          </p:cNvSpPr>
          <p:nvPr>
            <p:ph type="title"/>
          </p:nvPr>
        </p:nvSpPr>
        <p:spPr/>
        <p:txBody>
          <a:bodyPr/>
          <a:lstStyle/>
          <a:p>
            <a:r>
              <a:rPr lang="ja-JP" altLang="en-US" sz="2400" dirty="0"/>
              <a:t>排出量カルテ：５．再エネ導入ポテンシャルの把握</a:t>
            </a:r>
          </a:p>
        </p:txBody>
      </p:sp>
      <p:pic>
        <p:nvPicPr>
          <p:cNvPr id="7" name="図 6" descr="グラフィカル ユーザー インターフェイス, アプリケーション, テーブル&#10;&#10;自動的に生成された説明">
            <a:extLst>
              <a:ext uri="{FF2B5EF4-FFF2-40B4-BE49-F238E27FC236}">
                <a16:creationId xmlns:a16="http://schemas.microsoft.com/office/drawing/2014/main" id="{73A844AF-0CD8-7810-4C42-00FBE0DF99FF}"/>
              </a:ext>
            </a:extLst>
          </p:cNvPr>
          <p:cNvPicPr>
            <a:picLocks noChangeAspect="1"/>
          </p:cNvPicPr>
          <p:nvPr/>
        </p:nvPicPr>
        <p:blipFill>
          <a:blip r:embed="rId3"/>
          <a:stretch>
            <a:fillRect/>
          </a:stretch>
        </p:blipFill>
        <p:spPr>
          <a:xfrm>
            <a:off x="1260790" y="988225"/>
            <a:ext cx="7384420" cy="4926757"/>
          </a:xfrm>
          <a:prstGeom prst="rect">
            <a:avLst/>
          </a:prstGeom>
          <a:ln>
            <a:solidFill>
              <a:srgbClr val="0070C0"/>
            </a:solidFill>
          </a:ln>
        </p:spPr>
      </p:pic>
      <p:sp>
        <p:nvSpPr>
          <p:cNvPr id="8" name="テキスト ボックス 7">
            <a:extLst>
              <a:ext uri="{FF2B5EF4-FFF2-40B4-BE49-F238E27FC236}">
                <a16:creationId xmlns:a16="http://schemas.microsoft.com/office/drawing/2014/main" id="{EF23F3F5-6EF3-3665-D12F-E0F1970B8824}"/>
              </a:ext>
            </a:extLst>
          </p:cNvPr>
          <p:cNvSpPr txBox="1"/>
          <p:nvPr/>
        </p:nvSpPr>
        <p:spPr>
          <a:xfrm>
            <a:off x="2228461" y="6057472"/>
            <a:ext cx="5449077" cy="461665"/>
          </a:xfrm>
          <a:prstGeom prst="rect">
            <a:avLst/>
          </a:prstGeom>
          <a:noFill/>
        </p:spPr>
        <p:txBody>
          <a:bodyPr wrap="square" rtlCol="0">
            <a:spAutoFit/>
          </a:bodyPr>
          <a:lstStyle/>
          <a:p>
            <a:r>
              <a:rPr lang="ja-JP" altLang="en-US" sz="1200" dirty="0">
                <a:solidFill>
                  <a:srgbClr val="FF0000"/>
                </a:solidFill>
              </a:rPr>
              <a:t>①　地方公共団体の再生可能エネルギー導入ポテンシャル</a:t>
            </a:r>
            <a:endParaRPr lang="en-US" altLang="ja-JP" sz="1200" dirty="0">
              <a:solidFill>
                <a:srgbClr val="FF0000"/>
              </a:solidFill>
            </a:endParaRPr>
          </a:p>
          <a:p>
            <a:r>
              <a:rPr lang="ja-JP" altLang="en-US" sz="1200" dirty="0">
                <a:solidFill>
                  <a:srgbClr val="FF0000"/>
                </a:solidFill>
              </a:rPr>
              <a:t>②　他の地方公共団体（</a:t>
            </a:r>
            <a:r>
              <a:rPr lang="en-US" altLang="ja-JP" sz="1200" dirty="0">
                <a:solidFill>
                  <a:srgbClr val="FF0000"/>
                </a:solidFill>
              </a:rPr>
              <a:t>47</a:t>
            </a:r>
            <a:r>
              <a:rPr lang="ja-JP" altLang="en-US" sz="1200" dirty="0">
                <a:solidFill>
                  <a:srgbClr val="FF0000"/>
                </a:solidFill>
              </a:rPr>
              <a:t>都道府県）における再生可能エネルギー導入ポテンシャル</a:t>
            </a:r>
            <a:endParaRPr kumimoji="1" lang="ja-JP" altLang="en-US" sz="1200" dirty="0">
              <a:solidFill>
                <a:srgbClr val="FF0000"/>
              </a:solidFill>
            </a:endParaRPr>
          </a:p>
        </p:txBody>
      </p:sp>
      <p:sp>
        <p:nvSpPr>
          <p:cNvPr id="3" name="正方形/長方形 2">
            <a:extLst>
              <a:ext uri="{FF2B5EF4-FFF2-40B4-BE49-F238E27FC236}">
                <a16:creationId xmlns:a16="http://schemas.microsoft.com/office/drawing/2014/main" id="{DF969E53-0C2B-CAE5-9D59-8CBDF0BFCA13}"/>
              </a:ext>
            </a:extLst>
          </p:cNvPr>
          <p:cNvSpPr/>
          <p:nvPr/>
        </p:nvSpPr>
        <p:spPr>
          <a:xfrm>
            <a:off x="338806" y="988225"/>
            <a:ext cx="797916" cy="359732"/>
          </a:xfrm>
          <a:prstGeom prst="rect">
            <a:avLst/>
          </a:prstGeom>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画像例</a:t>
            </a:r>
          </a:p>
        </p:txBody>
      </p:sp>
      <p:sp>
        <p:nvSpPr>
          <p:cNvPr id="4" name="正方形/長方形 3">
            <a:extLst>
              <a:ext uri="{FF2B5EF4-FFF2-40B4-BE49-F238E27FC236}">
                <a16:creationId xmlns:a16="http://schemas.microsoft.com/office/drawing/2014/main" id="{47DA66FE-8CE1-DE8A-F71D-7839F1438DAE}"/>
              </a:ext>
            </a:extLst>
          </p:cNvPr>
          <p:cNvSpPr/>
          <p:nvPr/>
        </p:nvSpPr>
        <p:spPr>
          <a:xfrm>
            <a:off x="1402080" y="1286256"/>
            <a:ext cx="5547360" cy="27005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39116F9F-E30C-13AE-BD0D-DCBD6BC8BC95}"/>
              </a:ext>
            </a:extLst>
          </p:cNvPr>
          <p:cNvSpPr/>
          <p:nvPr/>
        </p:nvSpPr>
        <p:spPr>
          <a:xfrm>
            <a:off x="1402080" y="4123178"/>
            <a:ext cx="7095744" cy="16558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738BAB88-DD42-5DAD-E707-D2B0228A3CDC}"/>
              </a:ext>
            </a:extLst>
          </p:cNvPr>
          <p:cNvSpPr txBox="1"/>
          <p:nvPr/>
        </p:nvSpPr>
        <p:spPr>
          <a:xfrm>
            <a:off x="6644640" y="1286256"/>
            <a:ext cx="304800" cy="276999"/>
          </a:xfrm>
          <a:prstGeom prst="rect">
            <a:avLst/>
          </a:prstGeom>
          <a:noFill/>
        </p:spPr>
        <p:txBody>
          <a:bodyPr wrap="square" rtlCol="0">
            <a:spAutoFit/>
          </a:bodyPr>
          <a:lstStyle/>
          <a:p>
            <a:r>
              <a:rPr kumimoji="1" lang="ja-JP" altLang="en-US" sz="1200" b="1" dirty="0">
                <a:solidFill>
                  <a:srgbClr val="FF0000"/>
                </a:solidFill>
              </a:rPr>
              <a:t>①</a:t>
            </a:r>
          </a:p>
        </p:txBody>
      </p:sp>
      <p:sp>
        <p:nvSpPr>
          <p:cNvPr id="9" name="テキスト ボックス 8">
            <a:extLst>
              <a:ext uri="{FF2B5EF4-FFF2-40B4-BE49-F238E27FC236}">
                <a16:creationId xmlns:a16="http://schemas.microsoft.com/office/drawing/2014/main" id="{D9C267AB-3749-8113-47D4-DD5A0CA37176}"/>
              </a:ext>
            </a:extLst>
          </p:cNvPr>
          <p:cNvSpPr txBox="1"/>
          <p:nvPr/>
        </p:nvSpPr>
        <p:spPr>
          <a:xfrm>
            <a:off x="8193024" y="4123178"/>
            <a:ext cx="304800" cy="276999"/>
          </a:xfrm>
          <a:prstGeom prst="rect">
            <a:avLst/>
          </a:prstGeom>
          <a:noFill/>
        </p:spPr>
        <p:txBody>
          <a:bodyPr wrap="square" rtlCol="0">
            <a:spAutoFit/>
          </a:bodyPr>
          <a:lstStyle/>
          <a:p>
            <a:r>
              <a:rPr lang="ja-JP" altLang="en-US" sz="1200" b="1" dirty="0">
                <a:solidFill>
                  <a:srgbClr val="FF0000"/>
                </a:solidFill>
              </a:rPr>
              <a:t>②</a:t>
            </a:r>
            <a:endParaRPr kumimoji="1" lang="ja-JP" altLang="en-US" sz="1200" b="1" dirty="0">
              <a:solidFill>
                <a:srgbClr val="FF0000"/>
              </a:solidFill>
            </a:endParaRPr>
          </a:p>
        </p:txBody>
      </p:sp>
      <p:sp>
        <p:nvSpPr>
          <p:cNvPr id="10" name="正方形/長方形 9">
            <a:extLst>
              <a:ext uri="{FF2B5EF4-FFF2-40B4-BE49-F238E27FC236}">
                <a16:creationId xmlns:a16="http://schemas.microsoft.com/office/drawing/2014/main" id="{21FF55F9-D7D3-424B-BB6D-1952BC49DC2A}"/>
              </a:ext>
            </a:extLst>
          </p:cNvPr>
          <p:cNvSpPr/>
          <p:nvPr/>
        </p:nvSpPr>
        <p:spPr>
          <a:xfrm>
            <a:off x="8175607" y="1078992"/>
            <a:ext cx="322217" cy="117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956070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78EFDC-B739-DC30-CAFB-DC825D255840}"/>
              </a:ext>
            </a:extLst>
          </p:cNvPr>
          <p:cNvSpPr>
            <a:spLocks noGrp="1"/>
          </p:cNvSpPr>
          <p:nvPr>
            <p:ph type="title"/>
          </p:nvPr>
        </p:nvSpPr>
        <p:spPr/>
        <p:txBody>
          <a:bodyPr/>
          <a:lstStyle/>
          <a:p>
            <a:r>
              <a:rPr lang="ja-JP" altLang="en-US" sz="2400" dirty="0"/>
              <a:t>排出量カルテ：５．再エネ導入ポテンシャルの把握</a:t>
            </a:r>
          </a:p>
        </p:txBody>
      </p:sp>
      <p:sp>
        <p:nvSpPr>
          <p:cNvPr id="4" name="コンテンツ プレースホルダー 2">
            <a:extLst>
              <a:ext uri="{FF2B5EF4-FFF2-40B4-BE49-F238E27FC236}">
                <a16:creationId xmlns:a16="http://schemas.microsoft.com/office/drawing/2014/main" id="{133A4BD6-834F-4801-9DFF-BD3E95A32BDB}"/>
              </a:ext>
            </a:extLst>
          </p:cNvPr>
          <p:cNvSpPr>
            <a:spLocks noGrp="1"/>
          </p:cNvSpPr>
          <p:nvPr>
            <p:ph sz="quarter" idx="13"/>
          </p:nvPr>
        </p:nvSpPr>
        <p:spPr>
          <a:xfrm>
            <a:off x="250187" y="1008293"/>
            <a:ext cx="9405628" cy="1070957"/>
          </a:xfrm>
        </p:spPr>
        <p:txBody>
          <a:bodyPr/>
          <a:lstStyle/>
          <a:p>
            <a:r>
              <a:rPr lang="ja-JP" altLang="en-US" sz="1600" b="1" dirty="0">
                <a:solidFill>
                  <a:prstClr val="black"/>
                </a:solidFill>
              </a:rPr>
              <a:t>再エネ導入ポテンシャルの把握</a:t>
            </a:r>
            <a:endParaRPr lang="en-US" altLang="ja-JP" sz="1600" b="1" dirty="0">
              <a:solidFill>
                <a:prstClr val="black"/>
              </a:solidFill>
            </a:endParaRPr>
          </a:p>
          <a:p>
            <a:pPr>
              <a:buFont typeface="Arial" panose="020B0604020202020204" pitchFamily="34" charset="0"/>
              <a:buChar char="•"/>
            </a:pPr>
            <a:r>
              <a:rPr lang="ja-JP" altLang="en-US" sz="1200" dirty="0">
                <a:solidFill>
                  <a:prstClr val="black"/>
                </a:solidFill>
              </a:rPr>
              <a:t>再生可能エネルギー情報提供システム「</a:t>
            </a:r>
            <a:r>
              <a:rPr lang="en-US" altLang="ja-JP" sz="1200" dirty="0">
                <a:solidFill>
                  <a:prstClr val="black"/>
                </a:solidFill>
              </a:rPr>
              <a:t>REPOS</a:t>
            </a:r>
            <a:r>
              <a:rPr lang="ja-JP" altLang="en-US" sz="1200" dirty="0">
                <a:solidFill>
                  <a:prstClr val="black"/>
                </a:solidFill>
              </a:rPr>
              <a:t>（リーポス）」に掲載されている再生可能エネルギーのポテンシャルが記載されている。</a:t>
            </a:r>
            <a:endParaRPr lang="en-US" altLang="ja-JP" sz="1200" dirty="0">
              <a:solidFill>
                <a:prstClr val="black"/>
              </a:solidFill>
            </a:endParaRPr>
          </a:p>
          <a:p>
            <a:pPr>
              <a:buFont typeface="Arial" panose="020B0604020202020204" pitchFamily="34" charset="0"/>
              <a:buChar char="•"/>
            </a:pPr>
            <a:r>
              <a:rPr lang="ja-JP" altLang="en-US" sz="1200" dirty="0">
                <a:solidFill>
                  <a:prstClr val="black"/>
                </a:solidFill>
              </a:rPr>
              <a:t>主に再生可能エネルギーの</a:t>
            </a:r>
            <a:r>
              <a:rPr lang="ja-JP" altLang="en-US" sz="1200" b="1" dirty="0">
                <a:solidFill>
                  <a:prstClr val="black"/>
                </a:solidFill>
              </a:rPr>
              <a:t>導入可能性把握</a:t>
            </a:r>
            <a:r>
              <a:rPr lang="ja-JP" altLang="en-US" sz="1200" dirty="0">
                <a:solidFill>
                  <a:prstClr val="black"/>
                </a:solidFill>
              </a:rPr>
              <a:t>に利活用。</a:t>
            </a:r>
            <a:endParaRPr lang="en-US" altLang="ja-JP" sz="1200" dirty="0">
              <a:solidFill>
                <a:sysClr val="windowText" lastClr="000000"/>
              </a:solidFill>
            </a:endParaRPr>
          </a:p>
        </p:txBody>
      </p:sp>
      <p:grpSp>
        <p:nvGrpSpPr>
          <p:cNvPr id="5" name="グループ化 4">
            <a:extLst>
              <a:ext uri="{FF2B5EF4-FFF2-40B4-BE49-F238E27FC236}">
                <a16:creationId xmlns:a16="http://schemas.microsoft.com/office/drawing/2014/main" id="{4434726F-A5BE-4480-B158-0EA1C04ADB52}"/>
              </a:ext>
            </a:extLst>
          </p:cNvPr>
          <p:cNvGrpSpPr/>
          <p:nvPr/>
        </p:nvGrpSpPr>
        <p:grpSpPr>
          <a:xfrm>
            <a:off x="250188" y="2342574"/>
            <a:ext cx="4391482" cy="3849909"/>
            <a:chOff x="250187" y="2438374"/>
            <a:chExt cx="4572197" cy="3290727"/>
          </a:xfrm>
        </p:grpSpPr>
        <p:sp>
          <p:nvSpPr>
            <p:cNvPr id="7" name="正方形/長方形 6">
              <a:extLst>
                <a:ext uri="{FF2B5EF4-FFF2-40B4-BE49-F238E27FC236}">
                  <a16:creationId xmlns:a16="http://schemas.microsoft.com/office/drawing/2014/main" id="{3191335A-DC65-43DA-9E66-CEDBF200D521}"/>
                </a:ext>
              </a:extLst>
            </p:cNvPr>
            <p:cNvSpPr/>
            <p:nvPr/>
          </p:nvSpPr>
          <p:spPr>
            <a:xfrm>
              <a:off x="250187" y="2438374"/>
              <a:ext cx="4572197" cy="326585"/>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9544">
                <a:defRPr/>
              </a:pPr>
              <a:r>
                <a:rPr lang="ja-JP" altLang="en-US" sz="1400" b="1" dirty="0">
                  <a:solidFill>
                    <a:prstClr val="white"/>
                  </a:solidFill>
                  <a:latin typeface="Meiryo UI" panose="020B0604030504040204" pitchFamily="50" charset="-128"/>
                  <a:ea typeface="Meiryo UI" panose="020B0604030504040204" pitchFamily="50" charset="-128"/>
                </a:rPr>
                <a:t>活用ポイント①</a:t>
              </a:r>
            </a:p>
          </p:txBody>
        </p:sp>
        <p:sp>
          <p:nvSpPr>
            <p:cNvPr id="8" name="正方形/長方形 7">
              <a:extLst>
                <a:ext uri="{FF2B5EF4-FFF2-40B4-BE49-F238E27FC236}">
                  <a16:creationId xmlns:a16="http://schemas.microsoft.com/office/drawing/2014/main" id="{254F3DBF-2AF6-4373-86AB-A7D8B5D998B6}"/>
                </a:ext>
              </a:extLst>
            </p:cNvPr>
            <p:cNvSpPr/>
            <p:nvPr/>
          </p:nvSpPr>
          <p:spPr>
            <a:xfrm>
              <a:off x="250187" y="2757029"/>
              <a:ext cx="4572197" cy="2972072"/>
            </a:xfrm>
            <a:prstGeom prst="rect">
              <a:avLst/>
            </a:prstGeom>
            <a:ln>
              <a:solidFill>
                <a:schemeClr val="tx2"/>
              </a:solidFill>
            </a:ln>
          </p:spPr>
          <p:txBody>
            <a:bodyPr wrap="square">
              <a:spAutoFit/>
            </a:bodyPr>
            <a:lstStyle/>
            <a:p>
              <a:pPr marL="171450" indent="-171450" defTabSz="829544">
                <a:lnSpc>
                  <a:spcPct val="110000"/>
                </a:lnSpc>
                <a:buFont typeface="Wingdings" panose="05000000000000000000" pitchFamily="2" charset="2"/>
                <a:buChar char="l"/>
                <a:defRPr/>
              </a:pPr>
              <a:r>
                <a:rPr lang="ja-JP" altLang="en-US" sz="1200" b="1" u="sng" dirty="0"/>
                <a:t>区域内の再エネ導入ポテンシャルと再エネ導入量</a:t>
              </a:r>
              <a:endParaRPr lang="en-US" altLang="ja-JP" sz="1200" b="1" u="sng" dirty="0"/>
            </a:p>
            <a:p>
              <a:pPr defTabSz="829544">
                <a:lnSpc>
                  <a:spcPct val="110000"/>
                </a:lnSpc>
                <a:defRPr/>
              </a:pPr>
              <a:r>
                <a:rPr lang="ja-JP" altLang="en-US" sz="1050" dirty="0">
                  <a:latin typeface="Meiryo UI"/>
                  <a:ea typeface="Meiryo UI"/>
                </a:rPr>
                <a:t>　・　再エネポテンシャルに対する現状の導入状況を可視化</a:t>
              </a:r>
              <a:endParaRPr lang="en-US" altLang="ja-JP" sz="1050" dirty="0">
                <a:latin typeface="Meiryo UI"/>
                <a:ea typeface="Meiryo UI"/>
              </a:endParaRPr>
            </a:p>
            <a:p>
              <a:pPr marL="444500" lvl="1" indent="-171450" defTabSz="829544">
                <a:lnSpc>
                  <a:spcPct val="110000"/>
                </a:lnSpc>
                <a:buFont typeface="Wingdings" panose="05000000000000000000" pitchFamily="2" charset="2"/>
                <a:buChar char="Ø"/>
                <a:defRPr/>
              </a:pPr>
              <a:r>
                <a:rPr lang="ja-JP" altLang="en-US" sz="1050" b="1" dirty="0">
                  <a:solidFill>
                    <a:srgbClr val="FF0000"/>
                  </a:solidFill>
                  <a:latin typeface="Meiryo UI"/>
                  <a:ea typeface="Meiryo UI"/>
                </a:rPr>
                <a:t>今後の再エネ導入可能性、導入可能量を把握</a:t>
              </a:r>
              <a:endParaRPr lang="en-US" altLang="ja-JP" sz="1050" b="1" dirty="0">
                <a:solidFill>
                  <a:srgbClr val="FF0000"/>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r>
                <a:rPr lang="ja-JP" altLang="en-US" sz="1050" dirty="0">
                  <a:solidFill>
                    <a:prstClr val="black"/>
                  </a:solidFill>
                  <a:latin typeface="Meiryo UI"/>
                  <a:ea typeface="Meiryo UI"/>
                </a:rPr>
                <a:t>例）以下画像（２</a:t>
              </a:r>
              <a:r>
                <a:rPr lang="ja-JP" altLang="en-US" sz="1050" dirty="0"/>
                <a:t>区域内の再エネ導入ポテンシャルと再エネ導入量</a:t>
              </a:r>
              <a:r>
                <a:rPr lang="ja-JP" altLang="en-US" sz="1050" dirty="0">
                  <a:solidFill>
                    <a:prstClr val="black"/>
                  </a:solidFill>
                  <a:latin typeface="Meiryo UI"/>
                  <a:ea typeface="Meiryo UI"/>
                </a:rPr>
                <a:t>）の場合</a:t>
              </a:r>
              <a:endParaRPr lang="en-US" altLang="ja-JP" sz="1050" dirty="0">
                <a:solidFill>
                  <a:prstClr val="black"/>
                </a:solidFill>
                <a:latin typeface="Meiryo UI"/>
                <a:ea typeface="Meiryo UI"/>
              </a:endParaRPr>
            </a:p>
            <a:p>
              <a:pPr defTabSz="829544">
                <a:lnSpc>
                  <a:spcPct val="110000"/>
                </a:lnSpc>
                <a:defRPr/>
              </a:pPr>
              <a:r>
                <a:rPr lang="ja-JP" altLang="en-US" sz="1050" dirty="0">
                  <a:solidFill>
                    <a:prstClr val="black"/>
                  </a:solidFill>
                  <a:latin typeface="Meiryo UI"/>
                  <a:ea typeface="Meiryo UI"/>
                </a:rPr>
                <a:t>・　太陽光発電の導入量に対し、再エネポテンシャル量が圧倒的に多い　</a:t>
              </a:r>
              <a:endParaRPr lang="en-US" altLang="ja-JP" sz="1050" dirty="0">
                <a:solidFill>
                  <a:prstClr val="black"/>
                </a:solidFill>
                <a:latin typeface="Meiryo UI"/>
                <a:ea typeface="Meiryo UI"/>
              </a:endParaRPr>
            </a:p>
            <a:p>
              <a:pPr defTabSz="829544">
                <a:lnSpc>
                  <a:spcPct val="110000"/>
                </a:lnSpc>
                <a:defRPr/>
              </a:pPr>
              <a:r>
                <a:rPr lang="ja-JP" altLang="en-US" sz="1050" dirty="0">
                  <a:solidFill>
                    <a:prstClr val="black"/>
                  </a:solidFill>
                  <a:latin typeface="Meiryo UI"/>
                  <a:ea typeface="Meiryo UI"/>
                </a:rPr>
                <a:t>・　陸上風力に若干のポテンシャルがある</a:t>
              </a:r>
              <a:endParaRPr lang="en-US" altLang="ja-JP" sz="1050" dirty="0">
                <a:solidFill>
                  <a:prstClr val="black"/>
                </a:solidFill>
                <a:latin typeface="Meiryo UI"/>
                <a:ea typeface="Meiryo UI"/>
              </a:endParaRPr>
            </a:p>
            <a:p>
              <a:pPr marL="171450" indent="9525" defTabSz="829544">
                <a:lnSpc>
                  <a:spcPct val="110000"/>
                </a:lnSpc>
                <a:buFont typeface="Wingdings" panose="05000000000000000000" pitchFamily="2" charset="2"/>
                <a:buChar char="Ø"/>
                <a:defRPr/>
              </a:pPr>
              <a:r>
                <a:rPr lang="ja-JP" altLang="en-US" sz="1050" dirty="0">
                  <a:solidFill>
                    <a:prstClr val="black"/>
                  </a:solidFill>
                  <a:latin typeface="Meiryo UI"/>
                  <a:ea typeface="Meiryo UI"/>
                </a:rPr>
                <a:t>太陽光発電をより一層普及させるポテンシャル（可能性）がある</a:t>
              </a:r>
              <a:endParaRPr lang="en-US" altLang="ja-JP" sz="1050" dirty="0">
                <a:solidFill>
                  <a:prstClr val="black"/>
                </a:solidFill>
                <a:latin typeface="Meiryo UI"/>
                <a:ea typeface="Meiryo UI"/>
              </a:endParaRPr>
            </a:p>
            <a:p>
              <a:pPr marL="171450" indent="9525" defTabSz="829544">
                <a:lnSpc>
                  <a:spcPct val="110000"/>
                </a:lnSpc>
                <a:buFont typeface="Wingdings" panose="05000000000000000000" pitchFamily="2" charset="2"/>
                <a:buChar char="Ø"/>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p:txBody>
        </p:sp>
      </p:grpSp>
      <p:grpSp>
        <p:nvGrpSpPr>
          <p:cNvPr id="9" name="グループ化 8">
            <a:extLst>
              <a:ext uri="{FF2B5EF4-FFF2-40B4-BE49-F238E27FC236}">
                <a16:creationId xmlns:a16="http://schemas.microsoft.com/office/drawing/2014/main" id="{BFA726CC-BE99-47EF-B433-88F94117ED8D}"/>
              </a:ext>
            </a:extLst>
          </p:cNvPr>
          <p:cNvGrpSpPr/>
          <p:nvPr/>
        </p:nvGrpSpPr>
        <p:grpSpPr>
          <a:xfrm>
            <a:off x="4813479" y="2342573"/>
            <a:ext cx="4596468" cy="3824517"/>
            <a:chOff x="250187" y="2438374"/>
            <a:chExt cx="4572197" cy="3269024"/>
          </a:xfrm>
        </p:grpSpPr>
        <p:sp>
          <p:nvSpPr>
            <p:cNvPr id="10" name="正方形/長方形 9">
              <a:extLst>
                <a:ext uri="{FF2B5EF4-FFF2-40B4-BE49-F238E27FC236}">
                  <a16:creationId xmlns:a16="http://schemas.microsoft.com/office/drawing/2014/main" id="{C311AEBC-B924-4802-820A-E79D663A9561}"/>
                </a:ext>
              </a:extLst>
            </p:cNvPr>
            <p:cNvSpPr/>
            <p:nvPr/>
          </p:nvSpPr>
          <p:spPr>
            <a:xfrm>
              <a:off x="250187" y="2438374"/>
              <a:ext cx="4572197" cy="326585"/>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9544">
                <a:defRPr/>
              </a:pPr>
              <a:r>
                <a:rPr lang="ja-JP" altLang="en-US" sz="1400" b="1" dirty="0">
                  <a:solidFill>
                    <a:prstClr val="white"/>
                  </a:solidFill>
                  <a:latin typeface="Meiryo UI" panose="020B0604030504040204" pitchFamily="50" charset="-128"/>
                  <a:ea typeface="Meiryo UI" panose="020B0604030504040204" pitchFamily="50" charset="-128"/>
                </a:rPr>
                <a:t>活用ポイント②</a:t>
              </a:r>
            </a:p>
          </p:txBody>
        </p:sp>
        <p:sp>
          <p:nvSpPr>
            <p:cNvPr id="11" name="正方形/長方形 10">
              <a:extLst>
                <a:ext uri="{FF2B5EF4-FFF2-40B4-BE49-F238E27FC236}">
                  <a16:creationId xmlns:a16="http://schemas.microsoft.com/office/drawing/2014/main" id="{19DD0A23-B704-42E9-86EA-41B1C03CAC69}"/>
                </a:ext>
              </a:extLst>
            </p:cNvPr>
            <p:cNvSpPr/>
            <p:nvPr/>
          </p:nvSpPr>
          <p:spPr>
            <a:xfrm>
              <a:off x="250187" y="2757029"/>
              <a:ext cx="4572197" cy="2950369"/>
            </a:xfrm>
            <a:prstGeom prst="rect">
              <a:avLst/>
            </a:prstGeom>
            <a:ln>
              <a:solidFill>
                <a:schemeClr val="tx2"/>
              </a:solidFill>
            </a:ln>
          </p:spPr>
          <p:txBody>
            <a:bodyPr wrap="square">
              <a:spAutoFit/>
            </a:bodyPr>
            <a:lstStyle/>
            <a:p>
              <a:pPr marL="171450" indent="-171450" defTabSz="829544">
                <a:lnSpc>
                  <a:spcPct val="110000"/>
                </a:lnSpc>
                <a:buFont typeface="Wingdings" panose="05000000000000000000" pitchFamily="2" charset="2"/>
                <a:buChar char="l"/>
                <a:defRPr/>
              </a:pPr>
              <a:r>
                <a:rPr lang="ja-JP" altLang="en-US" sz="1050" b="1" u="sng" dirty="0"/>
                <a:t>他の地方公共団体におけるエネルギー需要に対する再エネ導入ポテンシャル</a:t>
              </a:r>
              <a:endParaRPr lang="en-US" altLang="ja-JP" sz="1050" b="1" u="sng" dirty="0"/>
            </a:p>
            <a:p>
              <a:pPr defTabSz="829544">
                <a:lnSpc>
                  <a:spcPct val="110000"/>
                </a:lnSpc>
                <a:defRPr/>
              </a:pPr>
              <a:r>
                <a:rPr lang="ja-JP" altLang="en-US" sz="1050" dirty="0">
                  <a:solidFill>
                    <a:prstClr val="black"/>
                  </a:solidFill>
                  <a:latin typeface="Meiryo UI"/>
                  <a:ea typeface="Meiryo UI"/>
                </a:rPr>
                <a:t>　・</a:t>
              </a:r>
              <a:r>
                <a:rPr lang="ja-JP" altLang="en-US" sz="1050" dirty="0">
                  <a:latin typeface="Meiryo UI"/>
                  <a:ea typeface="Meiryo UI"/>
                </a:rPr>
                <a:t>　近隣地方公共団体との再エネポテンシャル比較</a:t>
              </a:r>
              <a:r>
                <a:rPr lang="ja-JP" altLang="en-US" sz="1050" dirty="0">
                  <a:solidFill>
                    <a:prstClr val="black"/>
                  </a:solidFill>
                  <a:latin typeface="Meiryo UI"/>
                  <a:ea typeface="Meiryo UI"/>
                </a:rPr>
                <a:t>が可能</a:t>
              </a:r>
              <a:endParaRPr lang="en-US" altLang="ja-JP" sz="1050" dirty="0">
                <a:solidFill>
                  <a:prstClr val="black"/>
                </a:solidFill>
                <a:latin typeface="Meiryo UI"/>
                <a:ea typeface="Meiryo UI"/>
              </a:endParaRPr>
            </a:p>
            <a:p>
              <a:pPr marL="171450" indent="9525" defTabSz="829544">
                <a:lnSpc>
                  <a:spcPct val="110000"/>
                </a:lnSpc>
                <a:buFont typeface="Wingdings" panose="05000000000000000000" pitchFamily="2" charset="2"/>
                <a:buChar char="Ø"/>
                <a:defRPr/>
              </a:pPr>
              <a:r>
                <a:rPr lang="ja-JP" altLang="en-US" sz="1050" b="1" dirty="0">
                  <a:solidFill>
                    <a:srgbClr val="FF0000"/>
                  </a:solidFill>
                  <a:latin typeface="Meiryo UI"/>
                  <a:ea typeface="Meiryo UI"/>
                </a:rPr>
                <a:t>優良事例の確認や再エネ不足自治体との協業</a:t>
              </a:r>
              <a:r>
                <a:rPr lang="ja-JP" altLang="en-US" sz="1050" dirty="0">
                  <a:solidFill>
                    <a:prstClr val="black"/>
                  </a:solidFill>
                  <a:latin typeface="Meiryo UI"/>
                  <a:ea typeface="Meiryo UI"/>
                </a:rPr>
                <a:t>が可能に</a:t>
              </a:r>
              <a:endParaRPr lang="en-US" altLang="ja-JP" sz="1050" dirty="0">
                <a:solidFill>
                  <a:prstClr val="black"/>
                </a:solidFill>
                <a:latin typeface="Meiryo UI"/>
                <a:ea typeface="Meiryo UI"/>
              </a:endParaRPr>
            </a:p>
            <a:p>
              <a:pPr defTabSz="829544">
                <a:lnSpc>
                  <a:spcPct val="110000"/>
                </a:lnSpc>
                <a:defRPr/>
              </a:pPr>
              <a:r>
                <a:rPr lang="ja-JP" altLang="en-US" sz="1050" dirty="0">
                  <a:solidFill>
                    <a:prstClr val="black"/>
                  </a:solidFill>
                  <a:latin typeface="Meiryo UI"/>
                  <a:ea typeface="Meiryo UI"/>
                </a:rPr>
                <a:t>　　　</a:t>
              </a:r>
              <a:r>
                <a:rPr lang="en-US" altLang="ja-JP" sz="1050" dirty="0">
                  <a:solidFill>
                    <a:prstClr val="black"/>
                  </a:solidFill>
                  <a:latin typeface="Meiryo UI"/>
                  <a:ea typeface="Meiryo UI"/>
                </a:rPr>
                <a:t>※</a:t>
              </a:r>
              <a:r>
                <a:rPr lang="ja-JP" altLang="en-US" sz="1050" dirty="0">
                  <a:solidFill>
                    <a:prstClr val="black"/>
                  </a:solidFill>
                  <a:latin typeface="Meiryo UI"/>
                  <a:ea typeface="Meiryo UI"/>
                </a:rPr>
                <a:t>再エネ余剰量とは、「再エネ導入ポテンシャル」ー「区域の消費電力量」</a:t>
              </a:r>
              <a:endParaRPr lang="en-US" altLang="ja-JP" sz="1050" dirty="0">
                <a:solidFill>
                  <a:prstClr val="black"/>
                </a:solidFill>
                <a:latin typeface="Meiryo UI"/>
                <a:ea typeface="Meiryo UI"/>
              </a:endParaRPr>
            </a:p>
            <a:p>
              <a:pPr defTabSz="829544">
                <a:lnSpc>
                  <a:spcPct val="110000"/>
                </a:lnSpc>
                <a:defRPr/>
              </a:pPr>
              <a:r>
                <a:rPr lang="ja-JP" altLang="en-US" sz="1050" dirty="0">
                  <a:solidFill>
                    <a:prstClr val="black"/>
                  </a:solidFill>
                  <a:latin typeface="Meiryo UI"/>
                  <a:ea typeface="Meiryo UI"/>
                </a:rPr>
                <a:t>　　　　 </a:t>
              </a:r>
              <a:r>
                <a:rPr lang="ja-JP" altLang="en-US" sz="1050" b="1" dirty="0">
                  <a:solidFill>
                    <a:prstClr val="black"/>
                  </a:solidFill>
                  <a:latin typeface="Meiryo UI"/>
                  <a:ea typeface="Meiryo UI"/>
                </a:rPr>
                <a:t>再エネポテンシャルをすべて活用した場合の余剰発電量</a:t>
              </a:r>
              <a:r>
                <a:rPr lang="ja-JP" altLang="en-US" sz="1050" dirty="0">
                  <a:solidFill>
                    <a:prstClr val="black"/>
                  </a:solidFill>
                  <a:latin typeface="Meiryo UI"/>
                  <a:ea typeface="Meiryo UI"/>
                </a:rPr>
                <a:t>のことを示す</a:t>
              </a:r>
              <a:endParaRPr lang="en-US" altLang="ja-JP" sz="1050" b="1" u="sng" dirty="0">
                <a:solidFill>
                  <a:prstClr val="black"/>
                </a:solidFill>
                <a:latin typeface="Meiryo UI"/>
                <a:ea typeface="Meiryo UI"/>
              </a:endParaRPr>
            </a:p>
            <a:p>
              <a:pPr marL="171450" indent="-171450" defTabSz="829544">
                <a:lnSpc>
                  <a:spcPct val="110000"/>
                </a:lnSpc>
                <a:buFont typeface="Wingdings" panose="05000000000000000000" pitchFamily="2" charset="2"/>
                <a:buChar char="l"/>
                <a:defRPr/>
              </a:pPr>
              <a:endParaRPr lang="en-US" altLang="ja-JP" sz="1050" b="1" u="sng" dirty="0">
                <a:solidFill>
                  <a:prstClr val="black"/>
                </a:solidFill>
                <a:latin typeface="Meiryo UI"/>
                <a:ea typeface="Meiryo UI"/>
              </a:endParaRPr>
            </a:p>
            <a:p>
              <a:pPr marL="171450" indent="-171450" defTabSz="829544">
                <a:lnSpc>
                  <a:spcPct val="110000"/>
                </a:lnSpc>
                <a:buFont typeface="Wingdings" panose="05000000000000000000" pitchFamily="2" charset="2"/>
                <a:buChar char="l"/>
                <a:defRPr/>
              </a:pPr>
              <a:endParaRPr lang="en-US" altLang="ja-JP" sz="1050" b="1" u="sng" dirty="0">
                <a:solidFill>
                  <a:prstClr val="black"/>
                </a:solidFill>
                <a:latin typeface="Meiryo UI"/>
                <a:ea typeface="Meiryo UI"/>
              </a:endParaRPr>
            </a:p>
            <a:p>
              <a:pPr marL="171450" indent="-171450" defTabSz="829544">
                <a:lnSpc>
                  <a:spcPct val="110000"/>
                </a:lnSpc>
                <a:buFont typeface="Wingdings" panose="05000000000000000000" pitchFamily="2" charset="2"/>
                <a:buChar char="l"/>
                <a:defRPr/>
              </a:pPr>
              <a:endParaRPr lang="en-US" altLang="ja-JP" sz="1050" b="1" u="sng" dirty="0">
                <a:solidFill>
                  <a:prstClr val="black"/>
                </a:solidFill>
                <a:latin typeface="Meiryo UI"/>
                <a:ea typeface="Meiryo UI"/>
              </a:endParaRPr>
            </a:p>
            <a:p>
              <a:pPr marL="171450" indent="-171450" defTabSz="829544">
                <a:lnSpc>
                  <a:spcPct val="110000"/>
                </a:lnSpc>
                <a:buFont typeface="Wingdings" panose="05000000000000000000" pitchFamily="2" charset="2"/>
                <a:buChar char="l"/>
                <a:defRPr/>
              </a:pPr>
              <a:endParaRPr lang="en-US" altLang="ja-JP" sz="1050" b="1" u="sng" dirty="0">
                <a:solidFill>
                  <a:prstClr val="black"/>
                </a:solidFill>
                <a:latin typeface="Meiryo UI"/>
                <a:ea typeface="Meiryo UI"/>
              </a:endParaRPr>
            </a:p>
            <a:p>
              <a:pPr marL="171450" indent="-171450" defTabSz="829544">
                <a:lnSpc>
                  <a:spcPct val="110000"/>
                </a:lnSpc>
                <a:buFont typeface="Wingdings" panose="05000000000000000000" pitchFamily="2" charset="2"/>
                <a:buChar char="l"/>
                <a:defRPr/>
              </a:pPr>
              <a:endParaRPr lang="en-US" altLang="ja-JP" sz="1050" b="1" u="sng" dirty="0">
                <a:solidFill>
                  <a:prstClr val="black"/>
                </a:solidFill>
                <a:latin typeface="Meiryo UI"/>
                <a:ea typeface="Meiryo UI"/>
              </a:endParaRPr>
            </a:p>
            <a:p>
              <a:pPr marL="171450" indent="-171450" defTabSz="829544">
                <a:lnSpc>
                  <a:spcPct val="110000"/>
                </a:lnSpc>
                <a:buFont typeface="Wingdings" panose="05000000000000000000" pitchFamily="2" charset="2"/>
                <a:buChar char="l"/>
                <a:defRPr/>
              </a:pPr>
              <a:endParaRPr lang="en-US" altLang="ja-JP" sz="1050" b="1" u="sng" dirty="0">
                <a:solidFill>
                  <a:prstClr val="black"/>
                </a:solidFill>
                <a:latin typeface="Meiryo UI"/>
                <a:ea typeface="Meiryo UI"/>
              </a:endParaRPr>
            </a:p>
            <a:p>
              <a:pPr marL="171450" indent="-171450" defTabSz="829544">
                <a:lnSpc>
                  <a:spcPct val="110000"/>
                </a:lnSpc>
                <a:buFont typeface="Wingdings" panose="05000000000000000000" pitchFamily="2" charset="2"/>
                <a:buChar char="l"/>
                <a:defRPr/>
              </a:pPr>
              <a:endParaRPr lang="en-US" altLang="ja-JP" sz="1050" b="1" u="sng" dirty="0">
                <a:solidFill>
                  <a:prstClr val="black"/>
                </a:solidFill>
                <a:latin typeface="Meiryo UI"/>
                <a:ea typeface="Meiryo UI"/>
              </a:endParaRPr>
            </a:p>
            <a:p>
              <a:pPr marL="171450" indent="-171450" defTabSz="829544">
                <a:lnSpc>
                  <a:spcPct val="110000"/>
                </a:lnSpc>
                <a:buFont typeface="Wingdings" panose="05000000000000000000" pitchFamily="2" charset="2"/>
                <a:buChar char="l"/>
                <a:defRPr/>
              </a:pPr>
              <a:endParaRPr lang="en-US" altLang="ja-JP" sz="1050" b="1" u="sng" dirty="0">
                <a:solidFill>
                  <a:prstClr val="black"/>
                </a:solidFill>
                <a:latin typeface="Meiryo UI"/>
                <a:ea typeface="Meiryo UI"/>
              </a:endParaRPr>
            </a:p>
            <a:p>
              <a:pPr marL="171450" indent="-171450" defTabSz="829544">
                <a:lnSpc>
                  <a:spcPct val="110000"/>
                </a:lnSpc>
                <a:buFont typeface="Wingdings" panose="05000000000000000000" pitchFamily="2" charset="2"/>
                <a:buChar char="l"/>
                <a:defRPr/>
              </a:pPr>
              <a:endParaRPr lang="en-US" altLang="ja-JP" sz="1050" b="1" u="sng" dirty="0">
                <a:solidFill>
                  <a:prstClr val="black"/>
                </a:solidFill>
                <a:latin typeface="Meiryo UI"/>
                <a:ea typeface="Meiryo UI"/>
              </a:endParaRPr>
            </a:p>
            <a:p>
              <a:pPr marL="171450" indent="-171450" defTabSz="829544">
                <a:lnSpc>
                  <a:spcPct val="110000"/>
                </a:lnSpc>
                <a:buFont typeface="Wingdings" panose="05000000000000000000" pitchFamily="2" charset="2"/>
                <a:buChar char="l"/>
                <a:defRPr/>
              </a:pPr>
              <a:endParaRPr lang="en-US" altLang="ja-JP" sz="1050" b="1" u="sng" dirty="0">
                <a:solidFill>
                  <a:prstClr val="black"/>
                </a:solidFill>
                <a:latin typeface="Meiryo UI"/>
                <a:ea typeface="Meiryo UI"/>
              </a:endParaRPr>
            </a:p>
            <a:p>
              <a:pPr marL="171450" indent="-171450" defTabSz="829544">
                <a:lnSpc>
                  <a:spcPct val="110000"/>
                </a:lnSpc>
                <a:buFont typeface="Wingdings" panose="05000000000000000000" pitchFamily="2" charset="2"/>
                <a:buChar char="l"/>
                <a:defRPr/>
              </a:pPr>
              <a:endParaRPr lang="en-US" altLang="ja-JP" sz="1050" b="1" u="sng" dirty="0">
                <a:solidFill>
                  <a:prstClr val="black"/>
                </a:solidFill>
                <a:latin typeface="Meiryo UI"/>
                <a:ea typeface="Meiryo UI"/>
              </a:endParaRPr>
            </a:p>
            <a:p>
              <a:pPr marL="171450" indent="-171450" defTabSz="829544">
                <a:lnSpc>
                  <a:spcPct val="110000"/>
                </a:lnSpc>
                <a:buFont typeface="Wingdings" panose="05000000000000000000" pitchFamily="2" charset="2"/>
                <a:buChar char="l"/>
                <a:defRPr/>
              </a:pPr>
              <a:endParaRPr lang="en-US" altLang="ja-JP" sz="1050" b="1" u="sng" dirty="0">
                <a:solidFill>
                  <a:prstClr val="black"/>
                </a:solidFill>
                <a:latin typeface="Meiryo UI"/>
                <a:ea typeface="Meiryo UI"/>
              </a:endParaRPr>
            </a:p>
            <a:p>
              <a:pPr defTabSz="829544">
                <a:lnSpc>
                  <a:spcPct val="110000"/>
                </a:lnSpc>
                <a:defRPr/>
              </a:pPr>
              <a:r>
                <a:rPr lang="ja-JP" altLang="en-US" sz="1050" dirty="0">
                  <a:solidFill>
                    <a:prstClr val="black"/>
                  </a:solidFill>
                  <a:latin typeface="Meiryo UI"/>
                  <a:ea typeface="Meiryo UI"/>
                </a:rPr>
                <a:t>（４</a:t>
              </a:r>
              <a:r>
                <a:rPr lang="ja-JP" altLang="en-US" sz="1050" dirty="0"/>
                <a:t>他の地方公共団体におけるエネルギー需要に対する再エネ導入ポテンシャル）</a:t>
              </a:r>
              <a:endParaRPr lang="en-US" altLang="ja-JP" sz="1050" b="1" u="sng" dirty="0">
                <a:solidFill>
                  <a:prstClr val="black"/>
                </a:solidFill>
                <a:latin typeface="Meiryo UI"/>
                <a:ea typeface="Meiryo UI"/>
              </a:endParaRPr>
            </a:p>
          </p:txBody>
        </p:sp>
      </p:grpSp>
      <p:sp>
        <p:nvSpPr>
          <p:cNvPr id="15" name="矢印: 右 14">
            <a:extLst>
              <a:ext uri="{FF2B5EF4-FFF2-40B4-BE49-F238E27FC236}">
                <a16:creationId xmlns:a16="http://schemas.microsoft.com/office/drawing/2014/main" id="{0E7D0829-E945-4D70-A5E6-E4FBF77AA2FE}"/>
              </a:ext>
            </a:extLst>
          </p:cNvPr>
          <p:cNvSpPr/>
          <p:nvPr/>
        </p:nvSpPr>
        <p:spPr>
          <a:xfrm rot="5400000">
            <a:off x="4562614" y="5538602"/>
            <a:ext cx="158112" cy="1573128"/>
          </a:xfrm>
          <a:prstGeom prst="rightArrow">
            <a:avLst>
              <a:gd name="adj1" fmla="val 100000"/>
              <a:gd name="adj2" fmla="val 9871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599BBF3D-4F5B-4A93-8593-D29A9E154423}"/>
              </a:ext>
            </a:extLst>
          </p:cNvPr>
          <p:cNvSpPr txBox="1"/>
          <p:nvPr/>
        </p:nvSpPr>
        <p:spPr>
          <a:xfrm>
            <a:off x="2183086" y="6404222"/>
            <a:ext cx="4917168" cy="338554"/>
          </a:xfrm>
          <a:prstGeom prst="rect">
            <a:avLst/>
          </a:prstGeom>
          <a:noFill/>
        </p:spPr>
        <p:txBody>
          <a:bodyPr wrap="square" rtlCol="0">
            <a:spAutoFit/>
          </a:bodyPr>
          <a:lstStyle/>
          <a:p>
            <a:pPr algn="ctr"/>
            <a:r>
              <a:rPr kumimoji="1" lang="ja-JP" altLang="en-US" sz="1600" dirty="0"/>
              <a:t>再生可能エネルギーの導入ポテンシャルを正しく把握する</a:t>
            </a:r>
            <a:endParaRPr kumimoji="1" lang="ja-JP" altLang="en-US" sz="1600" b="1" dirty="0"/>
          </a:p>
        </p:txBody>
      </p:sp>
      <p:pic>
        <p:nvPicPr>
          <p:cNvPr id="6" name="図 5" descr="グラフ&#10;&#10;中程度の精度で自動的に生成された説明">
            <a:extLst>
              <a:ext uri="{FF2B5EF4-FFF2-40B4-BE49-F238E27FC236}">
                <a16:creationId xmlns:a16="http://schemas.microsoft.com/office/drawing/2014/main" id="{1C11F0BA-9A54-1BCE-677B-4A52E28B692B}"/>
              </a:ext>
            </a:extLst>
          </p:cNvPr>
          <p:cNvPicPr>
            <a:picLocks noChangeAspect="1"/>
          </p:cNvPicPr>
          <p:nvPr/>
        </p:nvPicPr>
        <p:blipFill>
          <a:blip r:embed="rId3"/>
          <a:stretch>
            <a:fillRect/>
          </a:stretch>
        </p:blipFill>
        <p:spPr>
          <a:xfrm>
            <a:off x="496053" y="4204998"/>
            <a:ext cx="3958643" cy="1809743"/>
          </a:xfrm>
          <a:prstGeom prst="rect">
            <a:avLst/>
          </a:prstGeom>
        </p:spPr>
      </p:pic>
      <p:sp>
        <p:nvSpPr>
          <p:cNvPr id="3" name="楕円 2">
            <a:extLst>
              <a:ext uri="{FF2B5EF4-FFF2-40B4-BE49-F238E27FC236}">
                <a16:creationId xmlns:a16="http://schemas.microsoft.com/office/drawing/2014/main" id="{D855340D-3664-D2AF-1606-60A3A186ED74}"/>
              </a:ext>
            </a:extLst>
          </p:cNvPr>
          <p:cNvSpPr/>
          <p:nvPr/>
        </p:nvSpPr>
        <p:spPr>
          <a:xfrm>
            <a:off x="1733550" y="4566102"/>
            <a:ext cx="133350" cy="12192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4" name="楕円 13">
            <a:extLst>
              <a:ext uri="{FF2B5EF4-FFF2-40B4-BE49-F238E27FC236}">
                <a16:creationId xmlns:a16="http://schemas.microsoft.com/office/drawing/2014/main" id="{F9B25E69-F53F-8069-73F2-DF9313B8CFB4}"/>
              </a:ext>
            </a:extLst>
          </p:cNvPr>
          <p:cNvSpPr/>
          <p:nvPr/>
        </p:nvSpPr>
        <p:spPr>
          <a:xfrm>
            <a:off x="1733550" y="4263576"/>
            <a:ext cx="2171700" cy="12192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pic>
        <p:nvPicPr>
          <p:cNvPr id="18" name="図 17" descr="グラフ&#10;&#10;自動的に生成された説明">
            <a:extLst>
              <a:ext uri="{FF2B5EF4-FFF2-40B4-BE49-F238E27FC236}">
                <a16:creationId xmlns:a16="http://schemas.microsoft.com/office/drawing/2014/main" id="{370EAA21-3BA9-AEEE-6EF4-369E61F9F7DE}"/>
              </a:ext>
            </a:extLst>
          </p:cNvPr>
          <p:cNvPicPr>
            <a:picLocks noChangeAspect="1"/>
          </p:cNvPicPr>
          <p:nvPr/>
        </p:nvPicPr>
        <p:blipFill rotWithShape="1">
          <a:blip r:embed="rId4"/>
          <a:srcRect t="1745"/>
          <a:stretch/>
        </p:blipFill>
        <p:spPr>
          <a:xfrm>
            <a:off x="5091888" y="3711991"/>
            <a:ext cx="2136226" cy="2012528"/>
          </a:xfrm>
          <a:prstGeom prst="rect">
            <a:avLst/>
          </a:prstGeom>
        </p:spPr>
      </p:pic>
      <p:sp>
        <p:nvSpPr>
          <p:cNvPr id="25" name="楕円 24">
            <a:extLst>
              <a:ext uri="{FF2B5EF4-FFF2-40B4-BE49-F238E27FC236}">
                <a16:creationId xmlns:a16="http://schemas.microsoft.com/office/drawing/2014/main" id="{A5E24259-0E08-F7FA-2D74-9508ADE384DB}"/>
              </a:ext>
            </a:extLst>
          </p:cNvPr>
          <p:cNvSpPr/>
          <p:nvPr/>
        </p:nvSpPr>
        <p:spPr>
          <a:xfrm>
            <a:off x="6198046" y="3572961"/>
            <a:ext cx="719328" cy="198628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909633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ja-JP" altLang="en-US" sz="2400" dirty="0">
                <a:latin typeface="Meiryo UI"/>
                <a:ea typeface="Meiryo UI"/>
              </a:rPr>
              <a:t>電力需要量と供給量の考え方について</a:t>
            </a:r>
          </a:p>
        </p:txBody>
      </p:sp>
      <p:sp>
        <p:nvSpPr>
          <p:cNvPr id="3" name="コンテンツ プレースホルダー 2">
            <a:extLst>
              <a:ext uri="{FF2B5EF4-FFF2-40B4-BE49-F238E27FC236}">
                <a16:creationId xmlns:a16="http://schemas.microsoft.com/office/drawing/2014/main" id="{E1893773-3DAA-1EE4-7681-8ED5CA970E5B}"/>
              </a:ext>
            </a:extLst>
          </p:cNvPr>
          <p:cNvSpPr>
            <a:spLocks noGrp="1"/>
          </p:cNvSpPr>
          <p:nvPr>
            <p:ph sz="quarter" idx="13"/>
          </p:nvPr>
        </p:nvSpPr>
        <p:spPr>
          <a:xfrm>
            <a:off x="250187" y="1008293"/>
            <a:ext cx="9405628" cy="1070957"/>
          </a:xfrm>
        </p:spPr>
        <p:txBody>
          <a:bodyPr/>
          <a:lstStyle/>
          <a:p>
            <a:r>
              <a:rPr lang="ja-JP" altLang="en-US" sz="1600" b="1" dirty="0">
                <a:solidFill>
                  <a:prstClr val="black"/>
                </a:solidFill>
              </a:rPr>
              <a:t>消費電力量（需要量）と再エネ導入量（供給量）の関係性</a:t>
            </a:r>
            <a:endParaRPr lang="en-US" altLang="ja-JP" sz="1600" b="1" dirty="0">
              <a:solidFill>
                <a:prstClr val="black"/>
              </a:solidFill>
            </a:endParaRPr>
          </a:p>
          <a:p>
            <a:pPr>
              <a:buFont typeface="Arial" panose="020B0604020202020204" pitchFamily="34" charset="0"/>
              <a:buChar char="•"/>
            </a:pPr>
            <a:r>
              <a:rPr lang="ja-JP" altLang="en-US" sz="1200" dirty="0">
                <a:solidFill>
                  <a:prstClr val="black"/>
                </a:solidFill>
              </a:rPr>
              <a:t>再エネ導入量は、消費電力量に応じて計画を立てる必要がある。</a:t>
            </a:r>
            <a:endParaRPr lang="en-US" altLang="ja-JP" sz="1200" dirty="0">
              <a:solidFill>
                <a:prstClr val="black"/>
              </a:solidFill>
            </a:endParaRPr>
          </a:p>
          <a:p>
            <a:pPr>
              <a:buFont typeface="Arial" panose="020B0604020202020204" pitchFamily="34" charset="0"/>
              <a:buChar char="•"/>
            </a:pPr>
            <a:r>
              <a:rPr lang="ja-JP" altLang="en-US" sz="1200" dirty="0">
                <a:solidFill>
                  <a:prstClr val="black"/>
                </a:solidFill>
              </a:rPr>
              <a:t>消費電力量を継続的に減らす施策も検討し、</a:t>
            </a:r>
            <a:r>
              <a:rPr lang="ja-JP" altLang="en-US" sz="1200" b="1" dirty="0">
                <a:solidFill>
                  <a:srgbClr val="FF0000"/>
                </a:solidFill>
              </a:rPr>
              <a:t>「電力消費量を減らし・再エネ導入量を増やす」双方からのアプローチが重要</a:t>
            </a:r>
            <a:r>
              <a:rPr lang="ja-JP" altLang="en-US" sz="1200" b="1" dirty="0">
                <a:solidFill>
                  <a:prstClr val="black"/>
                </a:solidFill>
              </a:rPr>
              <a:t>。</a:t>
            </a:r>
            <a:endParaRPr lang="en-US" altLang="ja-JP" sz="1200" dirty="0">
              <a:solidFill>
                <a:prstClr val="black"/>
              </a:solidFill>
            </a:endParaRPr>
          </a:p>
        </p:txBody>
      </p:sp>
      <p:sp>
        <p:nvSpPr>
          <p:cNvPr id="15" name="テキスト ボックス 14">
            <a:extLst>
              <a:ext uri="{FF2B5EF4-FFF2-40B4-BE49-F238E27FC236}">
                <a16:creationId xmlns:a16="http://schemas.microsoft.com/office/drawing/2014/main" id="{5B0CE7BD-B803-4DC8-86A5-5F4950CEE95E}"/>
              </a:ext>
            </a:extLst>
          </p:cNvPr>
          <p:cNvSpPr txBox="1"/>
          <p:nvPr/>
        </p:nvSpPr>
        <p:spPr>
          <a:xfrm>
            <a:off x="0" y="6396335"/>
            <a:ext cx="7504839" cy="461665"/>
          </a:xfrm>
          <a:prstGeom prst="rect">
            <a:avLst/>
          </a:prstGeom>
          <a:noFill/>
        </p:spPr>
        <p:txBody>
          <a:bodyPr wrap="square" rtlCol="0">
            <a:spAutoFit/>
          </a:bodyPr>
          <a:lstStyle/>
          <a:p>
            <a:r>
              <a:rPr lang="ja-JP" altLang="en-US" sz="1200" dirty="0"/>
              <a:t>出典</a:t>
            </a:r>
            <a:r>
              <a:rPr kumimoji="1" lang="ja-JP" altLang="en-US" sz="1200" dirty="0"/>
              <a:t>：脱炭素ポータル</a:t>
            </a:r>
            <a:endParaRPr kumimoji="1" lang="en-US" altLang="ja-JP" sz="1200" dirty="0"/>
          </a:p>
          <a:p>
            <a:r>
              <a:rPr kumimoji="1" lang="en-US" altLang="ja-JP" sz="1200" dirty="0">
                <a:hlinkClick r:id="rId3"/>
              </a:rPr>
              <a:t>https://ondankataisaku.env.go.jp/carbon_neutral/about/</a:t>
            </a:r>
            <a:endParaRPr kumimoji="1" lang="en-US" altLang="ja-JP" sz="1200" dirty="0"/>
          </a:p>
        </p:txBody>
      </p:sp>
      <p:pic>
        <p:nvPicPr>
          <p:cNvPr id="6" name="図 5">
            <a:extLst>
              <a:ext uri="{FF2B5EF4-FFF2-40B4-BE49-F238E27FC236}">
                <a16:creationId xmlns:a16="http://schemas.microsoft.com/office/drawing/2014/main" id="{986EB845-8FF0-498D-96E9-720D677D65F7}"/>
              </a:ext>
            </a:extLst>
          </p:cNvPr>
          <p:cNvPicPr>
            <a:picLocks noChangeAspect="1"/>
          </p:cNvPicPr>
          <p:nvPr/>
        </p:nvPicPr>
        <p:blipFill>
          <a:blip r:embed="rId4"/>
          <a:stretch>
            <a:fillRect/>
          </a:stretch>
        </p:blipFill>
        <p:spPr>
          <a:xfrm>
            <a:off x="698067" y="2793555"/>
            <a:ext cx="7791450" cy="3133725"/>
          </a:xfrm>
          <a:prstGeom prst="rect">
            <a:avLst/>
          </a:prstGeom>
        </p:spPr>
      </p:pic>
      <p:sp>
        <p:nvSpPr>
          <p:cNvPr id="4" name="吹き出し: 四角形 3">
            <a:extLst>
              <a:ext uri="{FF2B5EF4-FFF2-40B4-BE49-F238E27FC236}">
                <a16:creationId xmlns:a16="http://schemas.microsoft.com/office/drawing/2014/main" id="{8896AA9A-7D71-4D38-9003-44DC60AD9C90}"/>
              </a:ext>
            </a:extLst>
          </p:cNvPr>
          <p:cNvSpPr/>
          <p:nvPr/>
        </p:nvSpPr>
        <p:spPr>
          <a:xfrm>
            <a:off x="2274445" y="5520174"/>
            <a:ext cx="1501205" cy="407105"/>
          </a:xfrm>
          <a:prstGeom prst="wedgeRectCallout">
            <a:avLst>
              <a:gd name="adj1" fmla="val 83430"/>
              <a:gd name="adj2" fmla="val -359263"/>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需要量の削減</a:t>
            </a:r>
          </a:p>
        </p:txBody>
      </p:sp>
      <p:sp>
        <p:nvSpPr>
          <p:cNvPr id="16" name="吹き出し: 四角形 15">
            <a:extLst>
              <a:ext uri="{FF2B5EF4-FFF2-40B4-BE49-F238E27FC236}">
                <a16:creationId xmlns:a16="http://schemas.microsoft.com/office/drawing/2014/main" id="{E5975AB4-34CB-4D4E-BAE3-714127BB4974}"/>
              </a:ext>
            </a:extLst>
          </p:cNvPr>
          <p:cNvSpPr/>
          <p:nvPr/>
        </p:nvSpPr>
        <p:spPr>
          <a:xfrm>
            <a:off x="3912127" y="5520175"/>
            <a:ext cx="1501205" cy="407105"/>
          </a:xfrm>
          <a:prstGeom prst="wedgeRectCallout">
            <a:avLst>
              <a:gd name="adj1" fmla="val -18060"/>
              <a:gd name="adj2" fmla="val -338737"/>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再エネ導入量の</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増加</a:t>
            </a:r>
          </a:p>
        </p:txBody>
      </p:sp>
    </p:spTree>
    <p:extLst>
      <p:ext uri="{BB962C8B-B14F-4D97-AF65-F5344CB8AC3E}">
        <p14:creationId xmlns:p14="http://schemas.microsoft.com/office/powerpoint/2010/main" val="18450868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ja-JP" altLang="en-US" sz="2400" dirty="0">
                <a:latin typeface="Meiryo UI"/>
                <a:ea typeface="Meiryo UI"/>
              </a:rPr>
              <a:t>ワーク⑤：自治体の再エネポテンシャルを把握する</a:t>
            </a:r>
          </a:p>
        </p:txBody>
      </p:sp>
      <p:sp>
        <p:nvSpPr>
          <p:cNvPr id="3" name="コンテンツ プレースホルダー 2">
            <a:extLst>
              <a:ext uri="{FF2B5EF4-FFF2-40B4-BE49-F238E27FC236}">
                <a16:creationId xmlns:a16="http://schemas.microsoft.com/office/drawing/2014/main" id="{E1893773-3DAA-1EE4-7681-8ED5CA970E5B}"/>
              </a:ext>
            </a:extLst>
          </p:cNvPr>
          <p:cNvSpPr>
            <a:spLocks noGrp="1"/>
          </p:cNvSpPr>
          <p:nvPr>
            <p:ph sz="quarter" idx="13"/>
          </p:nvPr>
        </p:nvSpPr>
        <p:spPr>
          <a:xfrm>
            <a:off x="250187" y="1008293"/>
            <a:ext cx="9405628" cy="1381299"/>
          </a:xfrm>
        </p:spPr>
        <p:txBody>
          <a:bodyPr/>
          <a:lstStyle/>
          <a:p>
            <a:r>
              <a:rPr lang="ja-JP" altLang="en-US" sz="1600" b="1" dirty="0">
                <a:solidFill>
                  <a:prstClr val="black"/>
                </a:solidFill>
              </a:rPr>
              <a:t>自治体の再エネポテンシャル把握（</a:t>
            </a:r>
            <a:r>
              <a:rPr lang="en-US" altLang="ja-JP" sz="1600" b="1" dirty="0">
                <a:solidFill>
                  <a:prstClr val="black"/>
                </a:solidFill>
              </a:rPr>
              <a:t>5</a:t>
            </a:r>
            <a:r>
              <a:rPr lang="ja-JP" altLang="en-US" sz="1600" b="1" dirty="0">
                <a:solidFill>
                  <a:prstClr val="black"/>
                </a:solidFill>
              </a:rPr>
              <a:t>分）</a:t>
            </a:r>
            <a:endParaRPr lang="en-US" altLang="ja-JP" sz="1600" b="1" dirty="0">
              <a:solidFill>
                <a:prstClr val="black"/>
              </a:solidFill>
            </a:endParaRPr>
          </a:p>
          <a:p>
            <a:pPr>
              <a:buFont typeface="Arial" panose="020B0604020202020204" pitchFamily="34" charset="0"/>
              <a:buChar char="•"/>
            </a:pPr>
            <a:r>
              <a:rPr lang="ja-JP" altLang="en-US" sz="1200" dirty="0">
                <a:solidFill>
                  <a:prstClr val="black"/>
                </a:solidFill>
              </a:rPr>
              <a:t>自治体排出量カルテを用いて、自身の自治体の中で、発電電力量が多い３つの再生可能エネルギーをシートに記載する。（数値も合わせて）</a:t>
            </a:r>
            <a:endParaRPr lang="en-US" altLang="ja-JP" sz="1200" dirty="0">
              <a:solidFill>
                <a:prstClr val="black"/>
              </a:solidFill>
            </a:endParaRPr>
          </a:p>
          <a:p>
            <a:pPr>
              <a:buFont typeface="Arial" panose="020B0604020202020204" pitchFamily="34" charset="0"/>
              <a:buChar char="•"/>
            </a:pPr>
            <a:r>
              <a:rPr lang="ja-JP" altLang="en-US" sz="1200" dirty="0">
                <a:solidFill>
                  <a:prstClr val="black"/>
                </a:solidFill>
              </a:rPr>
              <a:t>太陽光発電、中小水力発電、地熱発電については、各系統ごとに分けて記載すること。</a:t>
            </a:r>
            <a:endParaRPr lang="en-US" altLang="ja-JP" sz="1200" dirty="0">
              <a:solidFill>
                <a:prstClr val="black"/>
              </a:solidFill>
            </a:endParaRPr>
          </a:p>
          <a:p>
            <a:r>
              <a:rPr lang="ja-JP" altLang="en-US" sz="1600" b="1" dirty="0">
                <a:solidFill>
                  <a:prstClr val="black"/>
                </a:solidFill>
              </a:rPr>
              <a:t>参照資料　：</a:t>
            </a:r>
            <a:r>
              <a:rPr lang="ja-JP" altLang="en-US" sz="1200" dirty="0">
                <a:solidFill>
                  <a:prstClr val="black"/>
                </a:solidFill>
              </a:rPr>
              <a:t>各自治体の排出量カルテ</a:t>
            </a:r>
            <a:endParaRPr lang="en-US" altLang="ja-JP" sz="1200" dirty="0">
              <a:solidFill>
                <a:prstClr val="black"/>
              </a:solidFill>
            </a:endParaRPr>
          </a:p>
        </p:txBody>
      </p:sp>
      <p:graphicFrame>
        <p:nvGraphicFramePr>
          <p:cNvPr id="4" name="表 6">
            <a:extLst>
              <a:ext uri="{FF2B5EF4-FFF2-40B4-BE49-F238E27FC236}">
                <a16:creationId xmlns:a16="http://schemas.microsoft.com/office/drawing/2014/main" id="{935F87F1-C120-13B9-8E24-3BB0DB3B0151}"/>
              </a:ext>
            </a:extLst>
          </p:cNvPr>
          <p:cNvGraphicFramePr>
            <a:graphicFrameLocks noGrp="1"/>
          </p:cNvGraphicFramePr>
          <p:nvPr>
            <p:extLst>
              <p:ext uri="{D42A27DB-BD31-4B8C-83A1-F6EECF244321}">
                <p14:modId xmlns:p14="http://schemas.microsoft.com/office/powerpoint/2010/main" val="1958573147"/>
              </p:ext>
            </p:extLst>
          </p:nvPr>
        </p:nvGraphicFramePr>
        <p:xfrm>
          <a:off x="561472" y="2758440"/>
          <a:ext cx="5793950" cy="1341120"/>
        </p:xfrm>
        <a:graphic>
          <a:graphicData uri="http://schemas.openxmlformats.org/drawingml/2006/table">
            <a:tbl>
              <a:tblPr firstRow="1" bandRow="1">
                <a:tableStyleId>{72833802-FEF1-4C79-8D5D-14CF1EAF98D9}</a:tableStyleId>
              </a:tblPr>
              <a:tblGrid>
                <a:gridCol w="528746">
                  <a:extLst>
                    <a:ext uri="{9D8B030D-6E8A-4147-A177-3AD203B41FA5}">
                      <a16:colId xmlns:a16="http://schemas.microsoft.com/office/drawing/2014/main" val="4193089316"/>
                    </a:ext>
                  </a:extLst>
                </a:gridCol>
                <a:gridCol w="3090334">
                  <a:extLst>
                    <a:ext uri="{9D8B030D-6E8A-4147-A177-3AD203B41FA5}">
                      <a16:colId xmlns:a16="http://schemas.microsoft.com/office/drawing/2014/main" val="3017024929"/>
                    </a:ext>
                  </a:extLst>
                </a:gridCol>
                <a:gridCol w="2174870">
                  <a:extLst>
                    <a:ext uri="{9D8B030D-6E8A-4147-A177-3AD203B41FA5}">
                      <a16:colId xmlns:a16="http://schemas.microsoft.com/office/drawing/2014/main" val="1762210154"/>
                    </a:ext>
                  </a:extLst>
                </a:gridCol>
              </a:tblGrid>
              <a:tr h="0">
                <a:tc gridSpan="3">
                  <a:txBody>
                    <a:bodyPr/>
                    <a:lstStyle/>
                    <a:p>
                      <a:r>
                        <a:rPr kumimoji="1" lang="ja-JP" altLang="en-US" sz="1600" dirty="0">
                          <a:solidFill>
                            <a:schemeClr val="tx1"/>
                          </a:solidFill>
                        </a:rPr>
                        <a:t>発電電力が多い再生可能エネルギー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r>
                        <a:rPr kumimoji="1" lang="ja-JP" altLang="en-US" sz="1600" dirty="0">
                          <a:solidFill>
                            <a:schemeClr val="tx1"/>
                          </a:solidFill>
                        </a:rPr>
                        <a:t>区域の特徴・特性</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r>
                        <a:rPr kumimoji="1" lang="ja-JP" altLang="en-US" sz="1600" dirty="0">
                          <a:solidFill>
                            <a:schemeClr val="tx1"/>
                          </a:solidFill>
                        </a:rPr>
                        <a:t>強み、課題</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510191735"/>
                  </a:ext>
                </a:extLst>
              </a:tr>
              <a:tr h="209678">
                <a:tc>
                  <a:txBody>
                    <a:bodyPr/>
                    <a:lstStyle/>
                    <a:p>
                      <a:pPr algn="ctr"/>
                      <a:r>
                        <a:rPr kumimoji="1" lang="ja-JP" altLang="en-US" sz="1600" dirty="0"/>
                        <a:t>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r">
                        <a:buFont typeface="Arial" panose="020B0604020202020204" pitchFamily="34" charset="0"/>
                        <a:buNone/>
                      </a:pPr>
                      <a:r>
                        <a:rPr kumimoji="1" lang="en-US" altLang="ja-JP" sz="1200" dirty="0"/>
                        <a:t>MW</a:t>
                      </a:r>
                      <a:r>
                        <a:rPr kumimoji="1" lang="ja-JP" altLang="en-US" sz="1200" dirty="0"/>
                        <a:t>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4695991"/>
                  </a:ext>
                </a:extLst>
              </a:tr>
              <a:tr h="209678">
                <a:tc>
                  <a:txBody>
                    <a:bodyPr/>
                    <a:lstStyle/>
                    <a:p>
                      <a:pPr algn="ctr"/>
                      <a:r>
                        <a:rPr kumimoji="1" lang="ja-JP" altLang="en-US" sz="1600" dirty="0"/>
                        <a:t>２</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86199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861999"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200" dirty="0"/>
                        <a:t>MW</a:t>
                      </a:r>
                      <a:r>
                        <a:rPr kumimoji="1" lang="ja-JP" altLang="en-US" sz="1200" dirty="0"/>
                        <a:t>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7155487"/>
                  </a:ext>
                </a:extLst>
              </a:tr>
              <a:tr h="209678">
                <a:tc>
                  <a:txBody>
                    <a:bodyPr/>
                    <a:lstStyle/>
                    <a:p>
                      <a:pPr algn="ctr"/>
                      <a:r>
                        <a:rPr kumimoji="1" lang="ja-JP" altLang="en-US" sz="1600" dirty="0"/>
                        <a:t>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endParaRPr kumimoji="1" lang="en-US" altLang="ja-JP"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r">
                        <a:buFont typeface="Arial" panose="020B0604020202020204" pitchFamily="34" charset="0"/>
                        <a:buNone/>
                      </a:pPr>
                      <a:r>
                        <a:rPr kumimoji="1" lang="en-US" altLang="ja-JP" sz="1200" dirty="0"/>
                        <a:t>MW</a:t>
                      </a:r>
                      <a:r>
                        <a:rPr kumimoji="1" lang="ja-JP" altLang="en-US" sz="1200" dirty="0"/>
                        <a:t>ｈ</a:t>
                      </a:r>
                      <a:endParaRPr kumimoji="1" lang="en-US" altLang="ja-JP"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2463024"/>
                  </a:ext>
                </a:extLst>
              </a:tr>
            </a:tbl>
          </a:graphicData>
        </a:graphic>
      </p:graphicFrame>
    </p:spTree>
    <p:extLst>
      <p:ext uri="{BB962C8B-B14F-4D97-AF65-F5344CB8AC3E}">
        <p14:creationId xmlns:p14="http://schemas.microsoft.com/office/powerpoint/2010/main" val="24937916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85AA89-D1CD-438E-92ED-9EDF5E82F083}"/>
              </a:ext>
            </a:extLst>
          </p:cNvPr>
          <p:cNvSpPr>
            <a:spLocks noGrp="1"/>
          </p:cNvSpPr>
          <p:nvPr>
            <p:ph type="title"/>
          </p:nvPr>
        </p:nvSpPr>
        <p:spPr/>
        <p:txBody>
          <a:bodyPr>
            <a:normAutofit/>
          </a:bodyPr>
          <a:lstStyle/>
          <a:p>
            <a:r>
              <a:rPr lang="en-US" altLang="ja-JP" sz="2400" dirty="0"/>
              <a:t>4-1</a:t>
            </a:r>
            <a:r>
              <a:rPr kumimoji="1" lang="ja-JP" altLang="en-US" sz="2400" dirty="0"/>
              <a:t>．温室効果ガス排出量の要因分析</a:t>
            </a:r>
            <a:br>
              <a:rPr kumimoji="1" lang="en-US" altLang="ja-JP" sz="2400" dirty="0"/>
            </a:br>
            <a:r>
              <a:rPr kumimoji="1" lang="ja-JP" altLang="en-US" sz="2400" dirty="0"/>
              <a:t>～現況推計～</a:t>
            </a:r>
          </a:p>
        </p:txBody>
      </p:sp>
    </p:spTree>
    <p:extLst>
      <p:ext uri="{BB962C8B-B14F-4D97-AF65-F5344CB8AC3E}">
        <p14:creationId xmlns:p14="http://schemas.microsoft.com/office/powerpoint/2010/main" val="1534653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CF8032-8B2A-4D39-094E-055FE7392898}"/>
              </a:ext>
            </a:extLst>
          </p:cNvPr>
          <p:cNvSpPr>
            <a:spLocks noGrp="1"/>
          </p:cNvSpPr>
          <p:nvPr>
            <p:ph type="title"/>
          </p:nvPr>
        </p:nvSpPr>
        <p:spPr/>
        <p:txBody>
          <a:bodyPr/>
          <a:lstStyle/>
          <a:p>
            <a:r>
              <a:rPr lang="ja-JP" altLang="en-US" dirty="0"/>
              <a:t>本資料全体の構成と時間配分</a:t>
            </a:r>
            <a:endParaRPr kumimoji="1" lang="ja-JP" altLang="en-US" dirty="0"/>
          </a:p>
        </p:txBody>
      </p:sp>
      <p:graphicFrame>
        <p:nvGraphicFramePr>
          <p:cNvPr id="4" name="表 5">
            <a:extLst>
              <a:ext uri="{FF2B5EF4-FFF2-40B4-BE49-F238E27FC236}">
                <a16:creationId xmlns:a16="http://schemas.microsoft.com/office/drawing/2014/main" id="{66D3B660-8535-70AF-36D7-B5382318C677}"/>
              </a:ext>
            </a:extLst>
          </p:cNvPr>
          <p:cNvGraphicFramePr>
            <a:graphicFrameLocks noGrp="1"/>
          </p:cNvGraphicFramePr>
          <p:nvPr>
            <p:extLst>
              <p:ext uri="{D42A27DB-BD31-4B8C-83A1-F6EECF244321}">
                <p14:modId xmlns:p14="http://schemas.microsoft.com/office/powerpoint/2010/main" val="1743320449"/>
              </p:ext>
            </p:extLst>
          </p:nvPr>
        </p:nvGraphicFramePr>
        <p:xfrm>
          <a:off x="150025" y="2215515"/>
          <a:ext cx="4708223" cy="609600"/>
        </p:xfrm>
        <a:graphic>
          <a:graphicData uri="http://schemas.openxmlformats.org/drawingml/2006/table">
            <a:tbl>
              <a:tblPr firstRow="1" bandRow="1"/>
              <a:tblGrid>
                <a:gridCol w="699339">
                  <a:extLst>
                    <a:ext uri="{9D8B030D-6E8A-4147-A177-3AD203B41FA5}">
                      <a16:colId xmlns:a16="http://schemas.microsoft.com/office/drawing/2014/main" val="2954161847"/>
                    </a:ext>
                  </a:extLst>
                </a:gridCol>
                <a:gridCol w="4008884">
                  <a:extLst>
                    <a:ext uri="{9D8B030D-6E8A-4147-A177-3AD203B41FA5}">
                      <a16:colId xmlns:a16="http://schemas.microsoft.com/office/drawing/2014/main" val="10115818"/>
                    </a:ext>
                  </a:extLst>
                </a:gridCol>
              </a:tblGrid>
              <a:tr h="198317">
                <a:tc gridSpan="2">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ja-JP" altLang="en-US" sz="1400" dirty="0">
                          <a:latin typeface="Meiryo UI" panose="020B0604030504040204" pitchFamily="50" charset="-128"/>
                          <a:ea typeface="Meiryo UI" panose="020B0604030504040204" pitchFamily="50" charset="-128"/>
                        </a:rPr>
                        <a:t>１．地方公共団体実行計画（区域施策編）策定までの流れ</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hMerge="1">
                  <a:txBody>
                    <a:bodyPr/>
                    <a:lstStyle/>
                    <a:p>
                      <a:endParaRPr kumimoji="1" lang="ja-JP" altLang="en-US" dirty="0"/>
                    </a:p>
                  </a:txBody>
                  <a:tcPr>
                    <a:solidFill>
                      <a:schemeClr val="accent5">
                        <a:lumMod val="40000"/>
                        <a:lumOff val="60000"/>
                      </a:schemeClr>
                    </a:solidFill>
                  </a:tcPr>
                </a:tc>
                <a:extLst>
                  <a:ext uri="{0D108BD9-81ED-4DB2-BD59-A6C34878D82A}">
                    <a16:rowId xmlns:a16="http://schemas.microsoft.com/office/drawing/2014/main" val="747597687"/>
                  </a:ext>
                </a:extLst>
              </a:tr>
              <a:tr h="198317">
                <a:tc>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ja-JP" altLang="en-US" sz="1400" dirty="0">
                          <a:latin typeface="Meiryo UI" panose="020B0604030504040204" pitchFamily="50" charset="-128"/>
                          <a:ea typeface="Meiryo UI" panose="020B0604030504040204" pitchFamily="50" charset="-128"/>
                        </a:rPr>
                        <a:t>説明</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en-US" altLang="ja-JP" sz="1400" dirty="0">
                          <a:latin typeface="Meiryo UI" panose="020B0604030504040204" pitchFamily="50" charset="-128"/>
                          <a:ea typeface="Meiryo UI" panose="020B0604030504040204" pitchFamily="50" charset="-128"/>
                        </a:rPr>
                        <a:t>10</a:t>
                      </a:r>
                      <a:r>
                        <a:rPr kumimoji="1" lang="ja-JP" altLang="en-US" sz="1400" dirty="0">
                          <a:latin typeface="Meiryo UI" panose="020B0604030504040204" pitchFamily="50" charset="-128"/>
                          <a:ea typeface="Meiryo UI" panose="020B0604030504040204" pitchFamily="50" charset="-128"/>
                        </a:rPr>
                        <a:t>分</a:t>
                      </a:r>
                      <a:endParaRPr kumimoji="1" lang="en-US" altLang="ja-JP" sz="1400" dirty="0">
                        <a:latin typeface="Meiryo UI" panose="020B0604030504040204" pitchFamily="50" charset="-128"/>
                        <a:ea typeface="Meiryo UI" panose="020B0604030504040204" pitchFamily="50" charset="-128"/>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653619095"/>
                  </a:ext>
                </a:extLst>
              </a:tr>
            </a:tbl>
          </a:graphicData>
        </a:graphic>
      </p:graphicFrame>
      <p:graphicFrame>
        <p:nvGraphicFramePr>
          <p:cNvPr id="5" name="表 4">
            <a:extLst>
              <a:ext uri="{FF2B5EF4-FFF2-40B4-BE49-F238E27FC236}">
                <a16:creationId xmlns:a16="http://schemas.microsoft.com/office/drawing/2014/main" id="{5368D15B-C65C-5DC4-924D-8B82A93432D8}"/>
              </a:ext>
            </a:extLst>
          </p:cNvPr>
          <p:cNvGraphicFramePr>
            <a:graphicFrameLocks noGrp="1"/>
          </p:cNvGraphicFramePr>
          <p:nvPr>
            <p:extLst>
              <p:ext uri="{D42A27DB-BD31-4B8C-83A1-F6EECF244321}">
                <p14:modId xmlns:p14="http://schemas.microsoft.com/office/powerpoint/2010/main" val="798894490"/>
              </p:ext>
            </p:extLst>
          </p:nvPr>
        </p:nvGraphicFramePr>
        <p:xfrm>
          <a:off x="150024" y="2934814"/>
          <a:ext cx="4708223" cy="1127760"/>
        </p:xfrm>
        <a:graphic>
          <a:graphicData uri="http://schemas.openxmlformats.org/drawingml/2006/table">
            <a:tbl>
              <a:tblPr firstRow="1" bandRow="1"/>
              <a:tblGrid>
                <a:gridCol w="699339">
                  <a:extLst>
                    <a:ext uri="{9D8B030D-6E8A-4147-A177-3AD203B41FA5}">
                      <a16:colId xmlns:a16="http://schemas.microsoft.com/office/drawing/2014/main" val="2954161847"/>
                    </a:ext>
                  </a:extLst>
                </a:gridCol>
                <a:gridCol w="4008884">
                  <a:extLst>
                    <a:ext uri="{9D8B030D-6E8A-4147-A177-3AD203B41FA5}">
                      <a16:colId xmlns:a16="http://schemas.microsoft.com/office/drawing/2014/main" val="10115818"/>
                    </a:ext>
                  </a:extLst>
                </a:gridCol>
              </a:tblGrid>
              <a:tr h="257074">
                <a:tc gridSpan="2">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ja-JP" altLang="en-US" sz="1400" dirty="0">
                          <a:latin typeface="Meiryo UI" panose="020B0604030504040204" pitchFamily="50" charset="-128"/>
                          <a:ea typeface="Meiryo UI" panose="020B0604030504040204" pitchFamily="50" charset="-128"/>
                        </a:rPr>
                        <a:t>２．区域施策編策定の意義</a:t>
                      </a:r>
                      <a:endParaRPr kumimoji="1" lang="en-US" altLang="ja-JP" sz="1400" dirty="0">
                        <a:latin typeface="Meiryo UI" panose="020B0604030504040204" pitchFamily="50" charset="-128"/>
                        <a:ea typeface="Meiryo UI" panose="020B0604030504040204" pitchFamily="50" charset="-128"/>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hMerge="1">
                  <a:txBody>
                    <a:bodyPr/>
                    <a:lstStyle/>
                    <a:p>
                      <a:endParaRPr kumimoji="1" lang="ja-JP" altLang="en-US" dirty="0"/>
                    </a:p>
                  </a:txBody>
                  <a:tcPr>
                    <a:solidFill>
                      <a:schemeClr val="accent5">
                        <a:lumMod val="40000"/>
                        <a:lumOff val="60000"/>
                      </a:schemeClr>
                    </a:solidFill>
                  </a:tcPr>
                </a:tc>
                <a:extLst>
                  <a:ext uri="{0D108BD9-81ED-4DB2-BD59-A6C34878D82A}">
                    <a16:rowId xmlns:a16="http://schemas.microsoft.com/office/drawing/2014/main" val="747597687"/>
                  </a:ext>
                </a:extLst>
              </a:tr>
              <a:tr h="257074">
                <a:tc>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ja-JP" altLang="en-US" sz="1400" dirty="0">
                          <a:latin typeface="Meiryo UI" panose="020B0604030504040204" pitchFamily="50" charset="-128"/>
                          <a:ea typeface="Meiryo UI" panose="020B0604030504040204" pitchFamily="50" charset="-128"/>
                        </a:rPr>
                        <a:t>説明</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en-US" altLang="ja-JP" sz="1400" dirty="0">
                          <a:latin typeface="Meiryo UI" panose="020B0604030504040204" pitchFamily="50" charset="-128"/>
                          <a:ea typeface="Meiryo UI" panose="020B0604030504040204" pitchFamily="50" charset="-128"/>
                        </a:rPr>
                        <a:t>15</a:t>
                      </a:r>
                      <a:r>
                        <a:rPr kumimoji="1" lang="ja-JP" altLang="en-US" sz="1400" dirty="0">
                          <a:latin typeface="Meiryo UI" panose="020B0604030504040204" pitchFamily="50" charset="-128"/>
                          <a:ea typeface="Meiryo UI" panose="020B0604030504040204" pitchFamily="50" charset="-128"/>
                        </a:rPr>
                        <a:t>分</a:t>
                      </a:r>
                      <a:endParaRPr kumimoji="1" lang="en-US" altLang="ja-JP" sz="1400" dirty="0">
                        <a:latin typeface="Meiryo UI" panose="020B0604030504040204" pitchFamily="50" charset="-128"/>
                        <a:ea typeface="Meiryo UI" panose="020B0604030504040204" pitchFamily="50" charset="-128"/>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653619095"/>
                  </a:ext>
                </a:extLst>
              </a:tr>
              <a:tr h="437025">
                <a:tc>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ja-JP" altLang="en-US" sz="1400" dirty="0">
                          <a:latin typeface="Meiryo UI" panose="020B0604030504040204" pitchFamily="50" charset="-128"/>
                          <a:ea typeface="Meiryo UI" panose="020B0604030504040204" pitchFamily="50" charset="-128"/>
                        </a:rPr>
                        <a:t>ワーク</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en-US" altLang="ja-JP" sz="1400" dirty="0">
                          <a:latin typeface="Meiryo UI" panose="020B0604030504040204" pitchFamily="50" charset="-128"/>
                          <a:ea typeface="Meiryo UI" panose="020B0604030504040204" pitchFamily="50" charset="-128"/>
                        </a:rPr>
                        <a:t>20</a:t>
                      </a:r>
                      <a:r>
                        <a:rPr kumimoji="1" lang="ja-JP" altLang="en-US" sz="1400" dirty="0">
                          <a:latin typeface="Meiryo UI" panose="020B0604030504040204" pitchFamily="50" charset="-128"/>
                          <a:ea typeface="Meiryo UI" panose="020B0604030504040204" pitchFamily="50" charset="-128"/>
                        </a:rPr>
                        <a:t>分：①区域の特徴を整理する</a:t>
                      </a:r>
                      <a:endParaRPr kumimoji="1" lang="en-US" altLang="ja-JP" sz="1400" dirty="0">
                        <a:latin typeface="Meiryo UI" panose="020B0604030504040204" pitchFamily="50" charset="-128"/>
                        <a:ea typeface="Meiryo UI" panose="020B0604030504040204" pitchFamily="50" charset="-128"/>
                      </a:endParaRPr>
                    </a:p>
                    <a:p>
                      <a:r>
                        <a:rPr kumimoji="1" lang="en-US" altLang="ja-JP" sz="1400" dirty="0">
                          <a:latin typeface="Meiryo UI" panose="020B0604030504040204" pitchFamily="50" charset="-128"/>
                          <a:ea typeface="Meiryo UI" panose="020B0604030504040204" pitchFamily="50" charset="-128"/>
                        </a:rPr>
                        <a:t>15</a:t>
                      </a:r>
                      <a:r>
                        <a:rPr kumimoji="1" lang="ja-JP" altLang="en-US" sz="1400" dirty="0">
                          <a:latin typeface="Meiryo UI" panose="020B0604030504040204" pitchFamily="50" charset="-128"/>
                          <a:ea typeface="Meiryo UI" panose="020B0604030504040204" pitchFamily="50" charset="-128"/>
                        </a:rPr>
                        <a:t>分：②区域の課題と目指す姿を整理する</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435612562"/>
                  </a:ext>
                </a:extLst>
              </a:tr>
            </a:tbl>
          </a:graphicData>
        </a:graphic>
      </p:graphicFrame>
      <p:graphicFrame>
        <p:nvGraphicFramePr>
          <p:cNvPr id="6" name="表 5">
            <a:extLst>
              <a:ext uri="{FF2B5EF4-FFF2-40B4-BE49-F238E27FC236}">
                <a16:creationId xmlns:a16="http://schemas.microsoft.com/office/drawing/2014/main" id="{94F4B89F-3543-107F-FE94-5676A717467C}"/>
              </a:ext>
            </a:extLst>
          </p:cNvPr>
          <p:cNvGraphicFramePr>
            <a:graphicFrameLocks noGrp="1"/>
          </p:cNvGraphicFramePr>
          <p:nvPr>
            <p:extLst>
              <p:ext uri="{D42A27DB-BD31-4B8C-83A1-F6EECF244321}">
                <p14:modId xmlns:p14="http://schemas.microsoft.com/office/powerpoint/2010/main" val="4219830123"/>
              </p:ext>
            </p:extLst>
          </p:nvPr>
        </p:nvGraphicFramePr>
        <p:xfrm>
          <a:off x="150024" y="4172273"/>
          <a:ext cx="4708223" cy="1127760"/>
        </p:xfrm>
        <a:graphic>
          <a:graphicData uri="http://schemas.openxmlformats.org/drawingml/2006/table">
            <a:tbl>
              <a:tblPr firstRow="1" bandRow="1"/>
              <a:tblGrid>
                <a:gridCol w="699339">
                  <a:extLst>
                    <a:ext uri="{9D8B030D-6E8A-4147-A177-3AD203B41FA5}">
                      <a16:colId xmlns:a16="http://schemas.microsoft.com/office/drawing/2014/main" val="2954161847"/>
                    </a:ext>
                  </a:extLst>
                </a:gridCol>
                <a:gridCol w="4008884">
                  <a:extLst>
                    <a:ext uri="{9D8B030D-6E8A-4147-A177-3AD203B41FA5}">
                      <a16:colId xmlns:a16="http://schemas.microsoft.com/office/drawing/2014/main" val="10115818"/>
                    </a:ext>
                  </a:extLst>
                </a:gridCol>
              </a:tblGrid>
              <a:tr h="225885">
                <a:tc gridSpan="2">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ja-JP" altLang="en-US" sz="1400" dirty="0">
                          <a:latin typeface="Meiryo UI" panose="020B0604030504040204" pitchFamily="50" charset="-128"/>
                          <a:ea typeface="Meiryo UI" panose="020B0604030504040204" pitchFamily="50" charset="-128"/>
                        </a:rPr>
                        <a:t>３</a:t>
                      </a:r>
                      <a:r>
                        <a:rPr kumimoji="1" lang="en-US" altLang="ja-JP" sz="1400" dirty="0">
                          <a:latin typeface="Meiryo UI" panose="020B0604030504040204" pitchFamily="50" charset="-128"/>
                          <a:ea typeface="Meiryo UI" panose="020B0604030504040204" pitchFamily="50" charset="-128"/>
                        </a:rPr>
                        <a:t>-1</a:t>
                      </a:r>
                      <a:r>
                        <a:rPr kumimoji="1" lang="ja-JP" altLang="en-US" sz="1400" dirty="0">
                          <a:latin typeface="Meiryo UI" panose="020B0604030504040204" pitchFamily="50" charset="-128"/>
                          <a:ea typeface="Meiryo UI" panose="020B0604030504040204" pitchFamily="50" charset="-128"/>
                        </a:rPr>
                        <a:t>．温室効果ガス排出量等推計の手法　～</a:t>
                      </a:r>
                      <a:r>
                        <a:rPr kumimoji="1" lang="en-US" altLang="ja-JP" sz="1400" dirty="0">
                          <a:latin typeface="Meiryo UI" panose="020B0604030504040204" pitchFamily="50" charset="-128"/>
                          <a:ea typeface="Meiryo UI" panose="020B0604030504040204" pitchFamily="50" charset="-128"/>
                        </a:rPr>
                        <a:t>CO2</a:t>
                      </a:r>
                      <a:r>
                        <a:rPr kumimoji="1" lang="ja-JP" altLang="en-US" sz="1400" dirty="0">
                          <a:latin typeface="Meiryo UI" panose="020B0604030504040204" pitchFamily="50" charset="-128"/>
                          <a:ea typeface="Meiryo UI" panose="020B0604030504040204" pitchFamily="50" charset="-128"/>
                        </a:rPr>
                        <a:t>排出量～</a:t>
                      </a:r>
                      <a:endParaRPr kumimoji="1" lang="en-US" altLang="ja-JP" sz="1400" dirty="0">
                        <a:latin typeface="Meiryo UI" panose="020B0604030504040204" pitchFamily="50" charset="-128"/>
                        <a:ea typeface="Meiryo UI" panose="020B0604030504040204" pitchFamily="50" charset="-128"/>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hMerge="1">
                  <a:txBody>
                    <a:bodyPr/>
                    <a:lstStyle/>
                    <a:p>
                      <a:endParaRPr kumimoji="1" lang="ja-JP" altLang="en-US" dirty="0"/>
                    </a:p>
                  </a:txBody>
                  <a:tcPr>
                    <a:solidFill>
                      <a:schemeClr val="accent5">
                        <a:lumMod val="40000"/>
                        <a:lumOff val="60000"/>
                      </a:schemeClr>
                    </a:solidFill>
                  </a:tcPr>
                </a:tc>
                <a:extLst>
                  <a:ext uri="{0D108BD9-81ED-4DB2-BD59-A6C34878D82A}">
                    <a16:rowId xmlns:a16="http://schemas.microsoft.com/office/drawing/2014/main" val="747597687"/>
                  </a:ext>
                </a:extLst>
              </a:tr>
              <a:tr h="225885">
                <a:tc>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ja-JP" altLang="en-US" sz="1400" dirty="0">
                          <a:latin typeface="Meiryo UI" panose="020B0604030504040204" pitchFamily="50" charset="-128"/>
                          <a:ea typeface="Meiryo UI" panose="020B0604030504040204" pitchFamily="50" charset="-128"/>
                        </a:rPr>
                        <a:t>説明</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en-US" altLang="ja-JP" sz="1400" dirty="0">
                          <a:latin typeface="Meiryo UI" panose="020B0604030504040204" pitchFamily="50" charset="-128"/>
                          <a:ea typeface="Meiryo UI" panose="020B0604030504040204" pitchFamily="50" charset="-128"/>
                        </a:rPr>
                        <a:t>25</a:t>
                      </a:r>
                      <a:r>
                        <a:rPr kumimoji="1" lang="ja-JP" altLang="en-US" sz="1400" dirty="0">
                          <a:latin typeface="Meiryo UI" panose="020B0604030504040204" pitchFamily="50" charset="-128"/>
                          <a:ea typeface="Meiryo UI" panose="020B0604030504040204" pitchFamily="50" charset="-128"/>
                        </a:rPr>
                        <a:t>分</a:t>
                      </a:r>
                      <a:endParaRPr kumimoji="1" lang="en-US" altLang="ja-JP" sz="1400" dirty="0">
                        <a:latin typeface="Meiryo UI" panose="020B0604030504040204" pitchFamily="50" charset="-128"/>
                        <a:ea typeface="Meiryo UI" panose="020B0604030504040204" pitchFamily="50" charset="-128"/>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653619095"/>
                  </a:ext>
                </a:extLst>
              </a:tr>
              <a:tr h="384004">
                <a:tc>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ja-JP" altLang="en-US" sz="1400" dirty="0">
                          <a:latin typeface="Meiryo UI" panose="020B0604030504040204" pitchFamily="50" charset="-128"/>
                          <a:ea typeface="Meiryo UI" panose="020B0604030504040204" pitchFamily="50" charset="-128"/>
                        </a:rPr>
                        <a:t>ワーク</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en-US" altLang="ja-JP" sz="1400" dirty="0">
                          <a:latin typeface="Meiryo UI" panose="020B0604030504040204" pitchFamily="50" charset="-128"/>
                          <a:ea typeface="Meiryo UI" panose="020B0604030504040204" pitchFamily="50" charset="-128"/>
                        </a:rPr>
                        <a:t>5</a:t>
                      </a:r>
                      <a:r>
                        <a:rPr kumimoji="1" lang="ja-JP" altLang="en-US" sz="1400" dirty="0">
                          <a:latin typeface="Meiryo UI" panose="020B0604030504040204" pitchFamily="50" charset="-128"/>
                          <a:ea typeface="Meiryo UI" panose="020B0604030504040204" pitchFamily="50" charset="-128"/>
                        </a:rPr>
                        <a:t>分：③自治体の排出量が多い分野を理解する</a:t>
                      </a:r>
                      <a:endParaRPr kumimoji="1" lang="en-US" altLang="ja-JP" sz="1400" dirty="0">
                        <a:latin typeface="Meiryo UI" panose="020B0604030504040204" pitchFamily="50" charset="-128"/>
                        <a:ea typeface="Meiryo UI" panose="020B0604030504040204" pitchFamily="50" charset="-128"/>
                      </a:endParaRPr>
                    </a:p>
                    <a:p>
                      <a:r>
                        <a:rPr kumimoji="1" lang="en-US" altLang="ja-JP" sz="1400" dirty="0">
                          <a:latin typeface="Meiryo UI" panose="020B0604030504040204" pitchFamily="50" charset="-128"/>
                          <a:ea typeface="Meiryo UI" panose="020B0604030504040204" pitchFamily="50" charset="-128"/>
                        </a:rPr>
                        <a:t>15</a:t>
                      </a:r>
                      <a:r>
                        <a:rPr kumimoji="1" lang="ja-JP" altLang="en-US" sz="1400" dirty="0">
                          <a:latin typeface="Meiryo UI" panose="020B0604030504040204" pitchFamily="50" charset="-128"/>
                          <a:ea typeface="Meiryo UI" panose="020B0604030504040204" pitchFamily="50" charset="-128"/>
                        </a:rPr>
                        <a:t>分：④自治体の排出量が多い分野を分析する</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435612562"/>
                  </a:ext>
                </a:extLst>
              </a:tr>
            </a:tbl>
          </a:graphicData>
        </a:graphic>
      </p:graphicFrame>
      <p:graphicFrame>
        <p:nvGraphicFramePr>
          <p:cNvPr id="7" name="表 6">
            <a:extLst>
              <a:ext uri="{FF2B5EF4-FFF2-40B4-BE49-F238E27FC236}">
                <a16:creationId xmlns:a16="http://schemas.microsoft.com/office/drawing/2014/main" id="{81EC1009-3592-878F-63F1-38418203CCA0}"/>
              </a:ext>
            </a:extLst>
          </p:cNvPr>
          <p:cNvGraphicFramePr>
            <a:graphicFrameLocks noGrp="1"/>
          </p:cNvGraphicFramePr>
          <p:nvPr>
            <p:extLst>
              <p:ext uri="{D42A27DB-BD31-4B8C-83A1-F6EECF244321}">
                <p14:modId xmlns:p14="http://schemas.microsoft.com/office/powerpoint/2010/main" val="2049715720"/>
              </p:ext>
            </p:extLst>
          </p:nvPr>
        </p:nvGraphicFramePr>
        <p:xfrm>
          <a:off x="150025" y="5409732"/>
          <a:ext cx="4708223" cy="914400"/>
        </p:xfrm>
        <a:graphic>
          <a:graphicData uri="http://schemas.openxmlformats.org/drawingml/2006/table">
            <a:tbl>
              <a:tblPr firstRow="1" bandRow="1"/>
              <a:tblGrid>
                <a:gridCol w="699338">
                  <a:extLst>
                    <a:ext uri="{9D8B030D-6E8A-4147-A177-3AD203B41FA5}">
                      <a16:colId xmlns:a16="http://schemas.microsoft.com/office/drawing/2014/main" val="2954161847"/>
                    </a:ext>
                  </a:extLst>
                </a:gridCol>
                <a:gridCol w="4008885">
                  <a:extLst>
                    <a:ext uri="{9D8B030D-6E8A-4147-A177-3AD203B41FA5}">
                      <a16:colId xmlns:a16="http://schemas.microsoft.com/office/drawing/2014/main" val="10115818"/>
                    </a:ext>
                  </a:extLst>
                </a:gridCol>
              </a:tblGrid>
              <a:tr h="245649">
                <a:tc gridSpan="2">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en-US" altLang="ja-JP" sz="1400" dirty="0">
                          <a:latin typeface="Meiryo UI" panose="020B0604030504040204" pitchFamily="50" charset="-128"/>
                          <a:ea typeface="Meiryo UI" panose="020B0604030504040204" pitchFamily="50" charset="-128"/>
                        </a:rPr>
                        <a:t>3-2</a:t>
                      </a:r>
                      <a:r>
                        <a:rPr kumimoji="1" lang="ja-JP" altLang="en-US" sz="1400" dirty="0">
                          <a:latin typeface="Meiryo UI" panose="020B0604030504040204" pitchFamily="50" charset="-128"/>
                          <a:ea typeface="Meiryo UI" panose="020B0604030504040204" pitchFamily="50" charset="-128"/>
                        </a:rPr>
                        <a:t>．温室効果ガス排出量等推計の手法　～再エネ発電量～</a:t>
                      </a:r>
                      <a:endParaRPr kumimoji="1" lang="en-US" altLang="ja-JP" sz="1400" dirty="0">
                        <a:latin typeface="Meiryo UI" panose="020B0604030504040204" pitchFamily="50" charset="-128"/>
                        <a:ea typeface="Meiryo UI" panose="020B0604030504040204" pitchFamily="50" charset="-128"/>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hMerge="1">
                  <a:txBody>
                    <a:bodyPr/>
                    <a:lstStyle/>
                    <a:p>
                      <a:endParaRPr kumimoji="1" lang="ja-JP" altLang="en-US" dirty="0"/>
                    </a:p>
                  </a:txBody>
                  <a:tcPr>
                    <a:solidFill>
                      <a:schemeClr val="accent5">
                        <a:lumMod val="40000"/>
                        <a:lumOff val="60000"/>
                      </a:schemeClr>
                    </a:solidFill>
                  </a:tcPr>
                </a:tc>
                <a:extLst>
                  <a:ext uri="{0D108BD9-81ED-4DB2-BD59-A6C34878D82A}">
                    <a16:rowId xmlns:a16="http://schemas.microsoft.com/office/drawing/2014/main" val="747597687"/>
                  </a:ext>
                </a:extLst>
              </a:tr>
              <a:tr h="245649">
                <a:tc>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ja-JP" altLang="en-US" sz="1400" dirty="0">
                          <a:latin typeface="Meiryo UI" panose="020B0604030504040204" pitchFamily="50" charset="-128"/>
                          <a:ea typeface="Meiryo UI" panose="020B0604030504040204" pitchFamily="50" charset="-128"/>
                        </a:rPr>
                        <a:t>説明</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en-US" altLang="ja-JP" sz="1400" dirty="0">
                          <a:latin typeface="Meiryo UI" panose="020B0604030504040204" pitchFamily="50" charset="-128"/>
                          <a:ea typeface="Meiryo UI" panose="020B0604030504040204" pitchFamily="50" charset="-128"/>
                        </a:rPr>
                        <a:t>15</a:t>
                      </a:r>
                      <a:r>
                        <a:rPr kumimoji="1" lang="ja-JP" altLang="en-US" sz="1400" dirty="0">
                          <a:latin typeface="Meiryo UI" panose="020B0604030504040204" pitchFamily="50" charset="-128"/>
                          <a:ea typeface="Meiryo UI" panose="020B0604030504040204" pitchFamily="50" charset="-128"/>
                        </a:rPr>
                        <a:t>分</a:t>
                      </a:r>
                      <a:endParaRPr kumimoji="1" lang="en-US" altLang="ja-JP" sz="1400" dirty="0">
                        <a:latin typeface="Meiryo UI" panose="020B0604030504040204" pitchFamily="50" charset="-128"/>
                        <a:ea typeface="Meiryo UI" panose="020B0604030504040204" pitchFamily="50" charset="-128"/>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653619095"/>
                  </a:ext>
                </a:extLst>
              </a:tr>
              <a:tr h="245649">
                <a:tc>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ja-JP" altLang="en-US" sz="1400" dirty="0">
                          <a:latin typeface="Meiryo UI" panose="020B0604030504040204" pitchFamily="50" charset="-128"/>
                          <a:ea typeface="Meiryo UI" panose="020B0604030504040204" pitchFamily="50" charset="-128"/>
                        </a:rPr>
                        <a:t>ワーク</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en-US" altLang="ja-JP" sz="1400" dirty="0">
                          <a:latin typeface="Meiryo UI" panose="020B0604030504040204" pitchFamily="50" charset="-128"/>
                          <a:ea typeface="Meiryo UI" panose="020B0604030504040204" pitchFamily="50" charset="-128"/>
                        </a:rPr>
                        <a:t>5</a:t>
                      </a:r>
                      <a:r>
                        <a:rPr kumimoji="1" lang="ja-JP" altLang="en-US" sz="1400" dirty="0">
                          <a:latin typeface="Meiryo UI" panose="020B0604030504040204" pitchFamily="50" charset="-128"/>
                          <a:ea typeface="Meiryo UI" panose="020B0604030504040204" pitchFamily="50" charset="-128"/>
                        </a:rPr>
                        <a:t>分：⑤自治体の再エネポテンシャルを把握する</a:t>
                      </a:r>
                      <a:endParaRPr kumimoji="1" lang="en-US" altLang="ja-JP" sz="1400" dirty="0">
                        <a:latin typeface="Meiryo UI" panose="020B0604030504040204" pitchFamily="50" charset="-128"/>
                        <a:ea typeface="Meiryo UI" panose="020B0604030504040204" pitchFamily="50" charset="-128"/>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435612562"/>
                  </a:ext>
                </a:extLst>
              </a:tr>
            </a:tbl>
          </a:graphicData>
        </a:graphic>
      </p:graphicFrame>
      <p:graphicFrame>
        <p:nvGraphicFramePr>
          <p:cNvPr id="8" name="表 7">
            <a:extLst>
              <a:ext uri="{FF2B5EF4-FFF2-40B4-BE49-F238E27FC236}">
                <a16:creationId xmlns:a16="http://schemas.microsoft.com/office/drawing/2014/main" id="{7EA1D95F-7185-45F0-982C-A39853C28E15}"/>
              </a:ext>
            </a:extLst>
          </p:cNvPr>
          <p:cNvGraphicFramePr>
            <a:graphicFrameLocks noGrp="1"/>
          </p:cNvGraphicFramePr>
          <p:nvPr>
            <p:extLst>
              <p:ext uri="{D42A27DB-BD31-4B8C-83A1-F6EECF244321}">
                <p14:modId xmlns:p14="http://schemas.microsoft.com/office/powerpoint/2010/main" val="3998505745"/>
              </p:ext>
            </p:extLst>
          </p:nvPr>
        </p:nvGraphicFramePr>
        <p:xfrm>
          <a:off x="5044147" y="1093608"/>
          <a:ext cx="4708223" cy="914400"/>
        </p:xfrm>
        <a:graphic>
          <a:graphicData uri="http://schemas.openxmlformats.org/drawingml/2006/table">
            <a:tbl>
              <a:tblPr firstRow="1" bandRow="1"/>
              <a:tblGrid>
                <a:gridCol w="699338">
                  <a:extLst>
                    <a:ext uri="{9D8B030D-6E8A-4147-A177-3AD203B41FA5}">
                      <a16:colId xmlns:a16="http://schemas.microsoft.com/office/drawing/2014/main" val="2954161847"/>
                    </a:ext>
                  </a:extLst>
                </a:gridCol>
                <a:gridCol w="4008885">
                  <a:extLst>
                    <a:ext uri="{9D8B030D-6E8A-4147-A177-3AD203B41FA5}">
                      <a16:colId xmlns:a16="http://schemas.microsoft.com/office/drawing/2014/main" val="10115818"/>
                    </a:ext>
                  </a:extLst>
                </a:gridCol>
              </a:tblGrid>
              <a:tr h="170862">
                <a:tc gridSpan="2">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en-US" altLang="ja-JP" sz="1400" dirty="0">
                          <a:latin typeface="Meiryo UI" panose="020B0604030504040204" pitchFamily="50" charset="-128"/>
                          <a:ea typeface="Meiryo UI" panose="020B0604030504040204" pitchFamily="50" charset="-128"/>
                        </a:rPr>
                        <a:t>4-1</a:t>
                      </a:r>
                      <a:r>
                        <a:rPr kumimoji="1" lang="ja-JP" altLang="en-US" sz="1400" dirty="0">
                          <a:latin typeface="Meiryo UI" panose="020B0604030504040204" pitchFamily="50" charset="-128"/>
                          <a:ea typeface="Meiryo UI" panose="020B0604030504040204" pitchFamily="50" charset="-128"/>
                        </a:rPr>
                        <a:t>．温室効果ガス排出量の要因分析　～現況推計～</a:t>
                      </a:r>
                      <a:endParaRPr kumimoji="1" lang="en-US" altLang="ja-JP" sz="1400" dirty="0">
                        <a:latin typeface="Meiryo UI" panose="020B0604030504040204" pitchFamily="50" charset="-128"/>
                        <a:ea typeface="Meiryo UI" panose="020B0604030504040204" pitchFamily="50" charset="-128"/>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hMerge="1">
                  <a:txBody>
                    <a:bodyPr/>
                    <a:lstStyle/>
                    <a:p>
                      <a:endParaRPr kumimoji="1" lang="ja-JP" altLang="en-US" dirty="0"/>
                    </a:p>
                  </a:txBody>
                  <a:tcPr>
                    <a:solidFill>
                      <a:schemeClr val="accent5">
                        <a:lumMod val="40000"/>
                        <a:lumOff val="60000"/>
                      </a:schemeClr>
                    </a:solidFill>
                  </a:tcPr>
                </a:tc>
                <a:extLst>
                  <a:ext uri="{0D108BD9-81ED-4DB2-BD59-A6C34878D82A}">
                    <a16:rowId xmlns:a16="http://schemas.microsoft.com/office/drawing/2014/main" val="747597687"/>
                  </a:ext>
                </a:extLst>
              </a:tr>
              <a:tr h="246129">
                <a:tc>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ja-JP" altLang="en-US" sz="1400" dirty="0">
                          <a:latin typeface="Meiryo UI" panose="020B0604030504040204" pitchFamily="50" charset="-128"/>
                          <a:ea typeface="Meiryo UI" panose="020B0604030504040204" pitchFamily="50" charset="-128"/>
                        </a:rPr>
                        <a:t>説明</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en-US" altLang="ja-JP" sz="1400" dirty="0">
                          <a:latin typeface="Meiryo UI" panose="020B0604030504040204" pitchFamily="50" charset="-128"/>
                          <a:ea typeface="Meiryo UI" panose="020B0604030504040204" pitchFamily="50" charset="-128"/>
                        </a:rPr>
                        <a:t>15</a:t>
                      </a:r>
                      <a:r>
                        <a:rPr kumimoji="1" lang="ja-JP" altLang="en-US" sz="1400" dirty="0">
                          <a:latin typeface="Meiryo UI" panose="020B0604030504040204" pitchFamily="50" charset="-128"/>
                          <a:ea typeface="Meiryo UI" panose="020B0604030504040204" pitchFamily="50" charset="-128"/>
                        </a:rPr>
                        <a:t>分</a:t>
                      </a:r>
                      <a:endParaRPr kumimoji="1" lang="en-US" altLang="ja-JP" sz="1400" dirty="0">
                        <a:latin typeface="Meiryo UI" panose="020B0604030504040204" pitchFamily="50" charset="-128"/>
                        <a:ea typeface="Meiryo UI" panose="020B0604030504040204" pitchFamily="50" charset="-128"/>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653619095"/>
                  </a:ext>
                </a:extLst>
              </a:tr>
              <a:tr h="170862">
                <a:tc>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ja-JP" altLang="en-US" sz="1400" dirty="0">
                          <a:latin typeface="Meiryo UI" panose="020B0604030504040204" pitchFamily="50" charset="-128"/>
                          <a:ea typeface="Meiryo UI" panose="020B0604030504040204" pitchFamily="50" charset="-128"/>
                        </a:rPr>
                        <a:t>ワーク</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en-US" altLang="ja-JP" sz="1400" dirty="0">
                          <a:latin typeface="Meiryo UI" panose="020B0604030504040204" pitchFamily="50" charset="-128"/>
                          <a:ea typeface="Meiryo UI" panose="020B0604030504040204" pitchFamily="50" charset="-128"/>
                        </a:rPr>
                        <a:t>20</a:t>
                      </a:r>
                      <a:r>
                        <a:rPr kumimoji="1" lang="ja-JP" altLang="en-US" sz="1400" dirty="0">
                          <a:latin typeface="Meiryo UI" panose="020B0604030504040204" pitchFamily="50" charset="-128"/>
                          <a:ea typeface="Meiryo UI" panose="020B0604030504040204" pitchFamily="50" charset="-128"/>
                        </a:rPr>
                        <a:t>分：⑥自治体の排出要因を体系的に整理する</a:t>
                      </a:r>
                      <a:endParaRPr kumimoji="1" lang="en-US" altLang="ja-JP" sz="1400" dirty="0">
                        <a:latin typeface="Meiryo UI" panose="020B0604030504040204" pitchFamily="50" charset="-128"/>
                        <a:ea typeface="Meiryo UI" panose="020B0604030504040204" pitchFamily="50" charset="-128"/>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435612562"/>
                  </a:ext>
                </a:extLst>
              </a:tr>
            </a:tbl>
          </a:graphicData>
        </a:graphic>
      </p:graphicFrame>
      <p:graphicFrame>
        <p:nvGraphicFramePr>
          <p:cNvPr id="9" name="表 8">
            <a:extLst>
              <a:ext uri="{FF2B5EF4-FFF2-40B4-BE49-F238E27FC236}">
                <a16:creationId xmlns:a16="http://schemas.microsoft.com/office/drawing/2014/main" id="{406AEEFB-AECE-F976-244E-BED4195196E2}"/>
              </a:ext>
            </a:extLst>
          </p:cNvPr>
          <p:cNvGraphicFramePr>
            <a:graphicFrameLocks noGrp="1"/>
          </p:cNvGraphicFramePr>
          <p:nvPr>
            <p:extLst>
              <p:ext uri="{D42A27DB-BD31-4B8C-83A1-F6EECF244321}">
                <p14:modId xmlns:p14="http://schemas.microsoft.com/office/powerpoint/2010/main" val="2839149053"/>
              </p:ext>
            </p:extLst>
          </p:nvPr>
        </p:nvGraphicFramePr>
        <p:xfrm>
          <a:off x="5040545" y="2110668"/>
          <a:ext cx="4708223" cy="609600"/>
        </p:xfrm>
        <a:graphic>
          <a:graphicData uri="http://schemas.openxmlformats.org/drawingml/2006/table">
            <a:tbl>
              <a:tblPr firstRow="1" bandRow="1"/>
              <a:tblGrid>
                <a:gridCol w="699339">
                  <a:extLst>
                    <a:ext uri="{9D8B030D-6E8A-4147-A177-3AD203B41FA5}">
                      <a16:colId xmlns:a16="http://schemas.microsoft.com/office/drawing/2014/main" val="2954161847"/>
                    </a:ext>
                  </a:extLst>
                </a:gridCol>
                <a:gridCol w="4008884">
                  <a:extLst>
                    <a:ext uri="{9D8B030D-6E8A-4147-A177-3AD203B41FA5}">
                      <a16:colId xmlns:a16="http://schemas.microsoft.com/office/drawing/2014/main" val="10115818"/>
                    </a:ext>
                  </a:extLst>
                </a:gridCol>
              </a:tblGrid>
              <a:tr h="207929">
                <a:tc gridSpan="2">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en-US" altLang="ja-JP" sz="1400" dirty="0">
                          <a:latin typeface="Meiryo UI" panose="020B0604030504040204" pitchFamily="50" charset="-128"/>
                          <a:ea typeface="Meiryo UI" panose="020B0604030504040204" pitchFamily="50" charset="-128"/>
                        </a:rPr>
                        <a:t>4-2</a:t>
                      </a:r>
                      <a:r>
                        <a:rPr kumimoji="1" lang="ja-JP" altLang="en-US" sz="1400" dirty="0">
                          <a:latin typeface="Meiryo UI" panose="020B0604030504040204" pitchFamily="50" charset="-128"/>
                          <a:ea typeface="Meiryo UI" panose="020B0604030504040204" pitchFamily="50" charset="-128"/>
                        </a:rPr>
                        <a:t>．温室効果ガス排出量の要因分析　～将来推計～</a:t>
                      </a:r>
                      <a:endParaRPr kumimoji="1" lang="en-US" altLang="ja-JP" sz="1400" dirty="0">
                        <a:latin typeface="Meiryo UI" panose="020B0604030504040204" pitchFamily="50" charset="-128"/>
                        <a:ea typeface="Meiryo UI" panose="020B0604030504040204" pitchFamily="50" charset="-128"/>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hMerge="1">
                  <a:txBody>
                    <a:bodyPr/>
                    <a:lstStyle/>
                    <a:p>
                      <a:endParaRPr kumimoji="1" lang="ja-JP" altLang="en-US" dirty="0"/>
                    </a:p>
                  </a:txBody>
                  <a:tcPr>
                    <a:solidFill>
                      <a:schemeClr val="accent5">
                        <a:lumMod val="40000"/>
                        <a:lumOff val="60000"/>
                      </a:schemeClr>
                    </a:solidFill>
                  </a:tcPr>
                </a:tc>
                <a:extLst>
                  <a:ext uri="{0D108BD9-81ED-4DB2-BD59-A6C34878D82A}">
                    <a16:rowId xmlns:a16="http://schemas.microsoft.com/office/drawing/2014/main" val="747597687"/>
                  </a:ext>
                </a:extLst>
              </a:tr>
              <a:tr h="207929">
                <a:tc>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ja-JP" altLang="en-US" sz="1400" dirty="0">
                          <a:latin typeface="Meiryo UI" panose="020B0604030504040204" pitchFamily="50" charset="-128"/>
                          <a:ea typeface="Meiryo UI" panose="020B0604030504040204" pitchFamily="50" charset="-128"/>
                        </a:rPr>
                        <a:t>説明</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en-US" altLang="ja-JP" sz="1400" dirty="0">
                          <a:latin typeface="Meiryo UI" panose="020B0604030504040204" pitchFamily="50" charset="-128"/>
                          <a:ea typeface="Meiryo UI" panose="020B0604030504040204" pitchFamily="50" charset="-128"/>
                        </a:rPr>
                        <a:t>5</a:t>
                      </a:r>
                      <a:r>
                        <a:rPr kumimoji="1" lang="ja-JP" altLang="en-US" sz="1400" dirty="0">
                          <a:latin typeface="Meiryo UI" panose="020B0604030504040204" pitchFamily="50" charset="-128"/>
                          <a:ea typeface="Meiryo UI" panose="020B0604030504040204" pitchFamily="50" charset="-128"/>
                        </a:rPr>
                        <a:t>分</a:t>
                      </a:r>
                      <a:endParaRPr kumimoji="1" lang="en-US" altLang="ja-JP" sz="1400" dirty="0">
                        <a:latin typeface="Meiryo UI" panose="020B0604030504040204" pitchFamily="50" charset="-128"/>
                        <a:ea typeface="Meiryo UI" panose="020B0604030504040204" pitchFamily="50" charset="-128"/>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653619095"/>
                  </a:ext>
                </a:extLst>
              </a:tr>
            </a:tbl>
          </a:graphicData>
        </a:graphic>
      </p:graphicFrame>
      <p:graphicFrame>
        <p:nvGraphicFramePr>
          <p:cNvPr id="10" name="表 9">
            <a:extLst>
              <a:ext uri="{FF2B5EF4-FFF2-40B4-BE49-F238E27FC236}">
                <a16:creationId xmlns:a16="http://schemas.microsoft.com/office/drawing/2014/main" id="{DFFF4812-882E-CFA9-9223-D19B4ECD0DEC}"/>
              </a:ext>
            </a:extLst>
          </p:cNvPr>
          <p:cNvGraphicFramePr>
            <a:graphicFrameLocks noGrp="1"/>
          </p:cNvGraphicFramePr>
          <p:nvPr>
            <p:extLst>
              <p:ext uri="{D42A27DB-BD31-4B8C-83A1-F6EECF244321}">
                <p14:modId xmlns:p14="http://schemas.microsoft.com/office/powerpoint/2010/main" val="4135023205"/>
              </p:ext>
            </p:extLst>
          </p:nvPr>
        </p:nvGraphicFramePr>
        <p:xfrm>
          <a:off x="5040545" y="2824276"/>
          <a:ext cx="4708223" cy="1341120"/>
        </p:xfrm>
        <a:graphic>
          <a:graphicData uri="http://schemas.openxmlformats.org/drawingml/2006/table">
            <a:tbl>
              <a:tblPr firstRow="1" bandRow="1"/>
              <a:tblGrid>
                <a:gridCol w="699338">
                  <a:extLst>
                    <a:ext uri="{9D8B030D-6E8A-4147-A177-3AD203B41FA5}">
                      <a16:colId xmlns:a16="http://schemas.microsoft.com/office/drawing/2014/main" val="2954161847"/>
                    </a:ext>
                  </a:extLst>
                </a:gridCol>
                <a:gridCol w="4008885">
                  <a:extLst>
                    <a:ext uri="{9D8B030D-6E8A-4147-A177-3AD203B41FA5}">
                      <a16:colId xmlns:a16="http://schemas.microsoft.com/office/drawing/2014/main" val="10115818"/>
                    </a:ext>
                  </a:extLst>
                </a:gridCol>
              </a:tblGrid>
              <a:tr h="179439">
                <a:tc gridSpan="2">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ja-JP" altLang="en-US" sz="1400" dirty="0">
                          <a:latin typeface="Meiryo UI" panose="020B0604030504040204" pitchFamily="50" charset="-128"/>
                          <a:ea typeface="Meiryo UI" panose="020B0604030504040204" pitchFamily="50" charset="-128"/>
                        </a:rPr>
                        <a:t>５．削減目標の設定</a:t>
                      </a:r>
                      <a:endParaRPr kumimoji="1" lang="en-US" altLang="ja-JP" sz="1400" dirty="0">
                        <a:latin typeface="Meiryo UI" panose="020B0604030504040204" pitchFamily="50" charset="-128"/>
                        <a:ea typeface="Meiryo UI" panose="020B0604030504040204" pitchFamily="50" charset="-128"/>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hMerge="1">
                  <a:txBody>
                    <a:bodyPr/>
                    <a:lstStyle/>
                    <a:p>
                      <a:endParaRPr kumimoji="1" lang="ja-JP" altLang="en-US" dirty="0"/>
                    </a:p>
                  </a:txBody>
                  <a:tcPr>
                    <a:solidFill>
                      <a:schemeClr val="accent5">
                        <a:lumMod val="40000"/>
                        <a:lumOff val="60000"/>
                      </a:schemeClr>
                    </a:solidFill>
                  </a:tcPr>
                </a:tc>
                <a:extLst>
                  <a:ext uri="{0D108BD9-81ED-4DB2-BD59-A6C34878D82A}">
                    <a16:rowId xmlns:a16="http://schemas.microsoft.com/office/drawing/2014/main" val="747597687"/>
                  </a:ext>
                </a:extLst>
              </a:tr>
              <a:tr h="179439">
                <a:tc>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ja-JP" altLang="en-US" sz="1400" dirty="0">
                          <a:latin typeface="Meiryo UI" panose="020B0604030504040204" pitchFamily="50" charset="-128"/>
                          <a:ea typeface="Meiryo UI" panose="020B0604030504040204" pitchFamily="50" charset="-128"/>
                        </a:rPr>
                        <a:t>説明</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en-US" altLang="ja-JP" sz="1400" dirty="0">
                          <a:latin typeface="Meiryo UI" panose="020B0604030504040204" pitchFamily="50" charset="-128"/>
                          <a:ea typeface="Meiryo UI" panose="020B0604030504040204" pitchFamily="50" charset="-128"/>
                        </a:rPr>
                        <a:t>15</a:t>
                      </a:r>
                      <a:r>
                        <a:rPr kumimoji="1" lang="ja-JP" altLang="en-US" sz="1400" dirty="0">
                          <a:latin typeface="Meiryo UI" panose="020B0604030504040204" pitchFamily="50" charset="-128"/>
                          <a:ea typeface="Meiryo UI" panose="020B0604030504040204" pitchFamily="50" charset="-128"/>
                        </a:rPr>
                        <a:t>分</a:t>
                      </a:r>
                      <a:endParaRPr kumimoji="1" lang="en-US" altLang="ja-JP" sz="1400" dirty="0">
                        <a:latin typeface="Meiryo UI" panose="020B0604030504040204" pitchFamily="50" charset="-128"/>
                        <a:ea typeface="Meiryo UI" panose="020B0604030504040204" pitchFamily="50" charset="-128"/>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653619095"/>
                  </a:ext>
                </a:extLst>
              </a:tr>
              <a:tr h="250723">
                <a:tc>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ja-JP" altLang="en-US" sz="1400" dirty="0">
                          <a:latin typeface="Meiryo UI" panose="020B0604030504040204" pitchFamily="50" charset="-128"/>
                          <a:ea typeface="Meiryo UI" panose="020B0604030504040204" pitchFamily="50" charset="-128"/>
                        </a:rPr>
                        <a:t>ワーク</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en-US" altLang="ja-JP" sz="1400" dirty="0">
                          <a:latin typeface="Meiryo UI" panose="020B0604030504040204" pitchFamily="50" charset="-128"/>
                          <a:ea typeface="Meiryo UI" panose="020B0604030504040204" pitchFamily="50" charset="-128"/>
                        </a:rPr>
                        <a:t>20</a:t>
                      </a:r>
                      <a:r>
                        <a:rPr kumimoji="1" lang="ja-JP" altLang="en-US" sz="1400" dirty="0">
                          <a:latin typeface="Meiryo UI" panose="020B0604030504040204" pitchFamily="50" charset="-128"/>
                          <a:ea typeface="Meiryo UI" panose="020B0604030504040204" pitchFamily="50" charset="-128"/>
                        </a:rPr>
                        <a:t>分：⑦削減目標の設定の流れ</a:t>
                      </a:r>
                      <a:endParaRPr kumimoji="1" lang="en-US" altLang="ja-JP" sz="1400" dirty="0">
                        <a:latin typeface="Meiryo UI" panose="020B0604030504040204" pitchFamily="50" charset="-128"/>
                        <a:ea typeface="Meiryo UI" panose="020B0604030504040204" pitchFamily="50" charset="-128"/>
                      </a:endParaRPr>
                    </a:p>
                    <a:p>
                      <a:r>
                        <a:rPr kumimoji="1" lang="en-US" altLang="ja-JP" sz="1400" dirty="0">
                          <a:latin typeface="Meiryo UI" panose="020B0604030504040204" pitchFamily="50" charset="-128"/>
                          <a:ea typeface="Meiryo UI" panose="020B0604030504040204" pitchFamily="50" charset="-128"/>
                        </a:rPr>
                        <a:t>15</a:t>
                      </a:r>
                      <a:r>
                        <a:rPr kumimoji="1" lang="ja-JP" altLang="en-US" sz="1400" dirty="0">
                          <a:latin typeface="Meiryo UI" panose="020B0604030504040204" pitchFamily="50" charset="-128"/>
                          <a:ea typeface="Meiryo UI" panose="020B0604030504040204" pitchFamily="50" charset="-128"/>
                        </a:rPr>
                        <a:t>分：⑧</a:t>
                      </a:r>
                      <a:r>
                        <a:rPr kumimoji="1" lang="en-US" altLang="ja-JP" sz="1400" dirty="0">
                          <a:latin typeface="Meiryo UI" panose="020B0604030504040204" pitchFamily="50" charset="-128"/>
                          <a:ea typeface="Meiryo UI" panose="020B0604030504040204" pitchFamily="50" charset="-128"/>
                        </a:rPr>
                        <a:t>2050</a:t>
                      </a:r>
                      <a:r>
                        <a:rPr kumimoji="1" lang="ja-JP" altLang="en-US" sz="1400" dirty="0">
                          <a:latin typeface="Meiryo UI" panose="020B0604030504040204" pitchFamily="50" charset="-128"/>
                          <a:ea typeface="Meiryo UI" panose="020B0604030504040204" pitchFamily="50" charset="-128"/>
                        </a:rPr>
                        <a:t>年カーボンニュートラルに向けた</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総量削減目標</a:t>
                      </a:r>
                      <a:endParaRPr kumimoji="1" lang="en-US" altLang="ja-JP" sz="1400" dirty="0">
                        <a:latin typeface="Meiryo UI" panose="020B0604030504040204" pitchFamily="50" charset="-128"/>
                        <a:ea typeface="Meiryo UI" panose="020B0604030504040204" pitchFamily="50" charset="-128"/>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685171995"/>
                  </a:ext>
                </a:extLst>
              </a:tr>
            </a:tbl>
          </a:graphicData>
        </a:graphic>
      </p:graphicFrame>
      <p:graphicFrame>
        <p:nvGraphicFramePr>
          <p:cNvPr id="11" name="表 10">
            <a:extLst>
              <a:ext uri="{FF2B5EF4-FFF2-40B4-BE49-F238E27FC236}">
                <a16:creationId xmlns:a16="http://schemas.microsoft.com/office/drawing/2014/main" id="{11D98EB7-7EA3-EEBF-720F-F0FB8DEFDE1B}"/>
              </a:ext>
            </a:extLst>
          </p:cNvPr>
          <p:cNvGraphicFramePr>
            <a:graphicFrameLocks noGrp="1"/>
          </p:cNvGraphicFramePr>
          <p:nvPr>
            <p:extLst>
              <p:ext uri="{D42A27DB-BD31-4B8C-83A1-F6EECF244321}">
                <p14:modId xmlns:p14="http://schemas.microsoft.com/office/powerpoint/2010/main" val="2761064954"/>
              </p:ext>
            </p:extLst>
          </p:nvPr>
        </p:nvGraphicFramePr>
        <p:xfrm>
          <a:off x="5040545" y="4269404"/>
          <a:ext cx="4708223" cy="1341120"/>
        </p:xfrm>
        <a:graphic>
          <a:graphicData uri="http://schemas.openxmlformats.org/drawingml/2006/table">
            <a:tbl>
              <a:tblPr firstRow="1" bandRow="1"/>
              <a:tblGrid>
                <a:gridCol w="699338">
                  <a:extLst>
                    <a:ext uri="{9D8B030D-6E8A-4147-A177-3AD203B41FA5}">
                      <a16:colId xmlns:a16="http://schemas.microsoft.com/office/drawing/2014/main" val="2954161847"/>
                    </a:ext>
                  </a:extLst>
                </a:gridCol>
                <a:gridCol w="4008885">
                  <a:extLst>
                    <a:ext uri="{9D8B030D-6E8A-4147-A177-3AD203B41FA5}">
                      <a16:colId xmlns:a16="http://schemas.microsoft.com/office/drawing/2014/main" val="10115818"/>
                    </a:ext>
                  </a:extLst>
                </a:gridCol>
              </a:tblGrid>
              <a:tr h="193105">
                <a:tc gridSpan="2">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ja-JP" altLang="en-US" sz="1400" dirty="0">
                          <a:latin typeface="Meiryo UI" panose="020B0604030504040204" pitchFamily="50" charset="-128"/>
                          <a:ea typeface="Meiryo UI" panose="020B0604030504040204" pitchFamily="50" charset="-128"/>
                        </a:rPr>
                        <a:t>６．対策・施策の立案</a:t>
                      </a:r>
                      <a:endParaRPr kumimoji="1" lang="en-US" altLang="ja-JP" sz="1400" dirty="0">
                        <a:latin typeface="Meiryo UI" panose="020B0604030504040204" pitchFamily="50" charset="-128"/>
                        <a:ea typeface="Meiryo UI" panose="020B0604030504040204" pitchFamily="50" charset="-128"/>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hMerge="1">
                  <a:txBody>
                    <a:bodyPr/>
                    <a:lstStyle/>
                    <a:p>
                      <a:endParaRPr kumimoji="1" lang="ja-JP" altLang="en-US" dirty="0"/>
                    </a:p>
                  </a:txBody>
                  <a:tcPr>
                    <a:solidFill>
                      <a:schemeClr val="accent5">
                        <a:lumMod val="40000"/>
                        <a:lumOff val="60000"/>
                      </a:schemeClr>
                    </a:solidFill>
                  </a:tcPr>
                </a:tc>
                <a:extLst>
                  <a:ext uri="{0D108BD9-81ED-4DB2-BD59-A6C34878D82A}">
                    <a16:rowId xmlns:a16="http://schemas.microsoft.com/office/drawing/2014/main" val="747597687"/>
                  </a:ext>
                </a:extLst>
              </a:tr>
              <a:tr h="193105">
                <a:tc>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ja-JP" altLang="en-US" sz="1400" dirty="0">
                          <a:latin typeface="Meiryo UI" panose="020B0604030504040204" pitchFamily="50" charset="-128"/>
                          <a:ea typeface="Meiryo UI" panose="020B0604030504040204" pitchFamily="50" charset="-128"/>
                        </a:rPr>
                        <a:t>説明</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en-US" altLang="ja-JP" sz="1400" dirty="0">
                          <a:latin typeface="Meiryo UI" panose="020B0604030504040204" pitchFamily="50" charset="-128"/>
                          <a:ea typeface="Meiryo UI" panose="020B0604030504040204" pitchFamily="50" charset="-128"/>
                        </a:rPr>
                        <a:t>15</a:t>
                      </a:r>
                      <a:r>
                        <a:rPr kumimoji="1" lang="ja-JP" altLang="en-US" sz="1400" dirty="0">
                          <a:latin typeface="Meiryo UI" panose="020B0604030504040204" pitchFamily="50" charset="-128"/>
                          <a:ea typeface="Meiryo UI" panose="020B0604030504040204" pitchFamily="50" charset="-128"/>
                        </a:rPr>
                        <a:t>分</a:t>
                      </a:r>
                      <a:endParaRPr kumimoji="1" lang="en-US" altLang="ja-JP" sz="1400" dirty="0">
                        <a:latin typeface="Meiryo UI" panose="020B0604030504040204" pitchFamily="50" charset="-128"/>
                        <a:ea typeface="Meiryo UI" panose="020B0604030504040204" pitchFamily="50" charset="-128"/>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653619095"/>
                  </a:ext>
                </a:extLst>
              </a:tr>
              <a:tr h="463453">
                <a:tc>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ja-JP" altLang="en-US" sz="1400" dirty="0">
                          <a:latin typeface="Meiryo UI" panose="020B0604030504040204" pitchFamily="50" charset="-128"/>
                          <a:ea typeface="Meiryo UI" panose="020B0604030504040204" pitchFamily="50" charset="-128"/>
                        </a:rPr>
                        <a:t>ワーク</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en-US" altLang="ja-JP" sz="1400" dirty="0">
                          <a:latin typeface="Meiryo UI" panose="020B0604030504040204" pitchFamily="50" charset="-128"/>
                          <a:ea typeface="Meiryo UI" panose="020B0604030504040204" pitchFamily="50" charset="-128"/>
                        </a:rPr>
                        <a:t>25</a:t>
                      </a:r>
                      <a:r>
                        <a:rPr kumimoji="1" lang="ja-JP" altLang="en-US" sz="1400" dirty="0">
                          <a:latin typeface="Meiryo UI" panose="020B0604030504040204" pitchFamily="50" charset="-128"/>
                          <a:ea typeface="Meiryo UI" panose="020B0604030504040204" pitchFamily="50" charset="-128"/>
                        </a:rPr>
                        <a:t>分：⑨対策・施策の体系整理</a:t>
                      </a:r>
                      <a:endParaRPr kumimoji="1" lang="en-US" altLang="ja-JP" sz="1400" dirty="0">
                        <a:latin typeface="Meiryo UI" panose="020B0604030504040204" pitchFamily="50" charset="-128"/>
                        <a:ea typeface="Meiryo UI" panose="020B0604030504040204" pitchFamily="50" charset="-128"/>
                      </a:endParaRPr>
                    </a:p>
                    <a:p>
                      <a:r>
                        <a:rPr kumimoji="1" lang="en-US" altLang="ja-JP" sz="1400" dirty="0">
                          <a:latin typeface="Meiryo UI" panose="020B0604030504040204" pitchFamily="50" charset="-128"/>
                          <a:ea typeface="Meiryo UI" panose="020B0604030504040204" pitchFamily="50" charset="-128"/>
                        </a:rPr>
                        <a:t>20</a:t>
                      </a:r>
                      <a:r>
                        <a:rPr kumimoji="1" lang="ja-JP" altLang="en-US" sz="1400" dirty="0">
                          <a:latin typeface="Meiryo UI" panose="020B0604030504040204" pitchFamily="50" charset="-128"/>
                          <a:ea typeface="Meiryo UI" panose="020B0604030504040204" pitchFamily="50" charset="-128"/>
                        </a:rPr>
                        <a:t>分：⑩取組主体ごとの取組方針の設定</a:t>
                      </a:r>
                      <a:endParaRPr kumimoji="1" lang="en-US" altLang="ja-JP" sz="1400" dirty="0">
                        <a:latin typeface="Meiryo UI" panose="020B0604030504040204" pitchFamily="50" charset="-128"/>
                        <a:ea typeface="Meiryo UI" panose="020B0604030504040204" pitchFamily="50" charset="-128"/>
                      </a:endParaRPr>
                    </a:p>
                    <a:p>
                      <a:r>
                        <a:rPr kumimoji="1" lang="en-US" altLang="ja-JP" sz="1400" dirty="0">
                          <a:latin typeface="Meiryo UI" panose="020B0604030504040204" pitchFamily="50" charset="-128"/>
                          <a:ea typeface="Meiryo UI" panose="020B0604030504040204" pitchFamily="50" charset="-128"/>
                        </a:rPr>
                        <a:t>15</a:t>
                      </a:r>
                      <a:r>
                        <a:rPr kumimoji="1" lang="ja-JP" altLang="en-US" sz="1400" dirty="0">
                          <a:latin typeface="Meiryo UI" panose="020B0604030504040204" pitchFamily="50" charset="-128"/>
                          <a:ea typeface="Meiryo UI" panose="020B0604030504040204" pitchFamily="50" charset="-128"/>
                        </a:rPr>
                        <a:t>分：⑪取り組みを推進する上での他部署との連携</a:t>
                      </a:r>
                      <a:endParaRPr kumimoji="1" lang="en-US" altLang="ja-JP" sz="1400" dirty="0">
                        <a:latin typeface="Meiryo UI" panose="020B0604030504040204" pitchFamily="50" charset="-128"/>
                        <a:ea typeface="Meiryo UI" panose="020B0604030504040204" pitchFamily="50" charset="-128"/>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435612562"/>
                  </a:ext>
                </a:extLst>
              </a:tr>
            </a:tbl>
          </a:graphicData>
        </a:graphic>
      </p:graphicFrame>
      <p:graphicFrame>
        <p:nvGraphicFramePr>
          <p:cNvPr id="12" name="表 11">
            <a:extLst>
              <a:ext uri="{FF2B5EF4-FFF2-40B4-BE49-F238E27FC236}">
                <a16:creationId xmlns:a16="http://schemas.microsoft.com/office/drawing/2014/main" id="{6974CC7C-4839-9286-AEEE-E961F05D3C8F}"/>
              </a:ext>
            </a:extLst>
          </p:cNvPr>
          <p:cNvGraphicFramePr>
            <a:graphicFrameLocks noGrp="1"/>
          </p:cNvGraphicFramePr>
          <p:nvPr>
            <p:extLst>
              <p:ext uri="{D42A27DB-BD31-4B8C-83A1-F6EECF244321}">
                <p14:modId xmlns:p14="http://schemas.microsoft.com/office/powerpoint/2010/main" val="1649002898"/>
              </p:ext>
            </p:extLst>
          </p:nvPr>
        </p:nvGraphicFramePr>
        <p:xfrm>
          <a:off x="5040544" y="5714532"/>
          <a:ext cx="4708223" cy="609600"/>
        </p:xfrm>
        <a:graphic>
          <a:graphicData uri="http://schemas.openxmlformats.org/drawingml/2006/table">
            <a:tbl>
              <a:tblPr firstRow="1" bandRow="1"/>
              <a:tblGrid>
                <a:gridCol w="699338">
                  <a:extLst>
                    <a:ext uri="{9D8B030D-6E8A-4147-A177-3AD203B41FA5}">
                      <a16:colId xmlns:a16="http://schemas.microsoft.com/office/drawing/2014/main" val="2954161847"/>
                    </a:ext>
                  </a:extLst>
                </a:gridCol>
                <a:gridCol w="4008885">
                  <a:extLst>
                    <a:ext uri="{9D8B030D-6E8A-4147-A177-3AD203B41FA5}">
                      <a16:colId xmlns:a16="http://schemas.microsoft.com/office/drawing/2014/main" val="10115818"/>
                    </a:ext>
                  </a:extLst>
                </a:gridCol>
              </a:tblGrid>
              <a:tr h="0">
                <a:tc gridSpan="2">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ja-JP" altLang="en-US" sz="1400" dirty="0">
                          <a:latin typeface="Meiryo UI" panose="020B0604030504040204" pitchFamily="50" charset="-128"/>
                          <a:ea typeface="Meiryo UI" panose="020B0604030504040204" pitchFamily="50" charset="-128"/>
                        </a:rPr>
                        <a:t>７．対策・施策を具体的に進めるために</a:t>
                      </a:r>
                      <a:endParaRPr kumimoji="1" lang="en-US" altLang="ja-JP" sz="1400" dirty="0">
                        <a:latin typeface="Meiryo UI" panose="020B0604030504040204" pitchFamily="50" charset="-128"/>
                        <a:ea typeface="Meiryo UI" panose="020B0604030504040204" pitchFamily="50" charset="-128"/>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5B9BD5">
                        <a:lumMod val="40000"/>
                        <a:lumOff val="60000"/>
                      </a:srgbClr>
                    </a:solidFill>
                  </a:tcPr>
                </a:tc>
                <a:tc hMerge="1">
                  <a:txBody>
                    <a:bodyPr/>
                    <a:lstStyle/>
                    <a:p>
                      <a:endParaRPr kumimoji="1" lang="ja-JP" altLang="en-US" dirty="0"/>
                    </a:p>
                  </a:txBody>
                  <a:tcPr>
                    <a:solidFill>
                      <a:schemeClr val="accent5">
                        <a:lumMod val="40000"/>
                        <a:lumOff val="60000"/>
                      </a:schemeClr>
                    </a:solidFill>
                  </a:tcPr>
                </a:tc>
                <a:extLst>
                  <a:ext uri="{0D108BD9-81ED-4DB2-BD59-A6C34878D82A}">
                    <a16:rowId xmlns:a16="http://schemas.microsoft.com/office/drawing/2014/main" val="747597687"/>
                  </a:ext>
                </a:extLst>
              </a:tr>
              <a:tr h="0">
                <a:tc>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ja-JP" altLang="en-US" sz="1400">
                          <a:latin typeface="Meiryo UI" panose="020B0604030504040204" pitchFamily="50" charset="-128"/>
                          <a:ea typeface="Meiryo UI" panose="020B0604030504040204" pitchFamily="50" charset="-128"/>
                        </a:rPr>
                        <a:t>説明</a:t>
                      </a:r>
                      <a:endParaRPr kumimoji="1" lang="ja-JP" altLang="en-US" sz="1400" dirty="0">
                        <a:latin typeface="Meiryo UI" panose="020B0604030504040204" pitchFamily="50" charset="-128"/>
                        <a:ea typeface="Meiryo UI" panose="020B0604030504040204" pitchFamily="50" charset="-128"/>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6" rtl="0" eaLnBrk="1" latinLnBrk="0" hangingPunct="1">
                        <a:defRPr kumimoji="1" sz="1800" kern="1200">
                          <a:solidFill>
                            <a:schemeClr val="tx1"/>
                          </a:solidFill>
                          <a:latin typeface="游ゴシック" panose="020F0502020204030204"/>
                        </a:defRPr>
                      </a:lvl1pPr>
                      <a:lvl2pPr marL="457203" algn="l" defTabSz="914406" rtl="0" eaLnBrk="1" latinLnBrk="0" hangingPunct="1">
                        <a:defRPr kumimoji="1" sz="1800" kern="1200">
                          <a:solidFill>
                            <a:schemeClr val="tx1"/>
                          </a:solidFill>
                          <a:latin typeface="游ゴシック" panose="020F0502020204030204"/>
                        </a:defRPr>
                      </a:lvl2pPr>
                      <a:lvl3pPr marL="914406" algn="l" defTabSz="914406" rtl="0" eaLnBrk="1" latinLnBrk="0" hangingPunct="1">
                        <a:defRPr kumimoji="1" sz="1800" kern="1200">
                          <a:solidFill>
                            <a:schemeClr val="tx1"/>
                          </a:solidFill>
                          <a:latin typeface="游ゴシック" panose="020F0502020204030204"/>
                        </a:defRPr>
                      </a:lvl3pPr>
                      <a:lvl4pPr marL="1371609" algn="l" defTabSz="914406" rtl="0" eaLnBrk="1" latinLnBrk="0" hangingPunct="1">
                        <a:defRPr kumimoji="1" sz="1800" kern="1200">
                          <a:solidFill>
                            <a:schemeClr val="tx1"/>
                          </a:solidFill>
                          <a:latin typeface="游ゴシック" panose="020F0502020204030204"/>
                        </a:defRPr>
                      </a:lvl4pPr>
                      <a:lvl5pPr marL="1828812" algn="l" defTabSz="914406" rtl="0" eaLnBrk="1" latinLnBrk="0" hangingPunct="1">
                        <a:defRPr kumimoji="1" sz="1800" kern="1200">
                          <a:solidFill>
                            <a:schemeClr val="tx1"/>
                          </a:solidFill>
                          <a:latin typeface="游ゴシック" panose="020F0502020204030204"/>
                        </a:defRPr>
                      </a:lvl5pPr>
                      <a:lvl6pPr marL="2286015" algn="l" defTabSz="914406" rtl="0" eaLnBrk="1" latinLnBrk="0" hangingPunct="1">
                        <a:defRPr kumimoji="1" sz="1800" kern="1200">
                          <a:solidFill>
                            <a:schemeClr val="tx1"/>
                          </a:solidFill>
                          <a:latin typeface="游ゴシック" panose="020F0502020204030204"/>
                        </a:defRPr>
                      </a:lvl6pPr>
                      <a:lvl7pPr marL="2743218" algn="l" defTabSz="914406" rtl="0" eaLnBrk="1" latinLnBrk="0" hangingPunct="1">
                        <a:defRPr kumimoji="1" sz="1800" kern="1200">
                          <a:solidFill>
                            <a:schemeClr val="tx1"/>
                          </a:solidFill>
                          <a:latin typeface="游ゴシック" panose="020F0502020204030204"/>
                        </a:defRPr>
                      </a:lvl7pPr>
                      <a:lvl8pPr marL="3200421" algn="l" defTabSz="914406" rtl="0" eaLnBrk="1" latinLnBrk="0" hangingPunct="1">
                        <a:defRPr kumimoji="1" sz="1800" kern="1200">
                          <a:solidFill>
                            <a:schemeClr val="tx1"/>
                          </a:solidFill>
                          <a:latin typeface="游ゴシック" panose="020F0502020204030204"/>
                        </a:defRPr>
                      </a:lvl8pPr>
                      <a:lvl9pPr marL="3657624" algn="l" defTabSz="914406" rtl="0" eaLnBrk="1" latinLnBrk="0" hangingPunct="1">
                        <a:defRPr kumimoji="1" sz="1800" kern="1200">
                          <a:solidFill>
                            <a:schemeClr val="tx1"/>
                          </a:solidFill>
                          <a:latin typeface="游ゴシック" panose="020F0502020204030204"/>
                        </a:defRPr>
                      </a:lvl9pPr>
                    </a:lstStyle>
                    <a:p>
                      <a:r>
                        <a:rPr kumimoji="1" lang="en-US" altLang="ja-JP" sz="1400" dirty="0">
                          <a:latin typeface="Meiryo UI" panose="020B0604030504040204" pitchFamily="50" charset="-128"/>
                          <a:ea typeface="Meiryo UI" panose="020B0604030504040204" pitchFamily="50" charset="-128"/>
                        </a:rPr>
                        <a:t>10</a:t>
                      </a:r>
                      <a:r>
                        <a:rPr kumimoji="1" lang="ja-JP" altLang="en-US" sz="1400" dirty="0">
                          <a:latin typeface="Meiryo UI" panose="020B0604030504040204" pitchFamily="50" charset="-128"/>
                          <a:ea typeface="Meiryo UI" panose="020B0604030504040204" pitchFamily="50" charset="-128"/>
                        </a:rPr>
                        <a:t>分</a:t>
                      </a:r>
                      <a:endParaRPr kumimoji="1" lang="en-US" altLang="ja-JP" sz="1400" dirty="0">
                        <a:latin typeface="Meiryo UI" panose="020B0604030504040204" pitchFamily="50" charset="-128"/>
                        <a:ea typeface="Meiryo UI" panose="020B0604030504040204" pitchFamily="50" charset="-128"/>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653619095"/>
                  </a:ext>
                </a:extLst>
              </a:tr>
            </a:tbl>
          </a:graphicData>
        </a:graphic>
      </p:graphicFrame>
      <p:sp>
        <p:nvSpPr>
          <p:cNvPr id="13" name="テキスト ボックス 12">
            <a:extLst>
              <a:ext uri="{FF2B5EF4-FFF2-40B4-BE49-F238E27FC236}">
                <a16:creationId xmlns:a16="http://schemas.microsoft.com/office/drawing/2014/main" id="{069D4A54-3931-AFD9-E1EC-4716142A90A4}"/>
              </a:ext>
            </a:extLst>
          </p:cNvPr>
          <p:cNvSpPr txBox="1"/>
          <p:nvPr/>
        </p:nvSpPr>
        <p:spPr>
          <a:xfrm>
            <a:off x="1813164" y="1457840"/>
            <a:ext cx="2232363" cy="346698"/>
          </a:xfrm>
          <a:prstGeom prst="rect">
            <a:avLst/>
          </a:prstGeom>
          <a:noFill/>
        </p:spPr>
        <p:txBody>
          <a:bodyPr wrap="square" rtlCol="0">
            <a:spAutoFit/>
          </a:bodyPr>
          <a:lstStyle/>
          <a:p>
            <a:pPr defTabSz="839876"/>
            <a:r>
              <a:rPr lang="ja-JP" altLang="en-US" b="1" dirty="0">
                <a:solidFill>
                  <a:prstClr val="black"/>
                </a:solidFill>
                <a:latin typeface="Meiryo UI"/>
                <a:ea typeface="Meiryo UI"/>
              </a:rPr>
              <a:t>全体（</a:t>
            </a:r>
            <a:r>
              <a:rPr lang="en-US" altLang="ja-JP" b="1" dirty="0">
                <a:solidFill>
                  <a:prstClr val="black"/>
                </a:solidFill>
                <a:latin typeface="Meiryo UI"/>
                <a:ea typeface="Meiryo UI"/>
              </a:rPr>
              <a:t>300</a:t>
            </a:r>
            <a:r>
              <a:rPr lang="ja-JP" altLang="en-US" b="1" dirty="0">
                <a:solidFill>
                  <a:prstClr val="black"/>
                </a:solidFill>
                <a:latin typeface="Meiryo UI"/>
                <a:ea typeface="Meiryo UI"/>
              </a:rPr>
              <a:t>分）</a:t>
            </a:r>
          </a:p>
        </p:txBody>
      </p:sp>
    </p:spTree>
    <p:extLst>
      <p:ext uri="{BB962C8B-B14F-4D97-AF65-F5344CB8AC3E}">
        <p14:creationId xmlns:p14="http://schemas.microsoft.com/office/powerpoint/2010/main" val="6408392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ja-JP" altLang="en-US" sz="2400" dirty="0">
                <a:latin typeface="Meiryo UI"/>
                <a:ea typeface="Meiryo UI"/>
              </a:rPr>
              <a:t>温室効果ガス排出の要因分析の目的・概要</a:t>
            </a:r>
          </a:p>
        </p:txBody>
      </p:sp>
      <p:sp>
        <p:nvSpPr>
          <p:cNvPr id="3" name="コンテンツ プレースホルダー 2">
            <a:extLst>
              <a:ext uri="{FF2B5EF4-FFF2-40B4-BE49-F238E27FC236}">
                <a16:creationId xmlns:a16="http://schemas.microsoft.com/office/drawing/2014/main" id="{E1893773-3DAA-1EE4-7681-8ED5CA970E5B}"/>
              </a:ext>
            </a:extLst>
          </p:cNvPr>
          <p:cNvSpPr>
            <a:spLocks noGrp="1"/>
          </p:cNvSpPr>
          <p:nvPr>
            <p:ph sz="quarter" idx="13"/>
          </p:nvPr>
        </p:nvSpPr>
        <p:spPr>
          <a:xfrm>
            <a:off x="250187" y="1008293"/>
            <a:ext cx="9405628" cy="1070957"/>
          </a:xfrm>
        </p:spPr>
        <p:txBody>
          <a:bodyPr/>
          <a:lstStyle/>
          <a:p>
            <a:r>
              <a:rPr lang="ja-JP" altLang="en-US" sz="1600" b="1" dirty="0">
                <a:solidFill>
                  <a:prstClr val="black"/>
                </a:solidFill>
              </a:rPr>
              <a:t>排出量の要因分析の目的</a:t>
            </a:r>
            <a:endParaRPr lang="en-US" altLang="ja-JP" sz="1600" b="1" dirty="0">
              <a:solidFill>
                <a:prstClr val="black"/>
              </a:solidFill>
            </a:endParaRPr>
          </a:p>
          <a:p>
            <a:pPr>
              <a:buFont typeface="Arial" panose="020B0604020202020204" pitchFamily="34" charset="0"/>
              <a:buChar char="•"/>
            </a:pPr>
            <a:r>
              <a:rPr lang="ja-JP" altLang="en-US" sz="1200" dirty="0">
                <a:solidFill>
                  <a:prstClr val="black"/>
                </a:solidFill>
              </a:rPr>
              <a:t>自身の自治体の排出量から、対策・施策の方向性（分野・部門）を検討する。</a:t>
            </a:r>
            <a:endParaRPr lang="en-US" altLang="ja-JP" sz="1200" dirty="0">
              <a:solidFill>
                <a:prstClr val="black"/>
              </a:solidFill>
            </a:endParaRPr>
          </a:p>
          <a:p>
            <a:pPr>
              <a:buFont typeface="Arial" panose="020B0604020202020204" pitchFamily="34" charset="0"/>
              <a:buChar char="•"/>
            </a:pPr>
            <a:r>
              <a:rPr lang="ja-JP" altLang="en-US" sz="1200" dirty="0">
                <a:solidFill>
                  <a:prstClr val="black"/>
                </a:solidFill>
              </a:rPr>
              <a:t>上記により、より脱炭素に効果的な施策を打ち出すことが可能。</a:t>
            </a:r>
            <a:endParaRPr lang="en-US" altLang="ja-JP" sz="1200" dirty="0">
              <a:solidFill>
                <a:prstClr val="black"/>
              </a:solidFill>
            </a:endParaRPr>
          </a:p>
        </p:txBody>
      </p:sp>
      <p:graphicFrame>
        <p:nvGraphicFramePr>
          <p:cNvPr id="10" name="図表 9">
            <a:extLst>
              <a:ext uri="{FF2B5EF4-FFF2-40B4-BE49-F238E27FC236}">
                <a16:creationId xmlns:a16="http://schemas.microsoft.com/office/drawing/2014/main" id="{F3349691-C874-4258-931B-488C70611BD0}"/>
              </a:ext>
            </a:extLst>
          </p:cNvPr>
          <p:cNvGraphicFramePr/>
          <p:nvPr>
            <p:extLst>
              <p:ext uri="{D42A27DB-BD31-4B8C-83A1-F6EECF244321}">
                <p14:modId xmlns:p14="http://schemas.microsoft.com/office/powerpoint/2010/main" val="343001573"/>
              </p:ext>
            </p:extLst>
          </p:nvPr>
        </p:nvGraphicFramePr>
        <p:xfrm>
          <a:off x="1659345" y="2557721"/>
          <a:ext cx="6587309" cy="3621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15959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ja-JP" altLang="en-US" sz="2400" dirty="0">
                <a:latin typeface="Meiryo UI"/>
                <a:ea typeface="Meiryo UI"/>
              </a:rPr>
              <a:t>事例：先進自治体の要因分析１</a:t>
            </a:r>
          </a:p>
        </p:txBody>
      </p:sp>
      <p:sp>
        <p:nvSpPr>
          <p:cNvPr id="3" name="コンテンツ プレースホルダー 2">
            <a:extLst>
              <a:ext uri="{FF2B5EF4-FFF2-40B4-BE49-F238E27FC236}">
                <a16:creationId xmlns:a16="http://schemas.microsoft.com/office/drawing/2014/main" id="{E1893773-3DAA-1EE4-7681-8ED5CA970E5B}"/>
              </a:ext>
            </a:extLst>
          </p:cNvPr>
          <p:cNvSpPr>
            <a:spLocks noGrp="1"/>
          </p:cNvSpPr>
          <p:nvPr>
            <p:ph sz="quarter" idx="13"/>
          </p:nvPr>
        </p:nvSpPr>
        <p:spPr>
          <a:xfrm>
            <a:off x="250187" y="1008293"/>
            <a:ext cx="9405628" cy="822171"/>
          </a:xfrm>
        </p:spPr>
        <p:txBody>
          <a:bodyPr/>
          <a:lstStyle/>
          <a:p>
            <a:r>
              <a:rPr lang="ja-JP" altLang="en-US" sz="1600" b="1" dirty="0">
                <a:solidFill>
                  <a:prstClr val="black"/>
                </a:solidFill>
              </a:rPr>
              <a:t>名古屋市の事例</a:t>
            </a:r>
            <a:endParaRPr lang="en-US" altLang="ja-JP" sz="1600" b="1" dirty="0">
              <a:solidFill>
                <a:prstClr val="black"/>
              </a:solidFill>
            </a:endParaRPr>
          </a:p>
          <a:p>
            <a:pPr>
              <a:buFont typeface="Arial" panose="020B0604020202020204" pitchFamily="34" charset="0"/>
              <a:buChar char="•"/>
            </a:pPr>
            <a:r>
              <a:rPr lang="ja-JP" altLang="en-US" sz="1200" dirty="0">
                <a:solidFill>
                  <a:prstClr val="black"/>
                </a:solidFill>
              </a:rPr>
              <a:t>名古屋市の「</a:t>
            </a:r>
            <a:r>
              <a:rPr lang="zh-CN" altLang="en-US" sz="1200" dirty="0">
                <a:solidFill>
                  <a:prstClr val="black"/>
                </a:solidFill>
              </a:rPr>
              <a:t>名古屋市地球温暖化対策実行計画</a:t>
            </a:r>
            <a:r>
              <a:rPr lang="en-US" altLang="zh-CN" sz="1200" dirty="0">
                <a:solidFill>
                  <a:prstClr val="black"/>
                </a:solidFill>
              </a:rPr>
              <a:t>2030</a:t>
            </a:r>
            <a:r>
              <a:rPr lang="zh-CN" altLang="en-US" sz="1200" dirty="0">
                <a:solidFill>
                  <a:prstClr val="black"/>
                </a:solidFill>
              </a:rPr>
              <a:t>（案</a:t>
            </a:r>
            <a:r>
              <a:rPr lang="ja-JP" altLang="en-US" sz="1200" dirty="0">
                <a:solidFill>
                  <a:prstClr val="black"/>
                </a:solidFill>
              </a:rPr>
              <a:t>）」では、下記のような進捗管理指標を設けている。</a:t>
            </a:r>
            <a:endParaRPr lang="en-US" altLang="ja-JP" sz="1200" dirty="0">
              <a:solidFill>
                <a:prstClr val="black"/>
              </a:solidFill>
            </a:endParaRPr>
          </a:p>
        </p:txBody>
      </p:sp>
      <p:sp>
        <p:nvSpPr>
          <p:cNvPr id="4" name="テキスト ボックス 3">
            <a:extLst>
              <a:ext uri="{FF2B5EF4-FFF2-40B4-BE49-F238E27FC236}">
                <a16:creationId xmlns:a16="http://schemas.microsoft.com/office/drawing/2014/main" id="{E447DB14-5CC7-EDFE-0632-EBE7725C3885}"/>
              </a:ext>
            </a:extLst>
          </p:cNvPr>
          <p:cNvSpPr txBox="1"/>
          <p:nvPr/>
        </p:nvSpPr>
        <p:spPr>
          <a:xfrm>
            <a:off x="935409" y="2377779"/>
            <a:ext cx="2659100" cy="276999"/>
          </a:xfrm>
          <a:prstGeom prst="rect">
            <a:avLst/>
          </a:prstGeom>
          <a:noFill/>
        </p:spPr>
        <p:txBody>
          <a:bodyPr wrap="square" rtlCol="0">
            <a:spAutoFit/>
          </a:bodyPr>
          <a:lstStyle/>
          <a:p>
            <a:pPr algn="ctr"/>
            <a:r>
              <a:rPr lang="ja-JP" altLang="en-US" sz="1200" dirty="0"/>
              <a:t>部門別温室効果ガス排出量の推移</a:t>
            </a:r>
            <a:endParaRPr kumimoji="1" lang="ja-JP" altLang="en-US" sz="1200" dirty="0"/>
          </a:p>
        </p:txBody>
      </p:sp>
      <p:sp>
        <p:nvSpPr>
          <p:cNvPr id="6" name="テキスト ボックス 5">
            <a:extLst>
              <a:ext uri="{FF2B5EF4-FFF2-40B4-BE49-F238E27FC236}">
                <a16:creationId xmlns:a16="http://schemas.microsoft.com/office/drawing/2014/main" id="{8D21A71D-980C-CA7D-4EE8-17DCF717D2C5}"/>
              </a:ext>
            </a:extLst>
          </p:cNvPr>
          <p:cNvSpPr txBox="1"/>
          <p:nvPr/>
        </p:nvSpPr>
        <p:spPr>
          <a:xfrm>
            <a:off x="6022840" y="1923200"/>
            <a:ext cx="2083073" cy="276999"/>
          </a:xfrm>
          <a:prstGeom prst="rect">
            <a:avLst/>
          </a:prstGeom>
          <a:noFill/>
        </p:spPr>
        <p:txBody>
          <a:bodyPr wrap="square">
            <a:spAutoFit/>
          </a:bodyPr>
          <a:lstStyle/>
          <a:p>
            <a:pPr algn="ctr"/>
            <a:r>
              <a:rPr lang="ja-JP" altLang="en-US" sz="1200" dirty="0"/>
              <a:t>名古屋市の対策・施策</a:t>
            </a:r>
            <a:endParaRPr kumimoji="1" lang="ja-JP" altLang="en-US" sz="1200" dirty="0"/>
          </a:p>
        </p:txBody>
      </p:sp>
      <p:pic>
        <p:nvPicPr>
          <p:cNvPr id="7" name="図 6">
            <a:extLst>
              <a:ext uri="{FF2B5EF4-FFF2-40B4-BE49-F238E27FC236}">
                <a16:creationId xmlns:a16="http://schemas.microsoft.com/office/drawing/2014/main" id="{D9C8816D-CC7C-4EA5-0458-4E55900EB9B4}"/>
              </a:ext>
            </a:extLst>
          </p:cNvPr>
          <p:cNvPicPr>
            <a:picLocks noChangeAspect="1"/>
          </p:cNvPicPr>
          <p:nvPr/>
        </p:nvPicPr>
        <p:blipFill>
          <a:blip r:embed="rId3"/>
          <a:stretch>
            <a:fillRect/>
          </a:stretch>
        </p:blipFill>
        <p:spPr>
          <a:xfrm>
            <a:off x="15260" y="2875736"/>
            <a:ext cx="4437445" cy="2538998"/>
          </a:xfrm>
          <a:prstGeom prst="rect">
            <a:avLst/>
          </a:prstGeom>
        </p:spPr>
      </p:pic>
      <p:pic>
        <p:nvPicPr>
          <p:cNvPr id="8" name="図 7">
            <a:extLst>
              <a:ext uri="{FF2B5EF4-FFF2-40B4-BE49-F238E27FC236}">
                <a16:creationId xmlns:a16="http://schemas.microsoft.com/office/drawing/2014/main" id="{51D4249B-2E5E-C183-27F6-28C8BF4668AE}"/>
              </a:ext>
            </a:extLst>
          </p:cNvPr>
          <p:cNvPicPr>
            <a:picLocks noChangeAspect="1"/>
          </p:cNvPicPr>
          <p:nvPr/>
        </p:nvPicPr>
        <p:blipFill>
          <a:blip r:embed="rId4"/>
          <a:stretch>
            <a:fillRect/>
          </a:stretch>
        </p:blipFill>
        <p:spPr>
          <a:xfrm>
            <a:off x="4379894" y="2516279"/>
            <a:ext cx="2876179" cy="3078848"/>
          </a:xfrm>
          <a:prstGeom prst="rect">
            <a:avLst/>
          </a:prstGeom>
        </p:spPr>
      </p:pic>
      <p:pic>
        <p:nvPicPr>
          <p:cNvPr id="9" name="図 8">
            <a:extLst>
              <a:ext uri="{FF2B5EF4-FFF2-40B4-BE49-F238E27FC236}">
                <a16:creationId xmlns:a16="http://schemas.microsoft.com/office/drawing/2014/main" id="{7FA00591-384D-3BA6-B3CE-3BAD60EF631A}"/>
              </a:ext>
            </a:extLst>
          </p:cNvPr>
          <p:cNvPicPr>
            <a:picLocks noChangeAspect="1"/>
          </p:cNvPicPr>
          <p:nvPr/>
        </p:nvPicPr>
        <p:blipFill>
          <a:blip r:embed="rId5"/>
          <a:stretch>
            <a:fillRect/>
          </a:stretch>
        </p:blipFill>
        <p:spPr>
          <a:xfrm>
            <a:off x="7256073" y="2516279"/>
            <a:ext cx="2649927" cy="3476362"/>
          </a:xfrm>
          <a:prstGeom prst="rect">
            <a:avLst/>
          </a:prstGeom>
        </p:spPr>
      </p:pic>
      <p:sp>
        <p:nvSpPr>
          <p:cNvPr id="13" name="テキスト ボックス 12">
            <a:extLst>
              <a:ext uri="{FF2B5EF4-FFF2-40B4-BE49-F238E27FC236}">
                <a16:creationId xmlns:a16="http://schemas.microsoft.com/office/drawing/2014/main" id="{9E61631F-00FA-D207-4819-917B1238B8E7}"/>
              </a:ext>
            </a:extLst>
          </p:cNvPr>
          <p:cNvSpPr txBox="1"/>
          <p:nvPr/>
        </p:nvSpPr>
        <p:spPr>
          <a:xfrm>
            <a:off x="15260" y="6211669"/>
            <a:ext cx="8506440" cy="646331"/>
          </a:xfrm>
          <a:prstGeom prst="rect">
            <a:avLst/>
          </a:prstGeom>
          <a:noFill/>
        </p:spPr>
        <p:txBody>
          <a:bodyPr wrap="square" rtlCol="0">
            <a:spAutoFit/>
          </a:bodyPr>
          <a:lstStyle/>
          <a:p>
            <a:r>
              <a:rPr kumimoji="1" lang="ja-JP" altLang="en-US" sz="1200" dirty="0"/>
              <a:t>出典：</a:t>
            </a:r>
            <a:r>
              <a:rPr kumimoji="1" lang="zh-CN" altLang="en-US" sz="1200" dirty="0"/>
              <a:t>名古屋市地球温暖化対策実行計画</a:t>
            </a:r>
            <a:r>
              <a:rPr kumimoji="1" lang="en-US" altLang="zh-CN" sz="1200" dirty="0"/>
              <a:t>2030</a:t>
            </a:r>
            <a:r>
              <a:rPr kumimoji="1" lang="zh-CN" altLang="en-US" sz="1200" dirty="0"/>
              <a:t>（案）</a:t>
            </a:r>
            <a:r>
              <a:rPr kumimoji="1" lang="ja-JP" altLang="en-US" sz="1200" dirty="0"/>
              <a:t>：</a:t>
            </a:r>
            <a:r>
              <a:rPr kumimoji="1" lang="en-US" altLang="ja-JP" sz="1200" dirty="0"/>
              <a:t>p.30</a:t>
            </a:r>
            <a:r>
              <a:rPr kumimoji="1" lang="ja-JP" altLang="en-US" sz="1200" dirty="0"/>
              <a:t>、</a:t>
            </a:r>
            <a:r>
              <a:rPr kumimoji="1" lang="en-US" altLang="ja-JP" sz="1200" dirty="0"/>
              <a:t>113</a:t>
            </a:r>
            <a:r>
              <a:rPr kumimoji="1" lang="ja-JP" altLang="en-US" sz="1200" dirty="0"/>
              <a:t>～</a:t>
            </a:r>
            <a:br>
              <a:rPr kumimoji="1" lang="en-US" altLang="ja-JP" sz="1200" dirty="0"/>
            </a:br>
            <a:r>
              <a:rPr kumimoji="1" lang="ja-JP" altLang="en-US" sz="1200" dirty="0"/>
              <a:t>　　　　 パブコメ実施時点（</a:t>
            </a:r>
            <a:r>
              <a:rPr kumimoji="1" lang="en-US" altLang="ja-JP" sz="1200" dirty="0"/>
              <a:t>2024.1</a:t>
            </a:r>
            <a:r>
              <a:rPr kumimoji="1" lang="ja-JP" altLang="en-US" sz="1200" dirty="0"/>
              <a:t>）</a:t>
            </a:r>
            <a:endParaRPr kumimoji="1" lang="en-US" altLang="ja-JP" sz="1200" dirty="0"/>
          </a:p>
          <a:p>
            <a:r>
              <a:rPr kumimoji="1" lang="en-US" altLang="ja-JP" sz="1100" dirty="0">
                <a:hlinkClick r:id="rId6"/>
              </a:rPr>
              <a:t>https://www.city.nagoya.jp/kankyo/cmsfiles/contents/0000171/171631/honpen_ondankataisaku.pdf</a:t>
            </a:r>
            <a:endParaRPr kumimoji="1" lang="en-US" altLang="ja-JP" sz="1100" dirty="0"/>
          </a:p>
        </p:txBody>
      </p:sp>
    </p:spTree>
    <p:extLst>
      <p:ext uri="{BB962C8B-B14F-4D97-AF65-F5344CB8AC3E}">
        <p14:creationId xmlns:p14="http://schemas.microsoft.com/office/powerpoint/2010/main" val="25093487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ja-JP" altLang="en-US" sz="2400" dirty="0">
                <a:latin typeface="Meiryo UI"/>
                <a:ea typeface="Meiryo UI"/>
              </a:rPr>
              <a:t>事例：先進自治体の要因分析２</a:t>
            </a:r>
          </a:p>
        </p:txBody>
      </p:sp>
      <p:sp>
        <p:nvSpPr>
          <p:cNvPr id="3" name="コンテンツ プレースホルダー 2">
            <a:extLst>
              <a:ext uri="{FF2B5EF4-FFF2-40B4-BE49-F238E27FC236}">
                <a16:creationId xmlns:a16="http://schemas.microsoft.com/office/drawing/2014/main" id="{E1893773-3DAA-1EE4-7681-8ED5CA970E5B}"/>
              </a:ext>
            </a:extLst>
          </p:cNvPr>
          <p:cNvSpPr>
            <a:spLocks noGrp="1"/>
          </p:cNvSpPr>
          <p:nvPr>
            <p:ph sz="quarter" idx="13"/>
          </p:nvPr>
        </p:nvSpPr>
        <p:spPr>
          <a:xfrm>
            <a:off x="250187" y="1008293"/>
            <a:ext cx="9405628" cy="822171"/>
          </a:xfrm>
        </p:spPr>
        <p:txBody>
          <a:bodyPr/>
          <a:lstStyle/>
          <a:p>
            <a:r>
              <a:rPr lang="ja-JP" altLang="en-US" sz="1600" b="1" dirty="0">
                <a:solidFill>
                  <a:prstClr val="black"/>
                </a:solidFill>
              </a:rPr>
              <a:t>江津市の事例</a:t>
            </a:r>
            <a:endParaRPr lang="en-US" altLang="ja-JP" sz="1600" b="1" dirty="0">
              <a:solidFill>
                <a:prstClr val="black"/>
              </a:solidFill>
            </a:endParaRPr>
          </a:p>
          <a:p>
            <a:pPr>
              <a:buFont typeface="Arial" panose="020B0604020202020204" pitchFamily="34" charset="0"/>
              <a:buChar char="•"/>
            </a:pPr>
            <a:r>
              <a:rPr lang="ja-JP" altLang="en-US" sz="1200" dirty="0">
                <a:solidFill>
                  <a:prstClr val="black"/>
                </a:solidFill>
              </a:rPr>
              <a:t>江津市の「江津市地球温暖化対策実行計画（区域施策編）素案」では、下記のように部門の中で削減活動を定義している。</a:t>
            </a:r>
            <a:endParaRPr lang="en-US" altLang="ja-JP" sz="1200" dirty="0">
              <a:solidFill>
                <a:prstClr val="black"/>
              </a:solidFill>
            </a:endParaRPr>
          </a:p>
        </p:txBody>
      </p:sp>
      <p:pic>
        <p:nvPicPr>
          <p:cNvPr id="17" name="図 16">
            <a:extLst>
              <a:ext uri="{FF2B5EF4-FFF2-40B4-BE49-F238E27FC236}">
                <a16:creationId xmlns:a16="http://schemas.microsoft.com/office/drawing/2014/main" id="{09A467B5-3D6A-44E3-8A8B-B75871ED56B2}"/>
              </a:ext>
            </a:extLst>
          </p:cNvPr>
          <p:cNvPicPr>
            <a:picLocks noChangeAspect="1"/>
          </p:cNvPicPr>
          <p:nvPr/>
        </p:nvPicPr>
        <p:blipFill>
          <a:blip r:embed="rId3"/>
          <a:stretch>
            <a:fillRect/>
          </a:stretch>
        </p:blipFill>
        <p:spPr>
          <a:xfrm>
            <a:off x="5249261" y="2193069"/>
            <a:ext cx="3594267" cy="4316225"/>
          </a:xfrm>
          <a:prstGeom prst="rect">
            <a:avLst/>
          </a:prstGeom>
        </p:spPr>
      </p:pic>
      <p:sp>
        <p:nvSpPr>
          <p:cNvPr id="20" name="テキスト ボックス 19">
            <a:extLst>
              <a:ext uri="{FF2B5EF4-FFF2-40B4-BE49-F238E27FC236}">
                <a16:creationId xmlns:a16="http://schemas.microsoft.com/office/drawing/2014/main" id="{C0A681C5-6EE9-4E7C-A394-3850643798F4}"/>
              </a:ext>
            </a:extLst>
          </p:cNvPr>
          <p:cNvSpPr txBox="1"/>
          <p:nvPr/>
        </p:nvSpPr>
        <p:spPr>
          <a:xfrm>
            <a:off x="1681981" y="5180858"/>
            <a:ext cx="2172154" cy="461665"/>
          </a:xfrm>
          <a:prstGeom prst="rect">
            <a:avLst/>
          </a:prstGeom>
          <a:noFill/>
        </p:spPr>
        <p:txBody>
          <a:bodyPr wrap="square" rtlCol="0">
            <a:spAutoFit/>
          </a:bodyPr>
          <a:lstStyle/>
          <a:p>
            <a:pPr algn="ctr"/>
            <a:r>
              <a:rPr lang="ja-JP" altLang="en-US" sz="1200" dirty="0"/>
              <a:t>江津市の部門・分野別</a:t>
            </a:r>
            <a:endParaRPr lang="en-US" altLang="ja-JP" sz="1200" dirty="0"/>
          </a:p>
          <a:p>
            <a:pPr algn="ctr"/>
            <a:r>
              <a:rPr kumimoji="1" lang="en-US" altLang="ja-JP" sz="1200" dirty="0"/>
              <a:t>CO2</a:t>
            </a:r>
            <a:r>
              <a:rPr kumimoji="1" lang="ja-JP" altLang="en-US" sz="1200" dirty="0"/>
              <a:t>排出量推移</a:t>
            </a:r>
          </a:p>
        </p:txBody>
      </p:sp>
      <p:sp>
        <p:nvSpPr>
          <p:cNvPr id="21" name="テキスト ボックス 20">
            <a:extLst>
              <a:ext uri="{FF2B5EF4-FFF2-40B4-BE49-F238E27FC236}">
                <a16:creationId xmlns:a16="http://schemas.microsoft.com/office/drawing/2014/main" id="{2EA5FBC8-BEB4-4CEE-84DC-A9A8987C0957}"/>
              </a:ext>
            </a:extLst>
          </p:cNvPr>
          <p:cNvSpPr txBox="1"/>
          <p:nvPr/>
        </p:nvSpPr>
        <p:spPr>
          <a:xfrm>
            <a:off x="6170550" y="1874905"/>
            <a:ext cx="1751691" cy="276999"/>
          </a:xfrm>
          <a:prstGeom prst="rect">
            <a:avLst/>
          </a:prstGeom>
          <a:noFill/>
        </p:spPr>
        <p:txBody>
          <a:bodyPr wrap="square" rtlCol="0">
            <a:spAutoFit/>
          </a:bodyPr>
          <a:lstStyle/>
          <a:p>
            <a:pPr algn="ctr"/>
            <a:r>
              <a:rPr lang="ja-JP" altLang="en-US" sz="1200" dirty="0"/>
              <a:t>江津市の対策・施策</a:t>
            </a:r>
            <a:endParaRPr kumimoji="1" lang="ja-JP" altLang="en-US" sz="1200" dirty="0"/>
          </a:p>
        </p:txBody>
      </p:sp>
      <p:sp>
        <p:nvSpPr>
          <p:cNvPr id="22" name="テキスト ボックス 21">
            <a:extLst>
              <a:ext uri="{FF2B5EF4-FFF2-40B4-BE49-F238E27FC236}">
                <a16:creationId xmlns:a16="http://schemas.microsoft.com/office/drawing/2014/main" id="{5C6D9C4D-391A-442B-B03D-2FF39E13ABC0}"/>
              </a:ext>
            </a:extLst>
          </p:cNvPr>
          <p:cNvSpPr txBox="1"/>
          <p:nvPr/>
        </p:nvSpPr>
        <p:spPr>
          <a:xfrm>
            <a:off x="0" y="6396335"/>
            <a:ext cx="7504839" cy="461665"/>
          </a:xfrm>
          <a:prstGeom prst="rect">
            <a:avLst/>
          </a:prstGeom>
          <a:noFill/>
        </p:spPr>
        <p:txBody>
          <a:bodyPr wrap="square" rtlCol="0">
            <a:spAutoFit/>
          </a:bodyPr>
          <a:lstStyle/>
          <a:p>
            <a:r>
              <a:rPr lang="ja-JP" altLang="en-US" sz="1200" dirty="0"/>
              <a:t>出典</a:t>
            </a:r>
            <a:r>
              <a:rPr kumimoji="1" lang="ja-JP" altLang="en-US" sz="1200" dirty="0"/>
              <a:t>：江津市地球温暖化対策実行計画：</a:t>
            </a:r>
            <a:r>
              <a:rPr lang="en-US" altLang="ja-JP" sz="1200" dirty="0"/>
              <a:t>p.19</a:t>
            </a:r>
            <a:r>
              <a:rPr lang="ja-JP" altLang="en-US" sz="1200" dirty="0"/>
              <a:t>、</a:t>
            </a:r>
            <a:r>
              <a:rPr kumimoji="1" lang="en-US" altLang="ja-JP" sz="1200" dirty="0"/>
              <a:t>23</a:t>
            </a:r>
          </a:p>
          <a:p>
            <a:r>
              <a:rPr kumimoji="1" lang="en-US" altLang="ja-JP" sz="1200" dirty="0">
                <a:hlinkClick r:id="rId4"/>
              </a:rPr>
              <a:t>https://www.city.gotsu.lg.jp/uploaded/attachment/10488.pdf</a:t>
            </a:r>
            <a:endParaRPr kumimoji="1" lang="en-US" altLang="ja-JP" sz="1200" dirty="0"/>
          </a:p>
        </p:txBody>
      </p:sp>
      <p:pic>
        <p:nvPicPr>
          <p:cNvPr id="5" name="図 4">
            <a:extLst>
              <a:ext uri="{FF2B5EF4-FFF2-40B4-BE49-F238E27FC236}">
                <a16:creationId xmlns:a16="http://schemas.microsoft.com/office/drawing/2014/main" id="{053F235F-11EF-44F1-A08A-D73827B9901D}"/>
              </a:ext>
            </a:extLst>
          </p:cNvPr>
          <p:cNvPicPr>
            <a:picLocks noChangeAspect="1"/>
          </p:cNvPicPr>
          <p:nvPr/>
        </p:nvPicPr>
        <p:blipFill>
          <a:blip r:embed="rId5"/>
          <a:stretch>
            <a:fillRect/>
          </a:stretch>
        </p:blipFill>
        <p:spPr>
          <a:xfrm>
            <a:off x="150024" y="2864350"/>
            <a:ext cx="4823615" cy="2316508"/>
          </a:xfrm>
          <a:prstGeom prst="rect">
            <a:avLst/>
          </a:prstGeom>
        </p:spPr>
      </p:pic>
    </p:spTree>
    <p:extLst>
      <p:ext uri="{BB962C8B-B14F-4D97-AF65-F5344CB8AC3E}">
        <p14:creationId xmlns:p14="http://schemas.microsoft.com/office/powerpoint/2010/main" val="3737359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en-US" altLang="ja-JP" sz="2400" dirty="0">
                <a:latin typeface="Meiryo UI"/>
                <a:ea typeface="Meiryo UI"/>
              </a:rPr>
              <a:t>【</a:t>
            </a:r>
            <a:r>
              <a:rPr lang="ja-JP" altLang="en-US" sz="2400" dirty="0">
                <a:latin typeface="Meiryo UI"/>
                <a:ea typeface="Meiryo UI"/>
              </a:rPr>
              <a:t>振り返り</a:t>
            </a:r>
            <a:r>
              <a:rPr lang="en-US" altLang="ja-JP" sz="2400" dirty="0">
                <a:latin typeface="Meiryo UI"/>
                <a:ea typeface="Meiryo UI"/>
              </a:rPr>
              <a:t>】</a:t>
            </a:r>
            <a:r>
              <a:rPr lang="ja-JP" altLang="en-US" sz="2400" dirty="0">
                <a:latin typeface="Meiryo UI"/>
                <a:ea typeface="Meiryo UI"/>
              </a:rPr>
              <a:t>自身の自治体の排出量が多い分野を理解する</a:t>
            </a:r>
          </a:p>
        </p:txBody>
      </p:sp>
      <p:sp>
        <p:nvSpPr>
          <p:cNvPr id="3" name="コンテンツ プレースホルダー 2">
            <a:extLst>
              <a:ext uri="{FF2B5EF4-FFF2-40B4-BE49-F238E27FC236}">
                <a16:creationId xmlns:a16="http://schemas.microsoft.com/office/drawing/2014/main" id="{E1893773-3DAA-1EE4-7681-8ED5CA970E5B}"/>
              </a:ext>
            </a:extLst>
          </p:cNvPr>
          <p:cNvSpPr>
            <a:spLocks noGrp="1"/>
          </p:cNvSpPr>
          <p:nvPr>
            <p:ph sz="quarter" idx="13"/>
          </p:nvPr>
        </p:nvSpPr>
        <p:spPr>
          <a:xfrm>
            <a:off x="250187" y="1008293"/>
            <a:ext cx="9405628" cy="822171"/>
          </a:xfrm>
        </p:spPr>
        <p:txBody>
          <a:bodyPr/>
          <a:lstStyle/>
          <a:p>
            <a:r>
              <a:rPr lang="ja-JP" altLang="en-US" sz="1600" b="1" dirty="0">
                <a:solidFill>
                  <a:prstClr val="black"/>
                </a:solidFill>
              </a:rPr>
              <a:t>排出量が多い部門・分野の把握</a:t>
            </a:r>
            <a:endParaRPr lang="en-US" altLang="ja-JP" sz="1600" b="1" dirty="0">
              <a:solidFill>
                <a:prstClr val="black"/>
              </a:solidFill>
            </a:endParaRPr>
          </a:p>
          <a:p>
            <a:pPr>
              <a:buFont typeface="Arial" panose="020B0604020202020204" pitchFamily="34" charset="0"/>
              <a:buChar char="•"/>
            </a:pPr>
            <a:r>
              <a:rPr lang="ja-JP" altLang="en-US" sz="1200" dirty="0">
                <a:solidFill>
                  <a:prstClr val="black"/>
                </a:solidFill>
              </a:rPr>
              <a:t>ワーク③（</a:t>
            </a:r>
            <a:r>
              <a:rPr lang="en-US" altLang="ja-JP" sz="1200" dirty="0">
                <a:solidFill>
                  <a:prstClr val="black"/>
                </a:solidFill>
              </a:rPr>
              <a:t>p.36</a:t>
            </a:r>
            <a:r>
              <a:rPr lang="ja-JP" altLang="en-US" sz="1200" dirty="0">
                <a:solidFill>
                  <a:prstClr val="black"/>
                </a:solidFill>
              </a:rPr>
              <a:t>）およびワーク④（</a:t>
            </a:r>
            <a:r>
              <a:rPr lang="en-US" altLang="ja-JP" sz="1200" dirty="0">
                <a:solidFill>
                  <a:prstClr val="black"/>
                </a:solidFill>
              </a:rPr>
              <a:t>p.38</a:t>
            </a:r>
            <a:r>
              <a:rPr lang="ja-JP" altLang="en-US" sz="1200" dirty="0">
                <a:solidFill>
                  <a:prstClr val="black"/>
                </a:solidFill>
              </a:rPr>
              <a:t>）で検討した排出量の現況を、要因分析に活用する。</a:t>
            </a:r>
            <a:endParaRPr lang="en-US" altLang="ja-JP" sz="1200" dirty="0">
              <a:solidFill>
                <a:prstClr val="black"/>
              </a:solidFill>
            </a:endParaRPr>
          </a:p>
        </p:txBody>
      </p:sp>
      <p:graphicFrame>
        <p:nvGraphicFramePr>
          <p:cNvPr id="4" name="表 6">
            <a:extLst>
              <a:ext uri="{FF2B5EF4-FFF2-40B4-BE49-F238E27FC236}">
                <a16:creationId xmlns:a16="http://schemas.microsoft.com/office/drawing/2014/main" id="{BDAF77C6-86C1-A5DC-25A3-F559A25D8FA2}"/>
              </a:ext>
            </a:extLst>
          </p:cNvPr>
          <p:cNvGraphicFramePr>
            <a:graphicFrameLocks noGrp="1"/>
          </p:cNvGraphicFramePr>
          <p:nvPr>
            <p:extLst>
              <p:ext uri="{D42A27DB-BD31-4B8C-83A1-F6EECF244321}">
                <p14:modId xmlns:p14="http://schemas.microsoft.com/office/powerpoint/2010/main" val="3765170723"/>
              </p:ext>
            </p:extLst>
          </p:nvPr>
        </p:nvGraphicFramePr>
        <p:xfrm>
          <a:off x="489043" y="2436723"/>
          <a:ext cx="4578893" cy="1341120"/>
        </p:xfrm>
        <a:graphic>
          <a:graphicData uri="http://schemas.openxmlformats.org/drawingml/2006/table">
            <a:tbl>
              <a:tblPr firstRow="1" bandRow="1">
                <a:tableStyleId>{72833802-FEF1-4C79-8D5D-14CF1EAF98D9}</a:tableStyleId>
              </a:tblPr>
              <a:tblGrid>
                <a:gridCol w="582326">
                  <a:extLst>
                    <a:ext uri="{9D8B030D-6E8A-4147-A177-3AD203B41FA5}">
                      <a16:colId xmlns:a16="http://schemas.microsoft.com/office/drawing/2014/main" val="4193089316"/>
                    </a:ext>
                  </a:extLst>
                </a:gridCol>
                <a:gridCol w="3098042">
                  <a:extLst>
                    <a:ext uri="{9D8B030D-6E8A-4147-A177-3AD203B41FA5}">
                      <a16:colId xmlns:a16="http://schemas.microsoft.com/office/drawing/2014/main" val="3017024929"/>
                    </a:ext>
                  </a:extLst>
                </a:gridCol>
                <a:gridCol w="898525">
                  <a:extLst>
                    <a:ext uri="{9D8B030D-6E8A-4147-A177-3AD203B41FA5}">
                      <a16:colId xmlns:a16="http://schemas.microsoft.com/office/drawing/2014/main" val="1762210154"/>
                    </a:ext>
                  </a:extLst>
                </a:gridCol>
              </a:tblGrid>
              <a:tr h="0">
                <a:tc gridSpan="3">
                  <a:txBody>
                    <a:bodyPr/>
                    <a:lstStyle/>
                    <a:p>
                      <a:r>
                        <a:rPr kumimoji="1" lang="ja-JP" altLang="en-US" sz="1600" dirty="0">
                          <a:solidFill>
                            <a:schemeClr val="tx1"/>
                          </a:solidFill>
                        </a:rPr>
                        <a:t>排出量の多い部門・分野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r>
                        <a:rPr kumimoji="1" lang="ja-JP" altLang="en-US" sz="1600" dirty="0">
                          <a:solidFill>
                            <a:schemeClr val="tx1"/>
                          </a:solidFill>
                        </a:rPr>
                        <a:t>区域の特徴・特性</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r>
                        <a:rPr kumimoji="1" lang="ja-JP" altLang="en-US" sz="1600" dirty="0">
                          <a:solidFill>
                            <a:schemeClr val="tx1"/>
                          </a:solidFill>
                        </a:rPr>
                        <a:t>強み、課題</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510191735"/>
                  </a:ext>
                </a:extLst>
              </a:tr>
              <a:tr h="209678">
                <a:tc>
                  <a:txBody>
                    <a:bodyPr/>
                    <a:lstStyle/>
                    <a:p>
                      <a:pPr algn="ctr"/>
                      <a:r>
                        <a:rPr kumimoji="1" lang="ja-JP" altLang="en-US" sz="1600" dirty="0"/>
                        <a:t>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r">
                        <a:buFont typeface="Arial" panose="020B0604020202020204" pitchFamily="34" charset="0"/>
                        <a:buNone/>
                      </a:pPr>
                      <a:r>
                        <a:rPr kumimoji="1" lang="ja-JP" altLang="en-US" sz="12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4695991"/>
                  </a:ext>
                </a:extLst>
              </a:tr>
              <a:tr h="209678">
                <a:tc>
                  <a:txBody>
                    <a:bodyPr/>
                    <a:lstStyle/>
                    <a:p>
                      <a:pPr algn="ctr"/>
                      <a:r>
                        <a:rPr kumimoji="1" lang="ja-JP" altLang="en-US" sz="1600" dirty="0"/>
                        <a:t>２</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86199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861999"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7155487"/>
                  </a:ext>
                </a:extLst>
              </a:tr>
              <a:tr h="209678">
                <a:tc>
                  <a:txBody>
                    <a:bodyPr/>
                    <a:lstStyle/>
                    <a:p>
                      <a:pPr algn="ctr"/>
                      <a:r>
                        <a:rPr kumimoji="1" lang="ja-JP" altLang="en-US" sz="1600" dirty="0"/>
                        <a:t>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endParaRPr kumimoji="1" lang="en-US" altLang="ja-JP"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r">
                        <a:buFont typeface="Arial" panose="020B0604020202020204" pitchFamily="34" charset="0"/>
                        <a:buNone/>
                      </a:pPr>
                      <a:r>
                        <a:rPr kumimoji="1" lang="en-US" altLang="ja-JP" sz="12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2463024"/>
                  </a:ext>
                </a:extLst>
              </a:tr>
            </a:tbl>
          </a:graphicData>
        </a:graphic>
      </p:graphicFrame>
      <p:graphicFrame>
        <p:nvGraphicFramePr>
          <p:cNvPr id="5" name="表 6">
            <a:extLst>
              <a:ext uri="{FF2B5EF4-FFF2-40B4-BE49-F238E27FC236}">
                <a16:creationId xmlns:a16="http://schemas.microsoft.com/office/drawing/2014/main" id="{9FA98B3F-F628-5FC7-98EE-0192D81D9A26}"/>
              </a:ext>
            </a:extLst>
          </p:cNvPr>
          <p:cNvGraphicFramePr>
            <a:graphicFrameLocks noGrp="1"/>
          </p:cNvGraphicFramePr>
          <p:nvPr>
            <p:extLst>
              <p:ext uri="{D42A27DB-BD31-4B8C-83A1-F6EECF244321}">
                <p14:modId xmlns:p14="http://schemas.microsoft.com/office/powerpoint/2010/main" val="2971135785"/>
              </p:ext>
            </p:extLst>
          </p:nvPr>
        </p:nvGraphicFramePr>
        <p:xfrm>
          <a:off x="5321491" y="2436723"/>
          <a:ext cx="4095466" cy="1341120"/>
        </p:xfrm>
        <a:graphic>
          <a:graphicData uri="http://schemas.openxmlformats.org/drawingml/2006/table">
            <a:tbl>
              <a:tblPr firstRow="1" bandRow="1">
                <a:tableStyleId>{72833802-FEF1-4C79-8D5D-14CF1EAF98D9}</a:tableStyleId>
              </a:tblPr>
              <a:tblGrid>
                <a:gridCol w="4095466">
                  <a:extLst>
                    <a:ext uri="{9D8B030D-6E8A-4147-A177-3AD203B41FA5}">
                      <a16:colId xmlns:a16="http://schemas.microsoft.com/office/drawing/2014/main" val="4193089316"/>
                    </a:ext>
                  </a:extLst>
                </a:gridCol>
              </a:tblGrid>
              <a:tr h="0">
                <a:tc>
                  <a:txBody>
                    <a:bodyPr/>
                    <a:lstStyle/>
                    <a:p>
                      <a:r>
                        <a:rPr kumimoji="1" lang="ja-JP" altLang="en-US" sz="1600" dirty="0">
                          <a:solidFill>
                            <a:schemeClr val="tx1"/>
                          </a:solidFill>
                        </a:rPr>
                        <a:t>都道府県と比較して排出量の多い部門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510191735"/>
                  </a:ext>
                </a:extLst>
              </a:tr>
              <a:tr h="209678">
                <a:tc>
                  <a:txBody>
                    <a:bodyPr/>
                    <a:lstStyle/>
                    <a:p>
                      <a:pPr algn="ct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4695991"/>
                  </a:ext>
                </a:extLst>
              </a:tr>
              <a:tr h="209678">
                <a:tc>
                  <a:txBody>
                    <a:bodyPr/>
                    <a:lstStyle/>
                    <a:p>
                      <a:pPr algn="ct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0125760"/>
                  </a:ext>
                </a:extLst>
              </a:tr>
              <a:tr h="209678">
                <a:tc>
                  <a:txBody>
                    <a:bodyPr/>
                    <a:lstStyle/>
                    <a:p>
                      <a:pPr algn="ctr"/>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3894898"/>
                  </a:ext>
                </a:extLst>
              </a:tr>
            </a:tbl>
          </a:graphicData>
        </a:graphic>
      </p:graphicFrame>
      <p:sp>
        <p:nvSpPr>
          <p:cNvPr id="6" name="正方形/長方形 5">
            <a:extLst>
              <a:ext uri="{FF2B5EF4-FFF2-40B4-BE49-F238E27FC236}">
                <a16:creationId xmlns:a16="http://schemas.microsoft.com/office/drawing/2014/main" id="{85C1337B-73D8-3480-5655-DE8DC5323284}"/>
              </a:ext>
            </a:extLst>
          </p:cNvPr>
          <p:cNvSpPr/>
          <p:nvPr/>
        </p:nvSpPr>
        <p:spPr>
          <a:xfrm>
            <a:off x="250187" y="1946646"/>
            <a:ext cx="920657" cy="419211"/>
          </a:xfrm>
          <a:prstGeom prst="rect">
            <a:avLst/>
          </a:prstGeom>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ワーク③</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6B78339C-79C3-44EE-4F7E-440F450A0BA0}"/>
              </a:ext>
            </a:extLst>
          </p:cNvPr>
          <p:cNvSpPr/>
          <p:nvPr/>
        </p:nvSpPr>
        <p:spPr>
          <a:xfrm>
            <a:off x="250187" y="4006443"/>
            <a:ext cx="920657" cy="419211"/>
          </a:xfrm>
          <a:prstGeom prst="rect">
            <a:avLst/>
          </a:prstGeom>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ja-JP" altLang="en-US" sz="1600" dirty="0">
                <a:solidFill>
                  <a:schemeClr val="tx1"/>
                </a:solidFill>
                <a:latin typeface="Meiryo UI" panose="020B0604030504040204" pitchFamily="50" charset="-128"/>
                <a:ea typeface="Meiryo UI" panose="020B0604030504040204" pitchFamily="50" charset="-128"/>
              </a:rPr>
              <a:t>ワーク④</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graphicFrame>
        <p:nvGraphicFramePr>
          <p:cNvPr id="25" name="表 6">
            <a:extLst>
              <a:ext uri="{FF2B5EF4-FFF2-40B4-BE49-F238E27FC236}">
                <a16:creationId xmlns:a16="http://schemas.microsoft.com/office/drawing/2014/main" id="{7BEE8043-9E99-056B-2BF2-F014C51121EB}"/>
              </a:ext>
            </a:extLst>
          </p:cNvPr>
          <p:cNvGraphicFramePr>
            <a:graphicFrameLocks noGrp="1"/>
          </p:cNvGraphicFramePr>
          <p:nvPr>
            <p:extLst>
              <p:ext uri="{D42A27DB-BD31-4B8C-83A1-F6EECF244321}">
                <p14:modId xmlns:p14="http://schemas.microsoft.com/office/powerpoint/2010/main" val="3550563093"/>
              </p:ext>
            </p:extLst>
          </p:nvPr>
        </p:nvGraphicFramePr>
        <p:xfrm>
          <a:off x="1424399" y="4006443"/>
          <a:ext cx="5452113" cy="2691608"/>
        </p:xfrm>
        <a:graphic>
          <a:graphicData uri="http://schemas.openxmlformats.org/drawingml/2006/table">
            <a:tbl>
              <a:tblPr firstRow="1" bandRow="1">
                <a:tableStyleId>{72833802-FEF1-4C79-8D5D-14CF1EAF98D9}</a:tableStyleId>
              </a:tblPr>
              <a:tblGrid>
                <a:gridCol w="1539259">
                  <a:extLst>
                    <a:ext uri="{9D8B030D-6E8A-4147-A177-3AD203B41FA5}">
                      <a16:colId xmlns:a16="http://schemas.microsoft.com/office/drawing/2014/main" val="4193089316"/>
                    </a:ext>
                  </a:extLst>
                </a:gridCol>
                <a:gridCol w="3912854">
                  <a:extLst>
                    <a:ext uri="{9D8B030D-6E8A-4147-A177-3AD203B41FA5}">
                      <a16:colId xmlns:a16="http://schemas.microsoft.com/office/drawing/2014/main" val="1762210154"/>
                    </a:ext>
                  </a:extLst>
                </a:gridCol>
              </a:tblGrid>
              <a:tr h="279287">
                <a:tc>
                  <a:txBody>
                    <a:bodyPr/>
                    <a:lstStyle/>
                    <a:p>
                      <a:r>
                        <a:rPr kumimoji="1" lang="ja-JP" altLang="en-US" sz="1600" b="1" dirty="0">
                          <a:solidFill>
                            <a:sysClr val="windowText" lastClr="000000"/>
                          </a:solidFill>
                        </a:rPr>
                        <a:t>重視すべき部門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indent="0">
                        <a:buFont typeface="Arial" panose="020B0604020202020204" pitchFamily="34" charset="0"/>
                        <a:buNone/>
                      </a:pPr>
                      <a:r>
                        <a:rPr kumimoji="1" lang="ja-JP" altLang="en-US" sz="1400" b="1" dirty="0">
                          <a:solidFill>
                            <a:sysClr val="windowText" lastClr="000000"/>
                          </a:solidFill>
                        </a:rPr>
                        <a:t>区域の特徴・特性に照らし合わせた主要な要因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300407320"/>
                  </a:ext>
                </a:extLst>
              </a:tr>
              <a:tr h="589082">
                <a:tc>
                  <a:txBody>
                    <a:bodyPr/>
                    <a:lstStyle/>
                    <a:p>
                      <a:endParaRPr kumimoji="1" lang="ja-JP" altLang="en-US" sz="1600" b="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endParaRPr kumimoji="1" lang="ja-JP" altLang="en-US" sz="1200" b="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04695991"/>
                  </a:ext>
                </a:extLst>
              </a:tr>
              <a:tr h="589082">
                <a:tc>
                  <a:txBody>
                    <a:bodyPr/>
                    <a:lstStyle/>
                    <a:p>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kumimoji="1" lang="en-US" altLang="ja-JP"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7155487"/>
                  </a:ext>
                </a:extLst>
              </a:tr>
              <a:tr h="589082">
                <a:tc>
                  <a:txBody>
                    <a:bodyPr/>
                    <a:lstStyle/>
                    <a:p>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2463024"/>
                  </a:ext>
                </a:extLst>
              </a:tr>
              <a:tr h="589082">
                <a:tc>
                  <a:txBody>
                    <a:bodyPr/>
                    <a:lstStyle/>
                    <a:p>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1217014"/>
                  </a:ext>
                </a:extLst>
              </a:tr>
            </a:tbl>
          </a:graphicData>
        </a:graphic>
      </p:graphicFrame>
    </p:spTree>
    <p:extLst>
      <p:ext uri="{BB962C8B-B14F-4D97-AF65-F5344CB8AC3E}">
        <p14:creationId xmlns:p14="http://schemas.microsoft.com/office/powerpoint/2010/main" val="38313257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ja-JP" altLang="en-US" sz="2400" dirty="0">
                <a:latin typeface="Meiryo UI"/>
                <a:ea typeface="Meiryo UI"/>
              </a:rPr>
              <a:t>温室効果ガス排出に影響する要因の分解</a:t>
            </a:r>
          </a:p>
        </p:txBody>
      </p:sp>
      <p:sp>
        <p:nvSpPr>
          <p:cNvPr id="3" name="コンテンツ プレースホルダー 2">
            <a:extLst>
              <a:ext uri="{FF2B5EF4-FFF2-40B4-BE49-F238E27FC236}">
                <a16:creationId xmlns:a16="http://schemas.microsoft.com/office/drawing/2014/main" id="{E1893773-3DAA-1EE4-7681-8ED5CA970E5B}"/>
              </a:ext>
            </a:extLst>
          </p:cNvPr>
          <p:cNvSpPr>
            <a:spLocks noGrp="1"/>
          </p:cNvSpPr>
          <p:nvPr>
            <p:ph sz="quarter" idx="13"/>
          </p:nvPr>
        </p:nvSpPr>
        <p:spPr>
          <a:xfrm>
            <a:off x="250187" y="1008293"/>
            <a:ext cx="9405628" cy="1070957"/>
          </a:xfrm>
        </p:spPr>
        <p:txBody>
          <a:bodyPr/>
          <a:lstStyle/>
          <a:p>
            <a:r>
              <a:rPr lang="ja-JP" altLang="en-US" sz="1600" b="1" dirty="0">
                <a:solidFill>
                  <a:prstClr val="black"/>
                </a:solidFill>
              </a:rPr>
              <a:t>温室効果ガス排出に影響する要因の分解</a:t>
            </a:r>
            <a:endParaRPr lang="en-US" altLang="ja-JP" sz="1600" b="1" dirty="0">
              <a:solidFill>
                <a:prstClr val="black"/>
              </a:solidFill>
            </a:endParaRPr>
          </a:p>
          <a:p>
            <a:pPr>
              <a:buFont typeface="Arial" panose="020B0604020202020204" pitchFamily="34" charset="0"/>
              <a:buChar char="•"/>
            </a:pPr>
            <a:r>
              <a:rPr lang="ja-JP" altLang="en-US" sz="1200" dirty="0">
                <a:solidFill>
                  <a:prstClr val="black"/>
                </a:solidFill>
              </a:rPr>
              <a:t>ここまでで検討した重視すべき部門やそこに影響している主要な要因のうち、より具体的に影響している要因を洗い出す。</a:t>
            </a:r>
            <a:endParaRPr lang="en-US" altLang="ja-JP" sz="1200" dirty="0">
              <a:solidFill>
                <a:prstClr val="black"/>
              </a:solidFill>
            </a:endParaRPr>
          </a:p>
          <a:p>
            <a:pPr>
              <a:buFont typeface="Arial" panose="020B0604020202020204" pitchFamily="34" charset="0"/>
              <a:buChar char="•"/>
            </a:pPr>
            <a:r>
              <a:rPr lang="ja-JP" altLang="en-US" sz="1200" dirty="0">
                <a:solidFill>
                  <a:prstClr val="black"/>
                </a:solidFill>
              </a:rPr>
              <a:t>原則下記の計算式通りなので、いずれかの要素に対処をすれば排出量への対策は可能となる。</a:t>
            </a:r>
            <a:endParaRPr lang="en-US" altLang="ja-JP" sz="1200" dirty="0">
              <a:solidFill>
                <a:prstClr val="black"/>
              </a:solidFill>
            </a:endParaRPr>
          </a:p>
        </p:txBody>
      </p:sp>
      <p:sp>
        <p:nvSpPr>
          <p:cNvPr id="4" name="正方形/長方形 3">
            <a:extLst>
              <a:ext uri="{FF2B5EF4-FFF2-40B4-BE49-F238E27FC236}">
                <a16:creationId xmlns:a16="http://schemas.microsoft.com/office/drawing/2014/main" id="{A8E2844D-84CC-4D6C-A058-77FD1473B63A}"/>
              </a:ext>
            </a:extLst>
          </p:cNvPr>
          <p:cNvSpPr/>
          <p:nvPr/>
        </p:nvSpPr>
        <p:spPr>
          <a:xfrm>
            <a:off x="250187" y="3266614"/>
            <a:ext cx="1593669" cy="50509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600" dirty="0">
                <a:solidFill>
                  <a:schemeClr val="tx1"/>
                </a:solidFill>
                <a:latin typeface="Meiryo UI" panose="020B0604030504040204" pitchFamily="50" charset="-128"/>
                <a:ea typeface="Meiryo UI" panose="020B0604030504040204" pitchFamily="50" charset="-128"/>
              </a:rPr>
              <a:t>CO2</a:t>
            </a:r>
            <a:r>
              <a:rPr kumimoji="1" lang="ja-JP" altLang="en-US" sz="1600" dirty="0">
                <a:solidFill>
                  <a:schemeClr val="tx1"/>
                </a:solidFill>
                <a:latin typeface="Meiryo UI" panose="020B0604030504040204" pitchFamily="50" charset="-128"/>
                <a:ea typeface="Meiryo UI" panose="020B0604030504040204" pitchFamily="50" charset="-128"/>
              </a:rPr>
              <a:t>排出量</a:t>
            </a:r>
          </a:p>
        </p:txBody>
      </p:sp>
      <p:sp>
        <p:nvSpPr>
          <p:cNvPr id="7" name="正方形/長方形 6">
            <a:extLst>
              <a:ext uri="{FF2B5EF4-FFF2-40B4-BE49-F238E27FC236}">
                <a16:creationId xmlns:a16="http://schemas.microsoft.com/office/drawing/2014/main" id="{DE90B2A0-B764-42A7-912F-955D19F94A3C}"/>
              </a:ext>
            </a:extLst>
          </p:cNvPr>
          <p:cNvSpPr/>
          <p:nvPr/>
        </p:nvSpPr>
        <p:spPr>
          <a:xfrm>
            <a:off x="2362963" y="3266614"/>
            <a:ext cx="1593669" cy="50509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活動量</a:t>
            </a:r>
          </a:p>
        </p:txBody>
      </p:sp>
      <p:sp>
        <p:nvSpPr>
          <p:cNvPr id="8" name="正方形/長方形 7">
            <a:extLst>
              <a:ext uri="{FF2B5EF4-FFF2-40B4-BE49-F238E27FC236}">
                <a16:creationId xmlns:a16="http://schemas.microsoft.com/office/drawing/2014/main" id="{789553D2-3128-429E-B35D-847FBE3D7725}"/>
              </a:ext>
            </a:extLst>
          </p:cNvPr>
          <p:cNvSpPr/>
          <p:nvPr/>
        </p:nvSpPr>
        <p:spPr>
          <a:xfrm>
            <a:off x="4475739" y="3266614"/>
            <a:ext cx="2220685" cy="50509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エネルギー消費原単位</a:t>
            </a:r>
          </a:p>
        </p:txBody>
      </p:sp>
      <p:sp>
        <p:nvSpPr>
          <p:cNvPr id="9" name="正方形/長方形 8">
            <a:extLst>
              <a:ext uri="{FF2B5EF4-FFF2-40B4-BE49-F238E27FC236}">
                <a16:creationId xmlns:a16="http://schemas.microsoft.com/office/drawing/2014/main" id="{220AD6D3-99CA-4BF5-BA03-DEE3DBC88F34}"/>
              </a:ext>
            </a:extLst>
          </p:cNvPr>
          <p:cNvSpPr/>
          <p:nvPr/>
        </p:nvSpPr>
        <p:spPr>
          <a:xfrm>
            <a:off x="7215531" y="3266614"/>
            <a:ext cx="1702045" cy="50509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600" dirty="0">
                <a:solidFill>
                  <a:schemeClr val="tx1"/>
                </a:solidFill>
                <a:latin typeface="Meiryo UI" panose="020B0604030504040204" pitchFamily="50" charset="-128"/>
                <a:ea typeface="Meiryo UI" panose="020B0604030504040204" pitchFamily="50" charset="-128"/>
              </a:rPr>
              <a:t>排出係数</a:t>
            </a:r>
          </a:p>
        </p:txBody>
      </p:sp>
      <p:sp>
        <p:nvSpPr>
          <p:cNvPr id="10" name="テキスト ボックス 9">
            <a:extLst>
              <a:ext uri="{FF2B5EF4-FFF2-40B4-BE49-F238E27FC236}">
                <a16:creationId xmlns:a16="http://schemas.microsoft.com/office/drawing/2014/main" id="{B7A273A4-910E-49D9-BB04-9EC31F5575E2}"/>
              </a:ext>
            </a:extLst>
          </p:cNvPr>
          <p:cNvSpPr txBox="1"/>
          <p:nvPr/>
        </p:nvSpPr>
        <p:spPr>
          <a:xfrm>
            <a:off x="1874073" y="3343636"/>
            <a:ext cx="455786" cy="346698"/>
          </a:xfrm>
          <a:prstGeom prst="rect">
            <a:avLst/>
          </a:prstGeom>
          <a:noFill/>
        </p:spPr>
        <p:txBody>
          <a:bodyPr wrap="square" rtlCol="0">
            <a:spAutoFit/>
          </a:bodyPr>
          <a:lstStyle/>
          <a:p>
            <a:pPr algn="ctr"/>
            <a:r>
              <a:rPr kumimoji="1" lang="ja-JP" altLang="en-US" dirty="0"/>
              <a:t>＝</a:t>
            </a:r>
          </a:p>
        </p:txBody>
      </p:sp>
      <p:sp>
        <p:nvSpPr>
          <p:cNvPr id="11" name="テキスト ボックス 10">
            <a:extLst>
              <a:ext uri="{FF2B5EF4-FFF2-40B4-BE49-F238E27FC236}">
                <a16:creationId xmlns:a16="http://schemas.microsoft.com/office/drawing/2014/main" id="{8F66B694-DD45-4B58-B6F6-983EB01C1152}"/>
              </a:ext>
            </a:extLst>
          </p:cNvPr>
          <p:cNvSpPr txBox="1"/>
          <p:nvPr/>
        </p:nvSpPr>
        <p:spPr>
          <a:xfrm>
            <a:off x="3979576" y="3343636"/>
            <a:ext cx="455786" cy="346698"/>
          </a:xfrm>
          <a:prstGeom prst="rect">
            <a:avLst/>
          </a:prstGeom>
          <a:noFill/>
        </p:spPr>
        <p:txBody>
          <a:bodyPr wrap="square" rtlCol="0">
            <a:spAutoFit/>
          </a:bodyPr>
          <a:lstStyle/>
          <a:p>
            <a:pPr algn="ctr"/>
            <a:r>
              <a:rPr lang="en-US" altLang="ja-JP" dirty="0"/>
              <a:t>×</a:t>
            </a:r>
            <a:endParaRPr kumimoji="1" lang="ja-JP" altLang="en-US" dirty="0"/>
          </a:p>
        </p:txBody>
      </p:sp>
      <p:sp>
        <p:nvSpPr>
          <p:cNvPr id="12" name="テキスト ボックス 11">
            <a:extLst>
              <a:ext uri="{FF2B5EF4-FFF2-40B4-BE49-F238E27FC236}">
                <a16:creationId xmlns:a16="http://schemas.microsoft.com/office/drawing/2014/main" id="{200CBCDC-1ACA-4133-BA0D-A794332B311C}"/>
              </a:ext>
            </a:extLst>
          </p:cNvPr>
          <p:cNvSpPr txBox="1"/>
          <p:nvPr/>
        </p:nvSpPr>
        <p:spPr>
          <a:xfrm>
            <a:off x="6728084" y="3343636"/>
            <a:ext cx="455786" cy="346698"/>
          </a:xfrm>
          <a:prstGeom prst="rect">
            <a:avLst/>
          </a:prstGeom>
          <a:noFill/>
        </p:spPr>
        <p:txBody>
          <a:bodyPr wrap="square" rtlCol="0">
            <a:spAutoFit/>
          </a:bodyPr>
          <a:lstStyle/>
          <a:p>
            <a:pPr algn="ctr"/>
            <a:r>
              <a:rPr lang="en-US" altLang="ja-JP" dirty="0"/>
              <a:t>×</a:t>
            </a:r>
            <a:endParaRPr kumimoji="1" lang="ja-JP" altLang="en-US" dirty="0"/>
          </a:p>
        </p:txBody>
      </p:sp>
      <p:sp>
        <p:nvSpPr>
          <p:cNvPr id="14" name="吹き出し: 角を丸めた四角形 13">
            <a:extLst>
              <a:ext uri="{FF2B5EF4-FFF2-40B4-BE49-F238E27FC236}">
                <a16:creationId xmlns:a16="http://schemas.microsoft.com/office/drawing/2014/main" id="{C583D794-E4BD-412D-B86F-6401AA09A842}"/>
              </a:ext>
            </a:extLst>
          </p:cNvPr>
          <p:cNvSpPr/>
          <p:nvPr/>
        </p:nvSpPr>
        <p:spPr>
          <a:xfrm>
            <a:off x="2502301" y="2432409"/>
            <a:ext cx="1454331" cy="618308"/>
          </a:xfrm>
          <a:prstGeom prst="wedgeRoundRectCallout">
            <a:avLst>
              <a:gd name="adj1" fmla="val -26222"/>
              <a:gd name="adj2" fmla="val 77993"/>
              <a:gd name="adj3" fmla="val 16667"/>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温室効果ガスを排出する活動の規模を表す指標</a:t>
            </a:r>
          </a:p>
        </p:txBody>
      </p:sp>
      <p:sp>
        <p:nvSpPr>
          <p:cNvPr id="15" name="吹き出し: 角を丸めた四角形 14">
            <a:extLst>
              <a:ext uri="{FF2B5EF4-FFF2-40B4-BE49-F238E27FC236}">
                <a16:creationId xmlns:a16="http://schemas.microsoft.com/office/drawing/2014/main" id="{A325AB79-CD0B-434A-A650-4BFBC71122F8}"/>
              </a:ext>
            </a:extLst>
          </p:cNvPr>
          <p:cNvSpPr/>
          <p:nvPr/>
        </p:nvSpPr>
        <p:spPr>
          <a:xfrm>
            <a:off x="4601067" y="2432409"/>
            <a:ext cx="2095357" cy="618308"/>
          </a:xfrm>
          <a:prstGeom prst="wedgeRoundRectCallout">
            <a:avLst>
              <a:gd name="adj1" fmla="val -26222"/>
              <a:gd name="adj2" fmla="val 77993"/>
              <a:gd name="adj3" fmla="val 16667"/>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活動量当たりのエネルギー消費量＝エネルギー効率</a:t>
            </a:r>
          </a:p>
        </p:txBody>
      </p:sp>
      <p:sp>
        <p:nvSpPr>
          <p:cNvPr id="16" name="吹き出し: 角を丸めた四角形 15">
            <a:extLst>
              <a:ext uri="{FF2B5EF4-FFF2-40B4-BE49-F238E27FC236}">
                <a16:creationId xmlns:a16="http://schemas.microsoft.com/office/drawing/2014/main" id="{932D5BC1-5FA5-44E4-87EA-50F937DC4C6C}"/>
              </a:ext>
            </a:extLst>
          </p:cNvPr>
          <p:cNvSpPr/>
          <p:nvPr/>
        </p:nvSpPr>
        <p:spPr>
          <a:xfrm>
            <a:off x="7278194" y="2432409"/>
            <a:ext cx="1639382" cy="618308"/>
          </a:xfrm>
          <a:prstGeom prst="wedgeRoundRectCallout">
            <a:avLst>
              <a:gd name="adj1" fmla="val -26222"/>
              <a:gd name="adj2" fmla="val 77993"/>
              <a:gd name="adj3" fmla="val 16667"/>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エネルギー使用量当たりの排出量</a:t>
            </a:r>
          </a:p>
        </p:txBody>
      </p:sp>
      <p:sp>
        <p:nvSpPr>
          <p:cNvPr id="17" name="吹き出し: 四角形 16">
            <a:extLst>
              <a:ext uri="{FF2B5EF4-FFF2-40B4-BE49-F238E27FC236}">
                <a16:creationId xmlns:a16="http://schemas.microsoft.com/office/drawing/2014/main" id="{187C0FDE-F9A3-4FD4-8088-B613B62C47E1}"/>
              </a:ext>
            </a:extLst>
          </p:cNvPr>
          <p:cNvSpPr/>
          <p:nvPr/>
        </p:nvSpPr>
        <p:spPr>
          <a:xfrm>
            <a:off x="2399268" y="3962565"/>
            <a:ext cx="1660396" cy="1031065"/>
          </a:xfrm>
          <a:prstGeom prst="wedgeRectCallout">
            <a:avLst>
              <a:gd name="adj1" fmla="val -23455"/>
              <a:gd name="adj2" fmla="val -67742"/>
            </a:avLst>
          </a:prstGeom>
          <a:ln w="19050">
            <a:solidFill>
              <a:srgbClr val="FF0000"/>
            </a:solid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marL="357188" indent="-28575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活動</a:t>
            </a:r>
            <a:r>
              <a:rPr kumimoji="1" lang="ja-JP" altLang="en-US" sz="1200" dirty="0">
                <a:solidFill>
                  <a:schemeClr val="tx1"/>
                </a:solidFill>
                <a:latin typeface="Meiryo UI" panose="020B0604030504040204" pitchFamily="50" charset="-128"/>
                <a:ea typeface="Meiryo UI" panose="020B0604030504040204" pitchFamily="50" charset="-128"/>
              </a:rPr>
              <a:t>時間を減らす</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357188" indent="-28575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活動頻度を減らす</a:t>
            </a:r>
            <a:endParaRPr lang="en-US" altLang="ja-JP" sz="1200" dirty="0">
              <a:solidFill>
                <a:schemeClr val="tx1"/>
              </a:solidFill>
              <a:latin typeface="Meiryo UI" panose="020B0604030504040204" pitchFamily="50" charset="-128"/>
              <a:ea typeface="Meiryo UI" panose="020B0604030504040204" pitchFamily="50" charset="-128"/>
            </a:endParaRPr>
          </a:p>
          <a:p>
            <a:pPr marL="357188" indent="-28575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活動範囲を減らす</a:t>
            </a:r>
          </a:p>
        </p:txBody>
      </p:sp>
      <p:sp>
        <p:nvSpPr>
          <p:cNvPr id="18" name="吹き出し: 四角形 17">
            <a:extLst>
              <a:ext uri="{FF2B5EF4-FFF2-40B4-BE49-F238E27FC236}">
                <a16:creationId xmlns:a16="http://schemas.microsoft.com/office/drawing/2014/main" id="{A07A0800-C22F-4CBA-AD57-FAE0BF3693E8}"/>
              </a:ext>
            </a:extLst>
          </p:cNvPr>
          <p:cNvSpPr/>
          <p:nvPr/>
        </p:nvSpPr>
        <p:spPr>
          <a:xfrm>
            <a:off x="4538403" y="4020930"/>
            <a:ext cx="2095356" cy="1440825"/>
          </a:xfrm>
          <a:prstGeom prst="wedgeRectCallout">
            <a:avLst>
              <a:gd name="adj1" fmla="val -23455"/>
              <a:gd name="adj2" fmla="val -65812"/>
            </a:avLst>
          </a:prstGeom>
          <a:ln w="19050">
            <a:solidFill>
              <a:srgbClr val="FF0000"/>
            </a:solid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marL="357188" indent="-28575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エネルギー効率の高い設備に更新する</a:t>
            </a:r>
            <a:br>
              <a:rPr lang="en-US" altLang="ja-JP" sz="1200" dirty="0">
                <a:solidFill>
                  <a:schemeClr val="tx1"/>
                </a:solidFill>
                <a:latin typeface="Meiryo UI" panose="020B0604030504040204" pitchFamily="50" charset="-128"/>
                <a:ea typeface="Meiryo UI" panose="020B0604030504040204" pitchFamily="50" charset="-128"/>
              </a:rPr>
            </a:br>
            <a:r>
              <a:rPr lang="ja-JP" altLang="en-US"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＝利用時間当たりのエネルギー消費量を減らす）</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357188" indent="-28575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機器の利用方法を適正化する</a:t>
            </a:r>
          </a:p>
        </p:txBody>
      </p:sp>
      <p:sp>
        <p:nvSpPr>
          <p:cNvPr id="19" name="吹き出し: 四角形 18">
            <a:extLst>
              <a:ext uri="{FF2B5EF4-FFF2-40B4-BE49-F238E27FC236}">
                <a16:creationId xmlns:a16="http://schemas.microsoft.com/office/drawing/2014/main" id="{977015C2-86A6-4BDF-A103-1036EB1A6508}"/>
              </a:ext>
            </a:extLst>
          </p:cNvPr>
          <p:cNvSpPr/>
          <p:nvPr/>
        </p:nvSpPr>
        <p:spPr>
          <a:xfrm>
            <a:off x="7112498" y="3999640"/>
            <a:ext cx="2095356" cy="1031065"/>
          </a:xfrm>
          <a:prstGeom prst="wedgeRectCallout">
            <a:avLst>
              <a:gd name="adj1" fmla="val -23455"/>
              <a:gd name="adj2" fmla="val -71724"/>
            </a:avLst>
          </a:prstGeom>
          <a:ln w="19050">
            <a:solidFill>
              <a:srgbClr val="FF0000"/>
            </a:solid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marL="357188" indent="-28575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燃料を転換する</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357188" indent="-28575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再生可能エネルギーを導入する</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21" name="フローチャート: 組合せ 20">
            <a:extLst>
              <a:ext uri="{FF2B5EF4-FFF2-40B4-BE49-F238E27FC236}">
                <a16:creationId xmlns:a16="http://schemas.microsoft.com/office/drawing/2014/main" id="{BA67D565-9622-405B-BFCF-E5247F0694B7}"/>
              </a:ext>
            </a:extLst>
          </p:cNvPr>
          <p:cNvSpPr/>
          <p:nvPr/>
        </p:nvSpPr>
        <p:spPr>
          <a:xfrm>
            <a:off x="2734491" y="5551701"/>
            <a:ext cx="905692" cy="217714"/>
          </a:xfrm>
          <a:prstGeom prst="flowChartMerg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2" name="フローチャート: 組合せ 21">
            <a:extLst>
              <a:ext uri="{FF2B5EF4-FFF2-40B4-BE49-F238E27FC236}">
                <a16:creationId xmlns:a16="http://schemas.microsoft.com/office/drawing/2014/main" id="{9ED74A97-CDBE-4E10-A37C-E434CA55D62D}"/>
              </a:ext>
            </a:extLst>
          </p:cNvPr>
          <p:cNvSpPr/>
          <p:nvPr/>
        </p:nvSpPr>
        <p:spPr>
          <a:xfrm>
            <a:off x="5133235" y="5551701"/>
            <a:ext cx="905692" cy="217714"/>
          </a:xfrm>
          <a:prstGeom prst="flowChartMerg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3" name="フローチャート: 組合せ 22">
            <a:extLst>
              <a:ext uri="{FF2B5EF4-FFF2-40B4-BE49-F238E27FC236}">
                <a16:creationId xmlns:a16="http://schemas.microsoft.com/office/drawing/2014/main" id="{439775C5-F387-4E3C-886C-7454CC6DDF58}"/>
              </a:ext>
            </a:extLst>
          </p:cNvPr>
          <p:cNvSpPr/>
          <p:nvPr/>
        </p:nvSpPr>
        <p:spPr>
          <a:xfrm>
            <a:off x="7613707" y="5551701"/>
            <a:ext cx="905692" cy="217714"/>
          </a:xfrm>
          <a:prstGeom prst="flowChartMerg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4" name="正方形/長方形 23">
            <a:extLst>
              <a:ext uri="{FF2B5EF4-FFF2-40B4-BE49-F238E27FC236}">
                <a16:creationId xmlns:a16="http://schemas.microsoft.com/office/drawing/2014/main" id="{28CE4277-D845-43B6-923F-2A5B55A57D05}"/>
              </a:ext>
            </a:extLst>
          </p:cNvPr>
          <p:cNvSpPr/>
          <p:nvPr/>
        </p:nvSpPr>
        <p:spPr>
          <a:xfrm>
            <a:off x="2362963" y="5870907"/>
            <a:ext cx="1593669" cy="505097"/>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区域での事業者や住民の行動改善</a:t>
            </a:r>
          </a:p>
        </p:txBody>
      </p:sp>
      <p:sp>
        <p:nvSpPr>
          <p:cNvPr id="26" name="正方形/長方形 25">
            <a:extLst>
              <a:ext uri="{FF2B5EF4-FFF2-40B4-BE49-F238E27FC236}">
                <a16:creationId xmlns:a16="http://schemas.microsoft.com/office/drawing/2014/main" id="{6F7B8BB7-36EF-4D06-AA4F-15B93A10F251}"/>
              </a:ext>
            </a:extLst>
          </p:cNvPr>
          <p:cNvSpPr/>
          <p:nvPr/>
        </p:nvSpPr>
        <p:spPr>
          <a:xfrm>
            <a:off x="4789246" y="5870907"/>
            <a:ext cx="1593669" cy="505097"/>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設備の転換や利用方法の適正化</a:t>
            </a:r>
          </a:p>
        </p:txBody>
      </p:sp>
      <p:sp>
        <p:nvSpPr>
          <p:cNvPr id="27" name="正方形/長方形 26">
            <a:extLst>
              <a:ext uri="{FF2B5EF4-FFF2-40B4-BE49-F238E27FC236}">
                <a16:creationId xmlns:a16="http://schemas.microsoft.com/office/drawing/2014/main" id="{C294E559-37A3-447F-B5E6-ABA22D021BF1}"/>
              </a:ext>
            </a:extLst>
          </p:cNvPr>
          <p:cNvSpPr/>
          <p:nvPr/>
        </p:nvSpPr>
        <p:spPr>
          <a:xfrm>
            <a:off x="7269718" y="5870907"/>
            <a:ext cx="1593669" cy="505097"/>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燃料、または燃料自体の生産方法の転換</a:t>
            </a:r>
          </a:p>
        </p:txBody>
      </p:sp>
    </p:spTree>
    <p:extLst>
      <p:ext uri="{BB962C8B-B14F-4D97-AF65-F5344CB8AC3E}">
        <p14:creationId xmlns:p14="http://schemas.microsoft.com/office/powerpoint/2010/main" val="581178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ja-JP" altLang="en-US" sz="2400" dirty="0">
                <a:latin typeface="Meiryo UI"/>
                <a:ea typeface="Meiryo UI"/>
              </a:rPr>
              <a:t>温室効果ガス排出要因の体系的な分析</a:t>
            </a:r>
          </a:p>
        </p:txBody>
      </p:sp>
      <p:sp>
        <p:nvSpPr>
          <p:cNvPr id="3" name="コンテンツ プレースホルダー 2">
            <a:extLst>
              <a:ext uri="{FF2B5EF4-FFF2-40B4-BE49-F238E27FC236}">
                <a16:creationId xmlns:a16="http://schemas.microsoft.com/office/drawing/2014/main" id="{E1893773-3DAA-1EE4-7681-8ED5CA970E5B}"/>
              </a:ext>
            </a:extLst>
          </p:cNvPr>
          <p:cNvSpPr>
            <a:spLocks noGrp="1"/>
          </p:cNvSpPr>
          <p:nvPr>
            <p:ph sz="quarter" idx="13"/>
          </p:nvPr>
        </p:nvSpPr>
        <p:spPr>
          <a:xfrm>
            <a:off x="250187" y="1008293"/>
            <a:ext cx="9405628" cy="1070957"/>
          </a:xfrm>
        </p:spPr>
        <p:txBody>
          <a:bodyPr/>
          <a:lstStyle/>
          <a:p>
            <a:r>
              <a:rPr lang="ja-JP" altLang="en-US" sz="1600" b="1" dirty="0">
                <a:solidFill>
                  <a:prstClr val="black"/>
                </a:solidFill>
              </a:rPr>
              <a:t>温室効果ガス排出要因の体系的な分析</a:t>
            </a:r>
            <a:endParaRPr lang="en-US" altLang="ja-JP" sz="1600" b="1" dirty="0">
              <a:solidFill>
                <a:prstClr val="black"/>
              </a:solidFill>
            </a:endParaRPr>
          </a:p>
          <a:p>
            <a:pPr>
              <a:buFont typeface="Arial" panose="020B0604020202020204" pitchFamily="34" charset="0"/>
              <a:buChar char="•"/>
            </a:pPr>
            <a:r>
              <a:rPr lang="ja-JP" altLang="en-US" sz="1200" dirty="0">
                <a:solidFill>
                  <a:prstClr val="black"/>
                </a:solidFill>
              </a:rPr>
              <a:t>重視すべき部門の特定と、より具体的な要因の検討結果を掛け合わせて、要因分析の体系的な整理が可能。</a:t>
            </a:r>
            <a:endParaRPr lang="en-US" altLang="ja-JP" sz="1200" dirty="0">
              <a:solidFill>
                <a:prstClr val="black"/>
              </a:solidFill>
            </a:endParaRPr>
          </a:p>
          <a:p>
            <a:pPr>
              <a:buFont typeface="Arial" panose="020B0604020202020204" pitchFamily="34" charset="0"/>
              <a:buChar char="•"/>
            </a:pPr>
            <a:r>
              <a:rPr lang="ja-JP" altLang="en-US" sz="1200" dirty="0">
                <a:solidFill>
                  <a:prstClr val="black"/>
                </a:solidFill>
              </a:rPr>
              <a:t>体系的な整理の結果を、脱炭素施策の方向性や方針の決定に活用できる。</a:t>
            </a:r>
            <a:endParaRPr lang="en-US" altLang="ja-JP" sz="1200" dirty="0">
              <a:solidFill>
                <a:prstClr val="black"/>
              </a:solidFill>
            </a:endParaRPr>
          </a:p>
        </p:txBody>
      </p:sp>
      <p:graphicFrame>
        <p:nvGraphicFramePr>
          <p:cNvPr id="7" name="表 6">
            <a:extLst>
              <a:ext uri="{FF2B5EF4-FFF2-40B4-BE49-F238E27FC236}">
                <a16:creationId xmlns:a16="http://schemas.microsoft.com/office/drawing/2014/main" id="{40DCA5F0-3592-4BA7-B991-2EB2D770C337}"/>
              </a:ext>
            </a:extLst>
          </p:cNvPr>
          <p:cNvGraphicFramePr>
            <a:graphicFrameLocks noGrp="1"/>
          </p:cNvGraphicFramePr>
          <p:nvPr/>
        </p:nvGraphicFramePr>
        <p:xfrm>
          <a:off x="339633" y="2333653"/>
          <a:ext cx="9065624" cy="3676523"/>
        </p:xfrm>
        <a:graphic>
          <a:graphicData uri="http://schemas.openxmlformats.org/drawingml/2006/table">
            <a:tbl>
              <a:tblPr firstRow="1" bandRow="1">
                <a:tableStyleId>{72833802-FEF1-4C79-8D5D-14CF1EAF98D9}</a:tableStyleId>
              </a:tblPr>
              <a:tblGrid>
                <a:gridCol w="1166950">
                  <a:extLst>
                    <a:ext uri="{9D8B030D-6E8A-4147-A177-3AD203B41FA5}">
                      <a16:colId xmlns:a16="http://schemas.microsoft.com/office/drawing/2014/main" val="4193089316"/>
                    </a:ext>
                  </a:extLst>
                </a:gridCol>
                <a:gridCol w="2333897">
                  <a:extLst>
                    <a:ext uri="{9D8B030D-6E8A-4147-A177-3AD203B41FA5}">
                      <a16:colId xmlns:a16="http://schemas.microsoft.com/office/drawing/2014/main" val="1762210154"/>
                    </a:ext>
                  </a:extLst>
                </a:gridCol>
                <a:gridCol w="3405051">
                  <a:extLst>
                    <a:ext uri="{9D8B030D-6E8A-4147-A177-3AD203B41FA5}">
                      <a16:colId xmlns:a16="http://schemas.microsoft.com/office/drawing/2014/main" val="971818748"/>
                    </a:ext>
                  </a:extLst>
                </a:gridCol>
                <a:gridCol w="2159726">
                  <a:extLst>
                    <a:ext uri="{9D8B030D-6E8A-4147-A177-3AD203B41FA5}">
                      <a16:colId xmlns:a16="http://schemas.microsoft.com/office/drawing/2014/main" val="1871805151"/>
                    </a:ext>
                  </a:extLst>
                </a:gridCol>
              </a:tblGrid>
              <a:tr h="366004">
                <a:tc rowSpan="2">
                  <a:txBody>
                    <a:bodyPr/>
                    <a:lstStyle/>
                    <a:p>
                      <a:r>
                        <a:rPr kumimoji="1" lang="ja-JP" altLang="en-US" sz="1600" dirty="0">
                          <a:solidFill>
                            <a:schemeClr val="tx1"/>
                          </a:solidFill>
                        </a:rPr>
                        <a:t>部門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gridSpan="3">
                  <a:txBody>
                    <a:bodyPr/>
                    <a:lstStyle/>
                    <a:p>
                      <a:pPr algn="ctr"/>
                      <a:r>
                        <a:rPr kumimoji="1" lang="ja-JP" altLang="en-US" sz="1600" dirty="0">
                          <a:solidFill>
                            <a:schemeClr val="tx1"/>
                          </a:solidFill>
                        </a:rPr>
                        <a:t>対策・施策</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195513659"/>
                  </a:ext>
                </a:extLst>
              </a:tr>
              <a:tr h="366004">
                <a:tc vMerge="1">
                  <a:txBody>
                    <a:bodyPr/>
                    <a:lstStyle/>
                    <a:p>
                      <a:r>
                        <a:rPr kumimoji="1" lang="ja-JP" altLang="en-US" sz="1600" dirty="0">
                          <a:solidFill>
                            <a:schemeClr val="tx1"/>
                          </a:solidFill>
                        </a:rPr>
                        <a:t>部門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1600" b="1" dirty="0">
                          <a:solidFill>
                            <a:schemeClr val="tx1"/>
                          </a:solidFill>
                        </a:rPr>
                        <a:t>活動量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1600" b="1" dirty="0">
                          <a:solidFill>
                            <a:schemeClr val="tx1"/>
                          </a:solidFill>
                        </a:rPr>
                        <a:t>エネルギー消費原単位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1600" b="1" dirty="0">
                          <a:solidFill>
                            <a:schemeClr val="tx1"/>
                          </a:solidFill>
                        </a:rPr>
                        <a:t>排出係数</a:t>
                      </a:r>
                      <a:endParaRPr kumimoji="1" lang="en-US" altLang="ja-JP"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510191735"/>
                  </a:ext>
                </a:extLst>
              </a:tr>
              <a:tr h="707185">
                <a:tc>
                  <a:txBody>
                    <a:bodyPr/>
                    <a:lstStyle/>
                    <a:p>
                      <a:r>
                        <a:rPr kumimoji="1" lang="ja-JP" altLang="en-US" sz="1600" dirty="0"/>
                        <a:t>産業部門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kumimoji="1" lang="ja-JP" altLang="en-US" sz="1200" dirty="0"/>
                        <a:t>生産効率向上による人員・設備稼働時間低減</a:t>
                      </a:r>
                      <a:endParaRPr kumimoji="1" lang="en-US" altLang="ja-JP" sz="1200" dirty="0"/>
                    </a:p>
                    <a:p>
                      <a:pPr marL="285750" indent="-285750">
                        <a:buFont typeface="Arial" panose="020B0604020202020204" pitchFamily="34" charset="0"/>
                        <a:buChar char="•"/>
                      </a:pPr>
                      <a:r>
                        <a:rPr kumimoji="1" lang="ja-JP" altLang="en-US" sz="1200" dirty="0"/>
                        <a:t>在庫削減などの⽣産調整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kumimoji="1" lang="ja-JP" altLang="en-US" sz="1200" dirty="0">
                          <a:solidFill>
                            <a:schemeClr val="tx1"/>
                          </a:solidFill>
                        </a:rPr>
                        <a:t>工場の</a:t>
                      </a:r>
                      <a:r>
                        <a:rPr kumimoji="1" lang="ja-JP" altLang="en-US" sz="1200" dirty="0"/>
                        <a:t>省エネ改修の実施</a:t>
                      </a:r>
                      <a:endParaRPr kumimoji="1" lang="ja-JP" altLang="en-US" sz="1200" dirty="0">
                        <a:solidFill>
                          <a:schemeClr val="accent3">
                            <a:lumMod val="75000"/>
                          </a:schemeClr>
                        </a:solidFill>
                      </a:endParaRPr>
                    </a:p>
                    <a:p>
                      <a:pPr marL="285750" indent="-285750">
                        <a:buFont typeface="Arial" panose="020B0604020202020204" pitchFamily="34" charset="0"/>
                        <a:buChar char="•"/>
                      </a:pPr>
                      <a:r>
                        <a:rPr kumimoji="1" lang="ja-JP" altLang="en-US" sz="1200" dirty="0"/>
                        <a:t>省エネルギー性能の高い耕作機器の導入</a:t>
                      </a:r>
                      <a:endParaRPr kumimoji="1" lang="en-US" altLang="ja-JP" sz="1200" dirty="0"/>
                    </a:p>
                    <a:p>
                      <a:pPr marL="285750" indent="-285750">
                        <a:buFont typeface="Arial" panose="020B0604020202020204" pitchFamily="34" charset="0"/>
                        <a:buChar char="•"/>
                      </a:pPr>
                      <a:r>
                        <a:rPr kumimoji="1" lang="en-US" altLang="ja-JP" sz="1200" dirty="0"/>
                        <a:t>⽣</a:t>
                      </a:r>
                      <a:r>
                        <a:rPr kumimoji="1" lang="ja-JP" altLang="en-US" sz="1200" dirty="0"/>
                        <a:t>産⼯程⾒直しなどによる製造原単位の改善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kumimoji="1" lang="ja-JP" altLang="en-US" sz="1200" dirty="0"/>
                        <a:t>太陽光、バイオマス等の再⽣可能エネルギー導⼊</a:t>
                      </a:r>
                      <a:endParaRPr kumimoji="1" lang="en-US" altLang="ja-JP" sz="1200" dirty="0"/>
                    </a:p>
                    <a:p>
                      <a:pPr marL="285750" indent="-285750">
                        <a:buFont typeface="Arial" panose="020B0604020202020204" pitchFamily="34" charset="0"/>
                        <a:buChar char="•"/>
                      </a:pPr>
                      <a:r>
                        <a:rPr kumimoji="1" lang="ja-JP" altLang="en-US" sz="1200" dirty="0"/>
                        <a:t>バイオ燃料への転換</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4695991"/>
                  </a:ext>
                </a:extLst>
              </a:tr>
              <a:tr h="707185">
                <a:tc>
                  <a:txBody>
                    <a:bodyPr/>
                    <a:lstStyle/>
                    <a:p>
                      <a:r>
                        <a:rPr kumimoji="1" lang="ja-JP" altLang="en-US" sz="1600" dirty="0"/>
                        <a:t>運輸部門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kumimoji="1" lang="ja-JP" altLang="en-US" sz="1200" dirty="0"/>
                        <a:t>マイカー利用制限デーの導入</a:t>
                      </a:r>
                      <a:endParaRPr kumimoji="1" lang="en-US" altLang="ja-JP" sz="1200" dirty="0"/>
                    </a:p>
                    <a:p>
                      <a:pPr marL="285750" indent="-285750">
                        <a:buFont typeface="Arial" panose="020B0604020202020204" pitchFamily="34" charset="0"/>
                        <a:buChar char="•"/>
                      </a:pPr>
                      <a:r>
                        <a:rPr kumimoji="1" lang="ja-JP" altLang="en-US" sz="1200" dirty="0"/>
                        <a:t>商業施設等の地域集中化</a:t>
                      </a:r>
                      <a:endParaRPr kumimoji="1" lang="en-US" altLang="ja-JP" sz="1200" dirty="0"/>
                    </a:p>
                    <a:p>
                      <a:pPr marL="285750" indent="-285750">
                        <a:buFont typeface="Arial" panose="020B0604020202020204" pitchFamily="34" charset="0"/>
                        <a:buChar char="•"/>
                      </a:pPr>
                      <a:r>
                        <a:rPr kumimoji="1" lang="en-US" altLang="ja-JP" sz="1200" dirty="0"/>
                        <a:t>⾃</a:t>
                      </a:r>
                      <a:r>
                        <a:rPr kumimoji="1" lang="ja-JP" altLang="en-US" sz="1200" dirty="0"/>
                        <a:t>転⾞・徒歩への転換</a:t>
                      </a:r>
                      <a:endParaRPr kumimoji="1" lang="en-US" altLang="ja-JP"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kumimoji="1" lang="ja-JP" altLang="en-US" sz="1200" dirty="0"/>
                        <a:t>低燃費⾞への乗換え</a:t>
                      </a:r>
                    </a:p>
                    <a:p>
                      <a:pPr marL="285750" indent="-285750">
                        <a:buFont typeface="Arial" panose="020B0604020202020204" pitchFamily="34" charset="0"/>
                        <a:buChar char="•"/>
                      </a:pPr>
                      <a:r>
                        <a:rPr kumimoji="1" lang="ja-JP" altLang="en-US" sz="1200" dirty="0"/>
                        <a:t>エコドライブの促進</a:t>
                      </a:r>
                      <a:endParaRPr kumimoji="1" lang="en-US" altLang="ja-JP"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kumimoji="1" lang="ja-JP" altLang="en-US" sz="1200" dirty="0"/>
                        <a:t>電気⾃動⾞などクリーンエネルギー⾃動⾞への乗換</a:t>
                      </a:r>
                      <a:endParaRPr kumimoji="1" lang="en-US" altLang="ja-JP" sz="1200" dirty="0"/>
                    </a:p>
                    <a:p>
                      <a:pPr marL="285750" indent="-285750">
                        <a:buFont typeface="Arial" panose="020B0604020202020204" pitchFamily="34" charset="0"/>
                        <a:buChar char="•"/>
                      </a:pPr>
                      <a:r>
                        <a:rPr kumimoji="1" lang="ja-JP" altLang="en-US" sz="1200" dirty="0"/>
                        <a:t>バイオ燃料への転換</a:t>
                      </a:r>
                      <a:endParaRPr kumimoji="1" lang="en-US" altLang="ja-JP"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7155487"/>
                  </a:ext>
                </a:extLst>
              </a:tr>
              <a:tr h="707185">
                <a:tc>
                  <a:txBody>
                    <a:bodyPr/>
                    <a:lstStyle/>
                    <a:p>
                      <a:r>
                        <a:rPr kumimoji="1" lang="ja-JP" altLang="en-US" sz="1600" dirty="0"/>
                        <a:t>業務その他部門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kumimoji="1" lang="ja-JP" altLang="en-US" sz="1200" dirty="0"/>
                        <a:t>休日出勤・残業の抑制</a:t>
                      </a:r>
                    </a:p>
                    <a:p>
                      <a:pPr marL="285750" indent="-285750">
                        <a:buFont typeface="Arial" panose="020B0604020202020204" pitchFamily="34" charset="0"/>
                        <a:buChar char="•"/>
                      </a:pPr>
                      <a:r>
                        <a:rPr kumimoji="1" lang="en-US" altLang="ja-JP" sz="1200" dirty="0"/>
                        <a:t>⼩</a:t>
                      </a:r>
                      <a:r>
                        <a:rPr kumimoji="1" lang="ja-JP" altLang="en-US" sz="1200" dirty="0"/>
                        <a:t>まめな消灯・電源</a:t>
                      </a:r>
                      <a:r>
                        <a:rPr kumimoji="1" lang="en-US" altLang="ja-JP" sz="1200" dirty="0"/>
                        <a:t>OFF</a:t>
                      </a:r>
                      <a:r>
                        <a:rPr kumimoji="1" lang="ja-JP" altLang="en-US" sz="1200" dirty="0"/>
                        <a:t>などの</a:t>
                      </a:r>
                      <a:br>
                        <a:rPr kumimoji="1" lang="en-US" altLang="ja-JP" sz="1200" dirty="0"/>
                      </a:br>
                      <a:r>
                        <a:rPr kumimoji="1" lang="ja-JP" altLang="en-US" sz="1200" dirty="0"/>
                        <a:t>運⽤改善</a:t>
                      </a:r>
                      <a:endParaRPr kumimoji="1" lang="en-US" altLang="ja-JP" sz="1200" dirty="0"/>
                    </a:p>
                    <a:p>
                      <a:pPr marL="285750" indent="-285750">
                        <a:buFont typeface="Arial" panose="020B0604020202020204" pitchFamily="34" charset="0"/>
                        <a:buChar char="•"/>
                      </a:pPr>
                      <a:r>
                        <a:rPr kumimoji="1" lang="ja-JP" altLang="en-US" sz="1200" dirty="0"/>
                        <a:t>ビルの未利用床面積の縮小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kumimoji="1" lang="ja-JP" altLang="en-US" sz="1200" dirty="0"/>
                        <a:t>ビルの省エネ改修の実施</a:t>
                      </a:r>
                    </a:p>
                    <a:p>
                      <a:pPr marL="285750" indent="-285750">
                        <a:buFont typeface="Arial" panose="020B0604020202020204" pitchFamily="34" charset="0"/>
                        <a:buChar char="•"/>
                      </a:pPr>
                      <a:r>
                        <a:rPr kumimoji="1" lang="ja-JP" altLang="en-US" sz="1200" dirty="0"/>
                        <a:t>空調・給湯設定温度の適正化などの運⽤改善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kumimoji="1" lang="ja-JP" altLang="en-US" sz="1200" dirty="0"/>
                        <a:t>太陽光等の再⽣可能エネルギー導⼊</a:t>
                      </a:r>
                    </a:p>
                    <a:p>
                      <a:pPr marL="285750" indent="-285750">
                        <a:buFont typeface="Arial" panose="020B0604020202020204" pitchFamily="34" charset="0"/>
                        <a:buChar char="•"/>
                      </a:pPr>
                      <a:r>
                        <a:rPr kumimoji="1" lang="ja-JP" altLang="en-US" sz="1200" dirty="0"/>
                        <a:t>合成メタンへの燃料転換</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2463024"/>
                  </a:ext>
                </a:extLst>
              </a:tr>
              <a:tr h="707185">
                <a:tc>
                  <a:txBody>
                    <a:bodyPr/>
                    <a:lstStyle/>
                    <a:p>
                      <a:r>
                        <a:rPr kumimoji="1" lang="ja-JP" altLang="en-US" sz="1600" dirty="0"/>
                        <a:t>家庭部門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kumimoji="1" lang="ja-JP" altLang="en-US" sz="1200" dirty="0"/>
                        <a:t>図書館や公民館などの公共施設の利用促進</a:t>
                      </a:r>
                      <a:endParaRPr kumimoji="1" lang="en-US" altLang="ja-JP" sz="1200" dirty="0"/>
                    </a:p>
                    <a:p>
                      <a:pPr marL="285750" indent="-285750">
                        <a:buFont typeface="Arial" panose="020B0604020202020204" pitchFamily="34" charset="0"/>
                        <a:buChar char="•"/>
                      </a:pPr>
                      <a:r>
                        <a:rPr kumimoji="1" lang="ja-JP" altLang="en-US" sz="1200" dirty="0"/>
                        <a:t>ドアや窓の開け放し削減</a:t>
                      </a:r>
                      <a:endParaRPr kumimoji="1" lang="en-US" altLang="ja-JP"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kumimoji="1" lang="ja-JP" altLang="en-US" sz="1200" dirty="0"/>
                        <a:t>住宅の省エネ改修の実施</a:t>
                      </a:r>
                      <a:endParaRPr kumimoji="1" lang="en-US" altLang="ja-JP" sz="1200" dirty="0"/>
                    </a:p>
                    <a:p>
                      <a:pPr marL="285750" indent="-285750">
                        <a:buFont typeface="Arial" panose="020B0604020202020204" pitchFamily="34" charset="0"/>
                        <a:buChar char="•"/>
                      </a:pPr>
                      <a:r>
                        <a:rPr kumimoji="1" lang="ja-JP" altLang="en-US" sz="1200" dirty="0"/>
                        <a:t>省エネルギー性能の高い家電への買換え</a:t>
                      </a:r>
                    </a:p>
                    <a:p>
                      <a:pPr marL="285750" indent="-285750">
                        <a:buFont typeface="Arial" panose="020B0604020202020204" pitchFamily="34" charset="0"/>
                        <a:buChar char="•"/>
                      </a:pPr>
                      <a:r>
                        <a:rPr kumimoji="1" lang="ja-JP" altLang="en-US" sz="1200" dirty="0"/>
                        <a:t>空調設定温度の適正化などの運⽤改善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kumimoji="1" lang="ja-JP" altLang="en-US" sz="1200" dirty="0"/>
                        <a:t>太陽光発電の導⼊</a:t>
                      </a:r>
                    </a:p>
                    <a:p>
                      <a:pPr marL="285750" indent="-285750">
                        <a:buFont typeface="Arial" panose="020B0604020202020204" pitchFamily="34" charset="0"/>
                        <a:buChar char="•"/>
                      </a:pPr>
                      <a:r>
                        <a:rPr kumimoji="1" lang="ja-JP" altLang="en-US" sz="1200" dirty="0"/>
                        <a:t>太陽熱温⽔器の導⼊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1217014"/>
                  </a:ext>
                </a:extLst>
              </a:tr>
            </a:tbl>
          </a:graphicData>
        </a:graphic>
      </p:graphicFrame>
    </p:spTree>
    <p:extLst>
      <p:ext uri="{BB962C8B-B14F-4D97-AF65-F5344CB8AC3E}">
        <p14:creationId xmlns:p14="http://schemas.microsoft.com/office/powerpoint/2010/main" val="30187157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ja-JP" altLang="en-US" sz="2400" dirty="0">
                <a:latin typeface="Meiryo UI"/>
                <a:ea typeface="Meiryo UI"/>
              </a:rPr>
              <a:t>ワーク⑥：自治体の排出要因を体系的に整理する</a:t>
            </a:r>
          </a:p>
        </p:txBody>
      </p:sp>
      <p:sp>
        <p:nvSpPr>
          <p:cNvPr id="3" name="コンテンツ プレースホルダー 2">
            <a:extLst>
              <a:ext uri="{FF2B5EF4-FFF2-40B4-BE49-F238E27FC236}">
                <a16:creationId xmlns:a16="http://schemas.microsoft.com/office/drawing/2014/main" id="{E1893773-3DAA-1EE4-7681-8ED5CA970E5B}"/>
              </a:ext>
            </a:extLst>
          </p:cNvPr>
          <p:cNvSpPr>
            <a:spLocks noGrp="1"/>
          </p:cNvSpPr>
          <p:nvPr>
            <p:ph sz="quarter" idx="13"/>
          </p:nvPr>
        </p:nvSpPr>
        <p:spPr>
          <a:xfrm>
            <a:off x="250187" y="1008293"/>
            <a:ext cx="9405628" cy="1070957"/>
          </a:xfrm>
        </p:spPr>
        <p:txBody>
          <a:bodyPr/>
          <a:lstStyle/>
          <a:p>
            <a:r>
              <a:rPr lang="ja-JP" altLang="en-US" sz="1600" b="1" dirty="0">
                <a:solidFill>
                  <a:prstClr val="black"/>
                </a:solidFill>
              </a:rPr>
              <a:t>自治体の排出要因を体系的に整理する</a:t>
            </a:r>
            <a:r>
              <a:rPr lang="en-US" altLang="ja-JP" sz="1600" b="1" dirty="0">
                <a:solidFill>
                  <a:prstClr val="black"/>
                </a:solidFill>
              </a:rPr>
              <a:t>(20</a:t>
            </a:r>
            <a:r>
              <a:rPr lang="ja-JP" altLang="en-US" sz="1600" b="1" dirty="0">
                <a:solidFill>
                  <a:prstClr val="black"/>
                </a:solidFill>
              </a:rPr>
              <a:t>分</a:t>
            </a:r>
            <a:r>
              <a:rPr lang="en-US" altLang="ja-JP" sz="1600" b="1" dirty="0">
                <a:solidFill>
                  <a:prstClr val="black"/>
                </a:solidFill>
              </a:rPr>
              <a:t>)</a:t>
            </a:r>
          </a:p>
          <a:p>
            <a:pPr>
              <a:buFont typeface="Arial" panose="020B0604020202020204" pitchFamily="34" charset="0"/>
              <a:buChar char="•"/>
            </a:pPr>
            <a:r>
              <a:rPr lang="ja-JP" altLang="en-US" sz="1200" dirty="0">
                <a:solidFill>
                  <a:prstClr val="black"/>
                </a:solidFill>
              </a:rPr>
              <a:t>これまで検討した重視すべき部門・分野から、より具体的な要因の分析を進めてみる。</a:t>
            </a:r>
            <a:endParaRPr lang="en-US" altLang="ja-JP" sz="1200" dirty="0">
              <a:solidFill>
                <a:prstClr val="black"/>
              </a:solidFill>
            </a:endParaRPr>
          </a:p>
          <a:p>
            <a:pPr>
              <a:buFont typeface="Arial" panose="020B0604020202020204" pitchFamily="34" charset="0"/>
              <a:buChar char="•"/>
            </a:pPr>
            <a:r>
              <a:rPr lang="ja-JP" altLang="en-US" sz="1200" dirty="0">
                <a:solidFill>
                  <a:prstClr val="black"/>
                </a:solidFill>
              </a:rPr>
              <a:t>区域の特徴による主要な要因と、前ページまでの事例を参考に、できる限り多くの対策を発想する。</a:t>
            </a:r>
            <a:endParaRPr lang="en-US" altLang="ja-JP" sz="1200" dirty="0">
              <a:solidFill>
                <a:prstClr val="black"/>
              </a:solidFill>
            </a:endParaRPr>
          </a:p>
        </p:txBody>
      </p:sp>
      <p:graphicFrame>
        <p:nvGraphicFramePr>
          <p:cNvPr id="8" name="表 7">
            <a:extLst>
              <a:ext uri="{FF2B5EF4-FFF2-40B4-BE49-F238E27FC236}">
                <a16:creationId xmlns:a16="http://schemas.microsoft.com/office/drawing/2014/main" id="{9594F362-B6D0-4F41-89E3-550A556C1CCA}"/>
              </a:ext>
            </a:extLst>
          </p:cNvPr>
          <p:cNvGraphicFramePr>
            <a:graphicFrameLocks noGrp="1"/>
          </p:cNvGraphicFramePr>
          <p:nvPr>
            <p:extLst>
              <p:ext uri="{D42A27DB-BD31-4B8C-83A1-F6EECF244321}">
                <p14:modId xmlns:p14="http://schemas.microsoft.com/office/powerpoint/2010/main" val="769961132"/>
              </p:ext>
            </p:extLst>
          </p:nvPr>
        </p:nvGraphicFramePr>
        <p:xfrm>
          <a:off x="339633" y="2333653"/>
          <a:ext cx="9065624" cy="3560748"/>
        </p:xfrm>
        <a:graphic>
          <a:graphicData uri="http://schemas.openxmlformats.org/drawingml/2006/table">
            <a:tbl>
              <a:tblPr firstRow="1" bandRow="1">
                <a:tableStyleId>{72833802-FEF1-4C79-8D5D-14CF1EAF98D9}</a:tableStyleId>
              </a:tblPr>
              <a:tblGrid>
                <a:gridCol w="1166950">
                  <a:extLst>
                    <a:ext uri="{9D8B030D-6E8A-4147-A177-3AD203B41FA5}">
                      <a16:colId xmlns:a16="http://schemas.microsoft.com/office/drawing/2014/main" val="4193089316"/>
                    </a:ext>
                  </a:extLst>
                </a:gridCol>
                <a:gridCol w="2333897">
                  <a:extLst>
                    <a:ext uri="{9D8B030D-6E8A-4147-A177-3AD203B41FA5}">
                      <a16:colId xmlns:a16="http://schemas.microsoft.com/office/drawing/2014/main" val="1762210154"/>
                    </a:ext>
                  </a:extLst>
                </a:gridCol>
                <a:gridCol w="3405051">
                  <a:extLst>
                    <a:ext uri="{9D8B030D-6E8A-4147-A177-3AD203B41FA5}">
                      <a16:colId xmlns:a16="http://schemas.microsoft.com/office/drawing/2014/main" val="971818748"/>
                    </a:ext>
                  </a:extLst>
                </a:gridCol>
                <a:gridCol w="2159726">
                  <a:extLst>
                    <a:ext uri="{9D8B030D-6E8A-4147-A177-3AD203B41FA5}">
                      <a16:colId xmlns:a16="http://schemas.microsoft.com/office/drawing/2014/main" val="1871805151"/>
                    </a:ext>
                  </a:extLst>
                </a:gridCol>
              </a:tblGrid>
              <a:tr h="366004">
                <a:tc rowSpan="2">
                  <a:txBody>
                    <a:bodyPr/>
                    <a:lstStyle/>
                    <a:p>
                      <a:r>
                        <a:rPr kumimoji="1" lang="ja-JP" altLang="en-US" sz="1600" dirty="0">
                          <a:solidFill>
                            <a:schemeClr val="tx1"/>
                          </a:solidFill>
                        </a:rPr>
                        <a:t>部門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gridSpan="3">
                  <a:txBody>
                    <a:bodyPr/>
                    <a:lstStyle/>
                    <a:p>
                      <a:pPr algn="ctr"/>
                      <a:r>
                        <a:rPr kumimoji="1" lang="ja-JP" altLang="en-US" sz="1600" dirty="0">
                          <a:solidFill>
                            <a:schemeClr val="tx1"/>
                          </a:solidFill>
                        </a:rPr>
                        <a:t>対策・施策</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195513659"/>
                  </a:ext>
                </a:extLst>
              </a:tr>
              <a:tr h="366004">
                <a:tc vMerge="1">
                  <a:txBody>
                    <a:bodyPr/>
                    <a:lstStyle/>
                    <a:p>
                      <a:r>
                        <a:rPr kumimoji="1" lang="ja-JP" altLang="en-US" sz="1600" dirty="0">
                          <a:solidFill>
                            <a:schemeClr val="tx1"/>
                          </a:solidFill>
                        </a:rPr>
                        <a:t>部門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1600" b="1" dirty="0">
                          <a:solidFill>
                            <a:schemeClr val="tx1"/>
                          </a:solidFill>
                        </a:rPr>
                        <a:t>活動量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1600" b="1" dirty="0">
                          <a:solidFill>
                            <a:schemeClr val="tx1"/>
                          </a:solidFill>
                        </a:rPr>
                        <a:t>エネルギー消費原単位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1600" b="1" dirty="0">
                          <a:solidFill>
                            <a:schemeClr val="tx1"/>
                          </a:solidFill>
                        </a:rPr>
                        <a:t>排出係数</a:t>
                      </a:r>
                      <a:endParaRPr kumimoji="1" lang="en-US" altLang="ja-JP"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510191735"/>
                  </a:ext>
                </a:extLst>
              </a:tr>
              <a:tr h="707185">
                <a:tc>
                  <a:txBody>
                    <a:bodyPr/>
                    <a:lstStyle/>
                    <a:p>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4695991"/>
                  </a:ext>
                </a:extLst>
              </a:tr>
              <a:tr h="707185">
                <a:tc>
                  <a:txBody>
                    <a:bodyPr/>
                    <a:lstStyle/>
                    <a:p>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kumimoji="1" lang="en-US" altLang="ja-JP"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kumimoji="1" lang="en-US" altLang="ja-JP"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kumimoji="1" lang="en-US" altLang="ja-JP"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7155487"/>
                  </a:ext>
                </a:extLst>
              </a:tr>
              <a:tr h="707185">
                <a:tc>
                  <a:txBody>
                    <a:bodyPr/>
                    <a:lstStyle/>
                    <a:p>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2463024"/>
                  </a:ext>
                </a:extLst>
              </a:tr>
              <a:tr h="707185">
                <a:tc>
                  <a:txBody>
                    <a:bodyPr/>
                    <a:lstStyle/>
                    <a:p>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kumimoji="1" lang="en-US" altLang="ja-JP"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1217014"/>
                  </a:ext>
                </a:extLst>
              </a:tr>
            </a:tbl>
          </a:graphicData>
        </a:graphic>
      </p:graphicFrame>
    </p:spTree>
    <p:extLst>
      <p:ext uri="{BB962C8B-B14F-4D97-AF65-F5344CB8AC3E}">
        <p14:creationId xmlns:p14="http://schemas.microsoft.com/office/powerpoint/2010/main" val="6494740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85AA89-D1CD-438E-92ED-9EDF5E82F083}"/>
              </a:ext>
            </a:extLst>
          </p:cNvPr>
          <p:cNvSpPr>
            <a:spLocks noGrp="1"/>
          </p:cNvSpPr>
          <p:nvPr>
            <p:ph type="title"/>
          </p:nvPr>
        </p:nvSpPr>
        <p:spPr/>
        <p:txBody>
          <a:bodyPr>
            <a:normAutofit/>
          </a:bodyPr>
          <a:lstStyle/>
          <a:p>
            <a:r>
              <a:rPr lang="en-US" altLang="ja-JP" sz="2400" dirty="0"/>
              <a:t>4-2</a:t>
            </a:r>
            <a:r>
              <a:rPr kumimoji="1" lang="ja-JP" altLang="en-US" sz="2400" dirty="0"/>
              <a:t>．温室効果ガス排出量の要因分析</a:t>
            </a:r>
            <a:br>
              <a:rPr kumimoji="1" lang="en-US" altLang="ja-JP" sz="2400" dirty="0"/>
            </a:br>
            <a:r>
              <a:rPr kumimoji="1" lang="ja-JP" altLang="en-US" sz="2400" dirty="0"/>
              <a:t>～将来推計～</a:t>
            </a:r>
          </a:p>
        </p:txBody>
      </p:sp>
    </p:spTree>
    <p:extLst>
      <p:ext uri="{BB962C8B-B14F-4D97-AF65-F5344CB8AC3E}">
        <p14:creationId xmlns:p14="http://schemas.microsoft.com/office/powerpoint/2010/main" val="40039667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3B38A9-1DF7-4C92-8A98-24F76644E570}"/>
              </a:ext>
            </a:extLst>
          </p:cNvPr>
          <p:cNvSpPr>
            <a:spLocks noGrp="1"/>
          </p:cNvSpPr>
          <p:nvPr>
            <p:ph type="title"/>
          </p:nvPr>
        </p:nvSpPr>
        <p:spPr/>
        <p:txBody>
          <a:bodyPr/>
          <a:lstStyle/>
          <a:p>
            <a:r>
              <a:rPr kumimoji="1" lang="ja-JP" altLang="en-US" sz="2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将来推計（</a:t>
            </a:r>
            <a:r>
              <a:rPr kumimoji="1" lang="en-US" altLang="ja-JP" sz="2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BAU</a:t>
            </a:r>
            <a:r>
              <a:rPr kumimoji="1" lang="ja-JP" altLang="en-US" sz="2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シナリオ）の手法</a:t>
            </a:r>
            <a:endParaRPr kumimoji="1" lang="ja-JP" altLang="en-US" dirty="0"/>
          </a:p>
        </p:txBody>
      </p:sp>
      <p:sp>
        <p:nvSpPr>
          <p:cNvPr id="3" name="コンテンツ プレースホルダー 2">
            <a:extLst>
              <a:ext uri="{FF2B5EF4-FFF2-40B4-BE49-F238E27FC236}">
                <a16:creationId xmlns:a16="http://schemas.microsoft.com/office/drawing/2014/main" id="{E76485DE-CBCF-4019-A717-40F2266C57F2}"/>
              </a:ext>
            </a:extLst>
          </p:cNvPr>
          <p:cNvSpPr>
            <a:spLocks noGrp="1"/>
          </p:cNvSpPr>
          <p:nvPr>
            <p:ph sz="quarter" idx="13"/>
          </p:nvPr>
        </p:nvSpPr>
        <p:spPr>
          <a:xfrm>
            <a:off x="150024" y="1007807"/>
            <a:ext cx="9605952" cy="1319743"/>
          </a:xfrm>
        </p:spPr>
        <p:txBody>
          <a:bodyPr/>
          <a:lstStyle/>
          <a:p>
            <a:r>
              <a:rPr lang="en-US" altLang="ja-JP" sz="1600" b="1" dirty="0"/>
              <a:t>BAU</a:t>
            </a:r>
            <a:r>
              <a:rPr lang="ja-JP" altLang="en-US" sz="1600" b="1" dirty="0"/>
              <a:t>シナリオとは</a:t>
            </a:r>
            <a:endParaRPr lang="en-US" altLang="ja-JP" sz="1600" b="1" dirty="0"/>
          </a:p>
          <a:p>
            <a:pPr>
              <a:buFont typeface="Arial" panose="020B0604020202020204" pitchFamily="34" charset="0"/>
              <a:buChar char="•"/>
            </a:pPr>
            <a:r>
              <a:rPr kumimoji="1" lang="ja-JP" altLang="en-US" sz="1200" dirty="0"/>
              <a:t>排出量の将来推計</a:t>
            </a:r>
            <a:r>
              <a:rPr lang="ja-JP" altLang="en-US" sz="1200" dirty="0"/>
              <a:t>には、</a:t>
            </a:r>
            <a:r>
              <a:rPr kumimoji="1" lang="en-US" altLang="ja-JP" sz="1200" b="1" dirty="0"/>
              <a:t>BAU</a:t>
            </a:r>
            <a:r>
              <a:rPr kumimoji="1" lang="ja-JP" altLang="en-US" sz="1200" b="1" dirty="0"/>
              <a:t>（</a:t>
            </a:r>
            <a:r>
              <a:rPr kumimoji="1" lang="en-US" altLang="ja-JP" sz="1200" b="1" dirty="0"/>
              <a:t>Business As Usual</a:t>
            </a:r>
            <a:r>
              <a:rPr kumimoji="1" lang="ja-JP" altLang="en-US" sz="1200" b="1" dirty="0"/>
              <a:t>）シナリオ</a:t>
            </a:r>
            <a:r>
              <a:rPr kumimoji="1" lang="ja-JP" altLang="en-US" sz="1200" dirty="0"/>
              <a:t>と</a:t>
            </a:r>
            <a:r>
              <a:rPr kumimoji="1" lang="ja-JP" altLang="en-US" sz="1200" b="1" dirty="0"/>
              <a:t>脱炭素シナリオ</a:t>
            </a:r>
            <a:r>
              <a:rPr kumimoji="1" lang="ja-JP" altLang="en-US" sz="1200" dirty="0"/>
              <a:t>という</a:t>
            </a:r>
            <a:r>
              <a:rPr lang="ja-JP" altLang="en-US" sz="1200" dirty="0"/>
              <a:t>大きく分けて</a:t>
            </a:r>
            <a:r>
              <a:rPr lang="en-US" altLang="ja-JP" sz="1200" dirty="0"/>
              <a:t>2</a:t>
            </a:r>
            <a:r>
              <a:rPr lang="ja-JP" altLang="en-US" sz="1200" dirty="0"/>
              <a:t>つのシナリオがある。</a:t>
            </a:r>
            <a:endParaRPr kumimoji="1" lang="ja-JP" altLang="en-US" sz="1200" dirty="0"/>
          </a:p>
          <a:p>
            <a:pPr>
              <a:buFont typeface="Arial" panose="020B0604020202020204" pitchFamily="34" charset="0"/>
              <a:buChar char="•"/>
            </a:pPr>
            <a:r>
              <a:rPr kumimoji="1" lang="en-US" altLang="ja-JP" sz="1200" dirty="0"/>
              <a:t>BAU</a:t>
            </a:r>
            <a:r>
              <a:rPr kumimoji="1" lang="ja-JP" altLang="en-US" sz="1200" dirty="0"/>
              <a:t>シナリオとは、人口や経済など活動量の変化は想定するが、排出削減に向けた対策・施策の追加的な導入が</a:t>
            </a:r>
            <a:r>
              <a:rPr kumimoji="1" lang="ja-JP" altLang="en-US" sz="1200" b="1" dirty="0"/>
              <a:t>行われないと仮定したシナリオ</a:t>
            </a:r>
            <a:r>
              <a:rPr kumimoji="1" lang="ja-JP" altLang="en-US" sz="1200" dirty="0"/>
              <a:t>のこと。</a:t>
            </a:r>
            <a:endParaRPr lang="en-US" altLang="ja-JP" sz="1200" dirty="0"/>
          </a:p>
          <a:p>
            <a:pPr>
              <a:buFont typeface="Arial" panose="020B0604020202020204" pitchFamily="34" charset="0"/>
              <a:buChar char="•"/>
            </a:pPr>
            <a:r>
              <a:rPr lang="ja-JP" altLang="en-US" sz="1200" dirty="0"/>
              <a:t>目標年度までの削減目標を立てる際に、</a:t>
            </a:r>
            <a:r>
              <a:rPr lang="en-US" altLang="ja-JP" sz="1200" dirty="0"/>
              <a:t>BAU</a:t>
            </a:r>
            <a:r>
              <a:rPr lang="ja-JP" altLang="en-US" sz="1200" dirty="0"/>
              <a:t>シナリオとの比較をすると、計画目標達成についての評価が行える。</a:t>
            </a:r>
            <a:endParaRPr kumimoji="1" lang="en-US" altLang="ja-JP" sz="1200" dirty="0"/>
          </a:p>
        </p:txBody>
      </p:sp>
      <p:pic>
        <p:nvPicPr>
          <p:cNvPr id="8" name="図 7">
            <a:extLst>
              <a:ext uri="{FF2B5EF4-FFF2-40B4-BE49-F238E27FC236}">
                <a16:creationId xmlns:a16="http://schemas.microsoft.com/office/drawing/2014/main" id="{213007CD-8375-481B-B869-B34D0E003FCF}"/>
              </a:ext>
            </a:extLst>
          </p:cNvPr>
          <p:cNvPicPr>
            <a:picLocks noChangeAspect="1"/>
          </p:cNvPicPr>
          <p:nvPr/>
        </p:nvPicPr>
        <p:blipFill rotWithShape="1">
          <a:blip r:embed="rId3"/>
          <a:srcRect l="14606" t="9228"/>
          <a:stretch/>
        </p:blipFill>
        <p:spPr>
          <a:xfrm>
            <a:off x="1027612" y="3317403"/>
            <a:ext cx="5808357" cy="2239643"/>
          </a:xfrm>
          <a:prstGeom prst="rect">
            <a:avLst/>
          </a:prstGeom>
        </p:spPr>
      </p:pic>
      <p:sp>
        <p:nvSpPr>
          <p:cNvPr id="5" name="正方形/長方形 4">
            <a:extLst>
              <a:ext uri="{FF2B5EF4-FFF2-40B4-BE49-F238E27FC236}">
                <a16:creationId xmlns:a16="http://schemas.microsoft.com/office/drawing/2014/main" id="{FF1E7627-C530-4286-B1FE-D208AEF664DA}"/>
              </a:ext>
            </a:extLst>
          </p:cNvPr>
          <p:cNvSpPr/>
          <p:nvPr/>
        </p:nvSpPr>
        <p:spPr>
          <a:xfrm>
            <a:off x="250187" y="2569928"/>
            <a:ext cx="2014042" cy="50509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600" dirty="0">
                <a:solidFill>
                  <a:schemeClr val="tx1"/>
                </a:solidFill>
                <a:latin typeface="Meiryo UI" panose="020B0604030504040204" pitchFamily="50" charset="-128"/>
                <a:ea typeface="Meiryo UI" panose="020B0604030504040204" pitchFamily="50" charset="-128"/>
              </a:rPr>
              <a:t>BAU</a:t>
            </a:r>
            <a:r>
              <a:rPr kumimoji="1" lang="ja-JP" altLang="en-US" sz="1600" dirty="0">
                <a:solidFill>
                  <a:schemeClr val="tx1"/>
                </a:solidFill>
                <a:latin typeface="Meiryo UI" panose="020B0604030504040204" pitchFamily="50" charset="-128"/>
                <a:ea typeface="Meiryo UI" panose="020B0604030504040204" pitchFamily="50" charset="-128"/>
              </a:rPr>
              <a:t>シナリオの計算式</a:t>
            </a:r>
          </a:p>
        </p:txBody>
      </p:sp>
      <p:sp>
        <p:nvSpPr>
          <p:cNvPr id="4" name="正方形/長方形 3">
            <a:extLst>
              <a:ext uri="{FF2B5EF4-FFF2-40B4-BE49-F238E27FC236}">
                <a16:creationId xmlns:a16="http://schemas.microsoft.com/office/drawing/2014/main" id="{9BEB9291-00C4-428C-8387-DB8FCBDCB32E}"/>
              </a:ext>
            </a:extLst>
          </p:cNvPr>
          <p:cNvSpPr/>
          <p:nvPr/>
        </p:nvSpPr>
        <p:spPr>
          <a:xfrm>
            <a:off x="4589416" y="3239589"/>
            <a:ext cx="2116183" cy="24906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7" name="吹き出し: 四角形 6">
            <a:extLst>
              <a:ext uri="{FF2B5EF4-FFF2-40B4-BE49-F238E27FC236}">
                <a16:creationId xmlns:a16="http://schemas.microsoft.com/office/drawing/2014/main" id="{580EFFBA-7218-4304-986B-2D955CF91271}"/>
              </a:ext>
            </a:extLst>
          </p:cNvPr>
          <p:cNvSpPr/>
          <p:nvPr/>
        </p:nvSpPr>
        <p:spPr>
          <a:xfrm>
            <a:off x="6997394" y="3884023"/>
            <a:ext cx="1301875" cy="792023"/>
          </a:xfrm>
          <a:prstGeom prst="wedgeRectCallout">
            <a:avLst>
              <a:gd name="adj1" fmla="val -119034"/>
              <a:gd name="adj2" fmla="val -17064"/>
            </a:avLst>
          </a:prstGeom>
          <a:ln w="19050">
            <a:solidFill>
              <a:srgbClr val="FF0000"/>
            </a:solid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marL="357188" indent="-28575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人口</a:t>
            </a:r>
            <a:endParaRPr lang="en-US" altLang="ja-JP" sz="1200" dirty="0">
              <a:solidFill>
                <a:schemeClr val="tx1"/>
              </a:solidFill>
              <a:latin typeface="Meiryo UI" panose="020B0604030504040204" pitchFamily="50" charset="-128"/>
              <a:ea typeface="Meiryo UI" panose="020B0604030504040204" pitchFamily="50" charset="-128"/>
            </a:endParaRPr>
          </a:p>
          <a:p>
            <a:pPr marL="357188" indent="-28575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世帯数</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357188" indent="-28575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建物数　など</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A4132ED8-0A54-C262-B9BC-4BAA4D072F08}"/>
              </a:ext>
            </a:extLst>
          </p:cNvPr>
          <p:cNvSpPr txBox="1"/>
          <p:nvPr/>
        </p:nvSpPr>
        <p:spPr>
          <a:xfrm>
            <a:off x="25455" y="6600119"/>
            <a:ext cx="6466507" cy="253916"/>
          </a:xfrm>
          <a:prstGeom prst="rect">
            <a:avLst/>
          </a:prstGeom>
          <a:noFill/>
        </p:spPr>
        <p:txBody>
          <a:bodyPr wrap="square" rtlCol="0">
            <a:spAutoFit/>
          </a:bodyPr>
          <a:lstStyle/>
          <a:p>
            <a:r>
              <a:rPr kumimoji="1" lang="ja-JP" altLang="en-US" sz="1050" dirty="0"/>
              <a:t>出典：</a:t>
            </a:r>
            <a:r>
              <a:rPr lang="ja-JP" altLang="en-US" sz="1050" dirty="0"/>
              <a:t>算定マニュアル：</a:t>
            </a:r>
            <a:r>
              <a:rPr lang="en-US" altLang="ja-JP" sz="1050" dirty="0"/>
              <a:t>p.226</a:t>
            </a:r>
            <a:endParaRPr kumimoji="1" lang="en-US" altLang="ja-JP" sz="1050" dirty="0"/>
          </a:p>
        </p:txBody>
      </p:sp>
    </p:spTree>
    <p:extLst>
      <p:ext uri="{BB962C8B-B14F-4D97-AF65-F5344CB8AC3E}">
        <p14:creationId xmlns:p14="http://schemas.microsoft.com/office/powerpoint/2010/main" val="25682917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A004BC-1CD7-47ED-94B5-F7F932246F88}"/>
              </a:ext>
            </a:extLst>
          </p:cNvPr>
          <p:cNvSpPr>
            <a:spLocks noGrp="1"/>
          </p:cNvSpPr>
          <p:nvPr>
            <p:ph type="title"/>
          </p:nvPr>
        </p:nvSpPr>
        <p:spPr/>
        <p:txBody>
          <a:bodyPr/>
          <a:lstStyle/>
          <a:p>
            <a:r>
              <a:rPr kumimoji="1" lang="ja-JP" altLang="en-US" sz="2400" dirty="0"/>
              <a:t>将来推計</a:t>
            </a:r>
            <a:r>
              <a:rPr lang="ja-JP" altLang="en-US" sz="2400" dirty="0"/>
              <a:t>（</a:t>
            </a:r>
            <a:r>
              <a:rPr kumimoji="1" lang="en-US" altLang="ja-JP" sz="2400" dirty="0"/>
              <a:t>BAU</a:t>
            </a:r>
            <a:r>
              <a:rPr kumimoji="1" lang="ja-JP" altLang="en-US" sz="2400" dirty="0"/>
              <a:t>シナリオ</a:t>
            </a:r>
            <a:r>
              <a:rPr lang="ja-JP" altLang="en-US" sz="2400" dirty="0"/>
              <a:t>）の手法</a:t>
            </a:r>
            <a:endParaRPr kumimoji="1" lang="ja-JP" altLang="en-US" sz="2400" dirty="0"/>
          </a:p>
        </p:txBody>
      </p:sp>
      <p:sp>
        <p:nvSpPr>
          <p:cNvPr id="3" name="コンテンツ プレースホルダー 2">
            <a:extLst>
              <a:ext uri="{FF2B5EF4-FFF2-40B4-BE49-F238E27FC236}">
                <a16:creationId xmlns:a16="http://schemas.microsoft.com/office/drawing/2014/main" id="{BBB84C68-210D-4C7F-ABEF-1C8613D88A0F}"/>
              </a:ext>
            </a:extLst>
          </p:cNvPr>
          <p:cNvSpPr>
            <a:spLocks noGrp="1"/>
          </p:cNvSpPr>
          <p:nvPr>
            <p:ph sz="quarter" idx="13"/>
          </p:nvPr>
        </p:nvSpPr>
        <p:spPr>
          <a:xfrm>
            <a:off x="150024" y="1007807"/>
            <a:ext cx="9605952" cy="1070957"/>
          </a:xfrm>
        </p:spPr>
        <p:txBody>
          <a:bodyPr/>
          <a:lstStyle/>
          <a:p>
            <a:r>
              <a:rPr lang="en-US" altLang="ja-JP" sz="1600" b="1" dirty="0"/>
              <a:t>BAU</a:t>
            </a:r>
            <a:r>
              <a:rPr lang="ja-JP" altLang="en-US" sz="1600" b="1" dirty="0"/>
              <a:t>シナリオの確認方法</a:t>
            </a:r>
            <a:endParaRPr lang="en-US" altLang="ja-JP" sz="1600" b="1" dirty="0"/>
          </a:p>
          <a:p>
            <a:pPr>
              <a:buFont typeface="Arial" panose="020B0604020202020204" pitchFamily="34" charset="0"/>
              <a:buChar char="•"/>
            </a:pPr>
            <a:r>
              <a:rPr kumimoji="1" lang="en-US" altLang="ja-JP" sz="1200" dirty="0"/>
              <a:t>BAU</a:t>
            </a:r>
            <a:r>
              <a:rPr kumimoji="1" lang="ja-JP" altLang="en-US" sz="1200" dirty="0"/>
              <a:t>シナリオは、環境省の提供しているツールにて簡易的に確認が可能。</a:t>
            </a:r>
            <a:endParaRPr kumimoji="1" lang="en-US" altLang="ja-JP" sz="1200" dirty="0"/>
          </a:p>
          <a:p>
            <a:pPr>
              <a:buFont typeface="Arial" panose="020B0604020202020204" pitchFamily="34" charset="0"/>
              <a:buChar char="•"/>
            </a:pPr>
            <a:r>
              <a:rPr lang="ja-JP" altLang="en-US" sz="1200" dirty="0"/>
              <a:t>「区域施策編」目標設定・進捗管理支援ツールの出力方法は以下の通り。</a:t>
            </a:r>
            <a:endParaRPr kumimoji="1" lang="en-US" altLang="ja-JP" sz="1200" dirty="0"/>
          </a:p>
        </p:txBody>
      </p:sp>
      <p:grpSp>
        <p:nvGrpSpPr>
          <p:cNvPr id="4" name="グループ化 3">
            <a:extLst>
              <a:ext uri="{FF2B5EF4-FFF2-40B4-BE49-F238E27FC236}">
                <a16:creationId xmlns:a16="http://schemas.microsoft.com/office/drawing/2014/main" id="{098A5223-DD13-4A9A-BF46-D362987553C5}"/>
              </a:ext>
            </a:extLst>
          </p:cNvPr>
          <p:cNvGrpSpPr/>
          <p:nvPr/>
        </p:nvGrpSpPr>
        <p:grpSpPr>
          <a:xfrm>
            <a:off x="305666" y="2507806"/>
            <a:ext cx="4572197" cy="3943044"/>
            <a:chOff x="250187" y="2438374"/>
            <a:chExt cx="4572197" cy="4734782"/>
          </a:xfrm>
        </p:grpSpPr>
        <p:sp>
          <p:nvSpPr>
            <p:cNvPr id="5" name="正方形/長方形 4">
              <a:extLst>
                <a:ext uri="{FF2B5EF4-FFF2-40B4-BE49-F238E27FC236}">
                  <a16:creationId xmlns:a16="http://schemas.microsoft.com/office/drawing/2014/main" id="{77A40FD8-9E02-4A5B-9972-2C142A2A3EBC}"/>
                </a:ext>
              </a:extLst>
            </p:cNvPr>
            <p:cNvSpPr/>
            <p:nvPr/>
          </p:nvSpPr>
          <p:spPr>
            <a:xfrm>
              <a:off x="250187" y="2438374"/>
              <a:ext cx="4572197" cy="326585"/>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9544">
                <a:defRPr/>
              </a:pPr>
              <a:r>
                <a:rPr lang="ja-JP" altLang="en-US" sz="1600" b="1" dirty="0">
                  <a:solidFill>
                    <a:prstClr val="white"/>
                  </a:solidFill>
                  <a:latin typeface="Meiryo UI" panose="020B0604030504040204" pitchFamily="50" charset="-128"/>
                  <a:ea typeface="Meiryo UI" panose="020B0604030504040204" pitchFamily="50" charset="-128"/>
                </a:rPr>
                <a:t>１．環境省の</a:t>
              </a:r>
              <a:r>
                <a:rPr lang="en-US" altLang="ja-JP" sz="1600" b="1" dirty="0">
                  <a:solidFill>
                    <a:prstClr val="white"/>
                  </a:solidFill>
                  <a:latin typeface="Meiryo UI" panose="020B0604030504040204" pitchFamily="50" charset="-128"/>
                  <a:ea typeface="Meiryo UI" panose="020B0604030504040204" pitchFamily="50" charset="-128"/>
                </a:rPr>
                <a:t>HP</a:t>
              </a:r>
              <a:r>
                <a:rPr lang="ja-JP" altLang="en-US" sz="1600" b="1" dirty="0">
                  <a:solidFill>
                    <a:prstClr val="white"/>
                  </a:solidFill>
                  <a:latin typeface="Meiryo UI" panose="020B0604030504040204" pitchFamily="50" charset="-128"/>
                  <a:ea typeface="Meiryo UI" panose="020B0604030504040204" pitchFamily="50" charset="-128"/>
                </a:rPr>
                <a:t>へアクセス</a:t>
              </a:r>
            </a:p>
          </p:txBody>
        </p:sp>
        <p:sp>
          <p:nvSpPr>
            <p:cNvPr id="6" name="正方形/長方形 5">
              <a:extLst>
                <a:ext uri="{FF2B5EF4-FFF2-40B4-BE49-F238E27FC236}">
                  <a16:creationId xmlns:a16="http://schemas.microsoft.com/office/drawing/2014/main" id="{38F4E66F-3984-4F6F-A3D6-5BABBCF39401}"/>
                </a:ext>
              </a:extLst>
            </p:cNvPr>
            <p:cNvSpPr/>
            <p:nvPr/>
          </p:nvSpPr>
          <p:spPr>
            <a:xfrm>
              <a:off x="250187" y="2757029"/>
              <a:ext cx="4572197" cy="4416127"/>
            </a:xfrm>
            <a:prstGeom prst="rect">
              <a:avLst/>
            </a:prstGeom>
            <a:ln>
              <a:solidFill>
                <a:schemeClr val="tx2"/>
              </a:solidFill>
            </a:ln>
          </p:spPr>
          <p:txBody>
            <a:bodyPr wrap="square">
              <a:spAutoFit/>
            </a:bodyPr>
            <a:lstStyle/>
            <a:p>
              <a:pPr defTabSz="829544">
                <a:lnSpc>
                  <a:spcPct val="110000"/>
                </a:lnSpc>
                <a:defRPr/>
              </a:pPr>
              <a:r>
                <a:rPr lang="ja-JP" altLang="en-US" sz="1200" dirty="0">
                  <a:solidFill>
                    <a:prstClr val="black"/>
                  </a:solidFill>
                  <a:latin typeface="Meiryo UI"/>
                  <a:ea typeface="Meiryo UI"/>
                </a:rPr>
                <a:t>以下</a:t>
              </a:r>
              <a:r>
                <a:rPr lang="en-US" altLang="ja-JP" sz="1200" dirty="0">
                  <a:solidFill>
                    <a:prstClr val="black"/>
                  </a:solidFill>
                  <a:latin typeface="Meiryo UI"/>
                  <a:ea typeface="Meiryo UI"/>
                </a:rPr>
                <a:t>URL</a:t>
              </a:r>
              <a:r>
                <a:rPr lang="ja-JP" altLang="en-US" sz="1200" dirty="0">
                  <a:solidFill>
                    <a:prstClr val="black"/>
                  </a:solidFill>
                  <a:latin typeface="Meiryo UI"/>
                  <a:ea typeface="Meiryo UI"/>
                </a:rPr>
                <a:t>のリンクを踏み、環境省</a:t>
              </a:r>
              <a:r>
                <a:rPr lang="en-US" altLang="ja-JP" sz="1200" dirty="0">
                  <a:solidFill>
                    <a:prstClr val="black"/>
                  </a:solidFill>
                  <a:latin typeface="Meiryo UI"/>
                  <a:ea typeface="Meiryo UI"/>
                </a:rPr>
                <a:t>HP</a:t>
              </a:r>
              <a:r>
                <a:rPr lang="ja-JP" altLang="en-US" sz="1200" dirty="0">
                  <a:solidFill>
                    <a:prstClr val="black"/>
                  </a:solidFill>
                  <a:latin typeface="Meiryo UI"/>
                  <a:ea typeface="Meiryo UI"/>
                </a:rPr>
                <a:t>にアクセスする。</a:t>
              </a:r>
              <a:endParaRPr lang="en-US" altLang="ja-JP" sz="1200" dirty="0">
                <a:solidFill>
                  <a:prstClr val="black"/>
                </a:solidFill>
                <a:latin typeface="Meiryo UI"/>
                <a:ea typeface="Meiryo UI"/>
              </a:endParaRPr>
            </a:p>
            <a:p>
              <a:pPr defTabSz="829544">
                <a:lnSpc>
                  <a:spcPct val="110000"/>
                </a:lnSpc>
                <a:defRPr/>
              </a:pPr>
              <a:r>
                <a:rPr lang="en-US" altLang="ja-JP" sz="1050" dirty="0">
                  <a:solidFill>
                    <a:prstClr val="black"/>
                  </a:solidFill>
                  <a:latin typeface="Meiryo UI"/>
                  <a:ea typeface="Meiryo UI"/>
                  <a:hlinkClick r:id="rId3"/>
                </a:rPr>
                <a:t>https://www.env.go.jp/policy/local_keikaku/manual4.html</a:t>
              </a:r>
              <a:endParaRPr lang="en-US" altLang="ja-JP" sz="105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p:txBody>
        </p:sp>
      </p:grpSp>
      <p:pic>
        <p:nvPicPr>
          <p:cNvPr id="8" name="図 7">
            <a:extLst>
              <a:ext uri="{FF2B5EF4-FFF2-40B4-BE49-F238E27FC236}">
                <a16:creationId xmlns:a16="http://schemas.microsoft.com/office/drawing/2014/main" id="{BD969670-105E-408E-8E00-98744284F3A4}"/>
              </a:ext>
            </a:extLst>
          </p:cNvPr>
          <p:cNvPicPr>
            <a:picLocks noChangeAspect="1"/>
          </p:cNvPicPr>
          <p:nvPr/>
        </p:nvPicPr>
        <p:blipFill>
          <a:blip r:embed="rId4"/>
          <a:stretch>
            <a:fillRect/>
          </a:stretch>
        </p:blipFill>
        <p:spPr>
          <a:xfrm>
            <a:off x="792821" y="3233821"/>
            <a:ext cx="3560941" cy="1814751"/>
          </a:xfrm>
          <a:prstGeom prst="rect">
            <a:avLst/>
          </a:prstGeom>
        </p:spPr>
      </p:pic>
      <p:sp>
        <p:nvSpPr>
          <p:cNvPr id="9" name="波線 8">
            <a:extLst>
              <a:ext uri="{FF2B5EF4-FFF2-40B4-BE49-F238E27FC236}">
                <a16:creationId xmlns:a16="http://schemas.microsoft.com/office/drawing/2014/main" id="{421850A5-5293-444C-B5C3-ED46F1DD38C1}"/>
              </a:ext>
            </a:extLst>
          </p:cNvPr>
          <p:cNvSpPr/>
          <p:nvPr/>
        </p:nvSpPr>
        <p:spPr>
          <a:xfrm>
            <a:off x="490277" y="5048572"/>
            <a:ext cx="4202973" cy="191591"/>
          </a:xfrm>
          <a:prstGeom prst="wave">
            <a:avLst>
              <a:gd name="adj1" fmla="val 20000"/>
              <a:gd name="adj2" fmla="val 0"/>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pic>
        <p:nvPicPr>
          <p:cNvPr id="11" name="図 10">
            <a:extLst>
              <a:ext uri="{FF2B5EF4-FFF2-40B4-BE49-F238E27FC236}">
                <a16:creationId xmlns:a16="http://schemas.microsoft.com/office/drawing/2014/main" id="{DB6E9DFC-DF15-4DE2-9509-985352C697A0}"/>
              </a:ext>
            </a:extLst>
          </p:cNvPr>
          <p:cNvPicPr>
            <a:picLocks noChangeAspect="1"/>
          </p:cNvPicPr>
          <p:nvPr/>
        </p:nvPicPr>
        <p:blipFill>
          <a:blip r:embed="rId5"/>
          <a:stretch>
            <a:fillRect/>
          </a:stretch>
        </p:blipFill>
        <p:spPr>
          <a:xfrm>
            <a:off x="574015" y="5310552"/>
            <a:ext cx="4119235" cy="783749"/>
          </a:xfrm>
          <a:prstGeom prst="rect">
            <a:avLst/>
          </a:prstGeom>
        </p:spPr>
      </p:pic>
      <p:pic>
        <p:nvPicPr>
          <p:cNvPr id="13" name="図 12">
            <a:extLst>
              <a:ext uri="{FF2B5EF4-FFF2-40B4-BE49-F238E27FC236}">
                <a16:creationId xmlns:a16="http://schemas.microsoft.com/office/drawing/2014/main" id="{A664BEED-DF09-49DE-A34E-D7252C744ED9}"/>
              </a:ext>
            </a:extLst>
          </p:cNvPr>
          <p:cNvPicPr>
            <a:picLocks noChangeAspect="1"/>
          </p:cNvPicPr>
          <p:nvPr/>
        </p:nvPicPr>
        <p:blipFill>
          <a:blip r:embed="rId6"/>
          <a:stretch>
            <a:fillRect/>
          </a:stretch>
        </p:blipFill>
        <p:spPr>
          <a:xfrm>
            <a:off x="6022461" y="4304796"/>
            <a:ext cx="2808150" cy="1859854"/>
          </a:xfrm>
          <a:prstGeom prst="rect">
            <a:avLst/>
          </a:prstGeom>
        </p:spPr>
      </p:pic>
      <p:pic>
        <p:nvPicPr>
          <p:cNvPr id="15" name="図 14">
            <a:extLst>
              <a:ext uri="{FF2B5EF4-FFF2-40B4-BE49-F238E27FC236}">
                <a16:creationId xmlns:a16="http://schemas.microsoft.com/office/drawing/2014/main" id="{65B024DA-A25A-411D-8D81-94D30CE8B492}"/>
              </a:ext>
            </a:extLst>
          </p:cNvPr>
          <p:cNvPicPr>
            <a:picLocks noChangeAspect="1"/>
          </p:cNvPicPr>
          <p:nvPr/>
        </p:nvPicPr>
        <p:blipFill>
          <a:blip r:embed="rId7"/>
          <a:stretch>
            <a:fillRect/>
          </a:stretch>
        </p:blipFill>
        <p:spPr>
          <a:xfrm>
            <a:off x="4995795" y="3044576"/>
            <a:ext cx="3836866" cy="1157309"/>
          </a:xfrm>
          <a:prstGeom prst="rect">
            <a:avLst/>
          </a:prstGeom>
        </p:spPr>
      </p:pic>
      <p:grpSp>
        <p:nvGrpSpPr>
          <p:cNvPr id="16" name="グループ化 15">
            <a:extLst>
              <a:ext uri="{FF2B5EF4-FFF2-40B4-BE49-F238E27FC236}">
                <a16:creationId xmlns:a16="http://schemas.microsoft.com/office/drawing/2014/main" id="{98A8A503-D0F0-4E4F-9F60-65A0026AF088}"/>
              </a:ext>
            </a:extLst>
          </p:cNvPr>
          <p:cNvGrpSpPr/>
          <p:nvPr/>
        </p:nvGrpSpPr>
        <p:grpSpPr>
          <a:xfrm>
            <a:off x="4971325" y="2507806"/>
            <a:ext cx="4572197" cy="3759757"/>
            <a:chOff x="250187" y="2438374"/>
            <a:chExt cx="4572197" cy="4657048"/>
          </a:xfrm>
        </p:grpSpPr>
        <p:sp>
          <p:nvSpPr>
            <p:cNvPr id="17" name="正方形/長方形 16">
              <a:extLst>
                <a:ext uri="{FF2B5EF4-FFF2-40B4-BE49-F238E27FC236}">
                  <a16:creationId xmlns:a16="http://schemas.microsoft.com/office/drawing/2014/main" id="{8D3A1FEB-38FA-484A-B309-27E639A07BCC}"/>
                </a:ext>
              </a:extLst>
            </p:cNvPr>
            <p:cNvSpPr/>
            <p:nvPr/>
          </p:nvSpPr>
          <p:spPr>
            <a:xfrm>
              <a:off x="250187" y="2438374"/>
              <a:ext cx="4572197" cy="326585"/>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9544">
                <a:defRPr/>
              </a:pPr>
              <a:r>
                <a:rPr lang="ja-JP" altLang="en-US" sz="1600" b="1" dirty="0">
                  <a:solidFill>
                    <a:prstClr val="white"/>
                  </a:solidFill>
                  <a:latin typeface="Meiryo UI" panose="020B0604030504040204" pitchFamily="50" charset="-128"/>
                  <a:ea typeface="Meiryo UI" panose="020B0604030504040204" pitchFamily="50" charset="-128"/>
                </a:rPr>
                <a:t>２．都道府県、市町村を選択</a:t>
              </a:r>
            </a:p>
          </p:txBody>
        </p:sp>
        <p:sp>
          <p:nvSpPr>
            <p:cNvPr id="18" name="正方形/長方形 17">
              <a:extLst>
                <a:ext uri="{FF2B5EF4-FFF2-40B4-BE49-F238E27FC236}">
                  <a16:creationId xmlns:a16="http://schemas.microsoft.com/office/drawing/2014/main" id="{EC6A22CA-4604-49A5-A7B3-664EADBE397C}"/>
                </a:ext>
              </a:extLst>
            </p:cNvPr>
            <p:cNvSpPr/>
            <p:nvPr/>
          </p:nvSpPr>
          <p:spPr>
            <a:xfrm>
              <a:off x="250187" y="2757030"/>
              <a:ext cx="4572197" cy="4338392"/>
            </a:xfrm>
            <a:prstGeom prst="rect">
              <a:avLst/>
            </a:prstGeom>
            <a:ln>
              <a:solidFill>
                <a:schemeClr val="tx2"/>
              </a:solidFill>
            </a:ln>
          </p:spPr>
          <p:txBody>
            <a:bodyPr wrap="square">
              <a:spAutoFit/>
            </a:bodyPr>
            <a:lstStyle/>
            <a:p>
              <a:pPr defTabSz="829544">
                <a:lnSpc>
                  <a:spcPct val="110000"/>
                </a:lnSpc>
                <a:defRPr/>
              </a:pPr>
              <a:r>
                <a:rPr lang="ja-JP" altLang="en-US" sz="1200" dirty="0">
                  <a:solidFill>
                    <a:prstClr val="black"/>
                  </a:solidFill>
                  <a:latin typeface="Meiryo UI"/>
                  <a:ea typeface="Meiryo UI"/>
                </a:rPr>
                <a:t>ツールマニュアルを確認し、ツールをダウンロードの上使用する。</a:t>
              </a: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r>
                <a:rPr lang="ja-JP" altLang="en-US" sz="1200" dirty="0">
                  <a:solidFill>
                    <a:prstClr val="black"/>
                  </a:solidFill>
                  <a:latin typeface="Meiryo UI"/>
                  <a:ea typeface="Meiryo UI"/>
                </a:rPr>
                <a:t>　</a:t>
              </a:r>
              <a:endParaRPr lang="en-US" altLang="ja-JP" sz="1200" dirty="0">
                <a:solidFill>
                  <a:prstClr val="black"/>
                </a:solidFill>
                <a:latin typeface="Meiryo UI"/>
                <a:ea typeface="Meiryo UI"/>
              </a:endParaRPr>
            </a:p>
            <a:p>
              <a:pPr defTabSz="829544">
                <a:lnSpc>
                  <a:spcPct val="110000"/>
                </a:lnSpc>
                <a:defRPr/>
              </a:pPr>
              <a:r>
                <a:rPr lang="ja-JP" altLang="en-US" sz="1200" dirty="0">
                  <a:solidFill>
                    <a:prstClr val="black"/>
                  </a:solidFill>
                  <a:latin typeface="Meiryo UI"/>
                  <a:ea typeface="Meiryo UI"/>
                </a:rPr>
                <a:t>　　</a:t>
              </a: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200" dirty="0">
                <a:solidFill>
                  <a:prstClr val="black"/>
                </a:solidFill>
                <a:latin typeface="Meiryo UI"/>
                <a:ea typeface="Meiryo UI"/>
              </a:endParaRPr>
            </a:p>
            <a:p>
              <a:pPr defTabSz="829544">
                <a:lnSpc>
                  <a:spcPct val="110000"/>
                </a:lnSpc>
                <a:defRPr/>
              </a:pPr>
              <a:endParaRPr lang="en-US" altLang="ja-JP" sz="1050" dirty="0">
                <a:solidFill>
                  <a:prstClr val="black"/>
                </a:solidFill>
                <a:latin typeface="Meiryo UI"/>
                <a:ea typeface="Meiryo UI"/>
              </a:endParaRPr>
            </a:p>
          </p:txBody>
        </p:sp>
      </p:grpSp>
      <p:sp>
        <p:nvSpPr>
          <p:cNvPr id="20" name="正方形/長方形 19">
            <a:extLst>
              <a:ext uri="{FF2B5EF4-FFF2-40B4-BE49-F238E27FC236}">
                <a16:creationId xmlns:a16="http://schemas.microsoft.com/office/drawing/2014/main" id="{F02192E7-D4D9-4103-9D1B-006211590410}"/>
              </a:ext>
            </a:extLst>
          </p:cNvPr>
          <p:cNvSpPr/>
          <p:nvPr/>
        </p:nvSpPr>
        <p:spPr>
          <a:xfrm>
            <a:off x="524344" y="5364210"/>
            <a:ext cx="4202973" cy="7126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F71547F6-8FDD-4597-AA29-5A251B7CAD17}"/>
              </a:ext>
            </a:extLst>
          </p:cNvPr>
          <p:cNvSpPr/>
          <p:nvPr/>
        </p:nvSpPr>
        <p:spPr>
          <a:xfrm>
            <a:off x="4997354" y="3953422"/>
            <a:ext cx="2708620" cy="2484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cxnSp>
        <p:nvCxnSpPr>
          <p:cNvPr id="10" name="直線矢印コネクタ 9">
            <a:extLst>
              <a:ext uri="{FF2B5EF4-FFF2-40B4-BE49-F238E27FC236}">
                <a16:creationId xmlns:a16="http://schemas.microsoft.com/office/drawing/2014/main" id="{6AB39326-B79C-4751-8062-75E566A691A9}"/>
              </a:ext>
            </a:extLst>
          </p:cNvPr>
          <p:cNvCxnSpPr>
            <a:cxnSpLocks/>
            <a:endCxn id="13" idx="1"/>
          </p:cNvCxnSpPr>
          <p:nvPr/>
        </p:nvCxnSpPr>
        <p:spPr>
          <a:xfrm rot="16200000" flipH="1">
            <a:off x="5158050" y="4370312"/>
            <a:ext cx="1020284" cy="708538"/>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吹き出し: 四角形 21">
            <a:extLst>
              <a:ext uri="{FF2B5EF4-FFF2-40B4-BE49-F238E27FC236}">
                <a16:creationId xmlns:a16="http://schemas.microsoft.com/office/drawing/2014/main" id="{9EE7F34F-7CE2-4471-933B-5B356DC50244}"/>
              </a:ext>
            </a:extLst>
          </p:cNvPr>
          <p:cNvSpPr/>
          <p:nvPr/>
        </p:nvSpPr>
        <p:spPr>
          <a:xfrm>
            <a:off x="5034657" y="4752937"/>
            <a:ext cx="927406" cy="295635"/>
          </a:xfrm>
          <a:prstGeom prst="wedgeRectCallout">
            <a:avLst>
              <a:gd name="adj1" fmla="val -16019"/>
              <a:gd name="adj2" fmla="val -11566"/>
            </a:avLst>
          </a:prstGeom>
          <a:ln w="19050">
            <a:solidFill>
              <a:srgbClr val="FF0000"/>
            </a:solid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marL="71438"/>
            <a:r>
              <a:rPr lang="ja-JP" altLang="en-US" sz="1200" dirty="0">
                <a:solidFill>
                  <a:schemeClr val="tx1"/>
                </a:solidFill>
                <a:latin typeface="Meiryo UI" panose="020B0604030504040204" pitchFamily="50" charset="-128"/>
                <a:ea typeface="Meiryo UI" panose="020B0604030504040204" pitchFamily="50" charset="-128"/>
              </a:rPr>
              <a:t>画面イメージ</a:t>
            </a:r>
            <a:endParaRPr lang="en-US" altLang="ja-JP" sz="12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59494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85AA89-D1CD-438E-92ED-9EDF5E82F083}"/>
              </a:ext>
            </a:extLst>
          </p:cNvPr>
          <p:cNvSpPr>
            <a:spLocks noGrp="1"/>
          </p:cNvSpPr>
          <p:nvPr>
            <p:ph type="title"/>
          </p:nvPr>
        </p:nvSpPr>
        <p:spPr/>
        <p:txBody>
          <a:bodyPr>
            <a:normAutofit/>
          </a:bodyPr>
          <a:lstStyle/>
          <a:p>
            <a:r>
              <a:rPr kumimoji="1" lang="ja-JP" altLang="en-US" sz="2400" dirty="0"/>
              <a:t>１．地方公共団体実行計画（区域施策編）策定までの流れ</a:t>
            </a:r>
          </a:p>
        </p:txBody>
      </p:sp>
    </p:spTree>
    <p:extLst>
      <p:ext uri="{BB962C8B-B14F-4D97-AF65-F5344CB8AC3E}">
        <p14:creationId xmlns:p14="http://schemas.microsoft.com/office/powerpoint/2010/main" val="31890894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A004BC-1CD7-47ED-94B5-F7F932246F88}"/>
              </a:ext>
            </a:extLst>
          </p:cNvPr>
          <p:cNvSpPr>
            <a:spLocks noGrp="1"/>
          </p:cNvSpPr>
          <p:nvPr>
            <p:ph type="title"/>
          </p:nvPr>
        </p:nvSpPr>
        <p:spPr/>
        <p:txBody>
          <a:bodyPr/>
          <a:lstStyle/>
          <a:p>
            <a:r>
              <a:rPr lang="ja-JP" altLang="en-US" sz="2400" dirty="0"/>
              <a:t>部門ごとの算定方法</a:t>
            </a:r>
            <a:endParaRPr kumimoji="1" lang="ja-JP" altLang="en-US" sz="2400" dirty="0"/>
          </a:p>
        </p:txBody>
      </p:sp>
      <p:sp>
        <p:nvSpPr>
          <p:cNvPr id="3" name="コンテンツ プレースホルダー 2">
            <a:extLst>
              <a:ext uri="{FF2B5EF4-FFF2-40B4-BE49-F238E27FC236}">
                <a16:creationId xmlns:a16="http://schemas.microsoft.com/office/drawing/2014/main" id="{BBB84C68-210D-4C7F-ABEF-1C8613D88A0F}"/>
              </a:ext>
            </a:extLst>
          </p:cNvPr>
          <p:cNvSpPr>
            <a:spLocks noGrp="1"/>
          </p:cNvSpPr>
          <p:nvPr>
            <p:ph sz="quarter" idx="13"/>
          </p:nvPr>
        </p:nvSpPr>
        <p:spPr>
          <a:xfrm>
            <a:off x="150024" y="1007807"/>
            <a:ext cx="9605952" cy="1070957"/>
          </a:xfrm>
        </p:spPr>
        <p:txBody>
          <a:bodyPr/>
          <a:lstStyle/>
          <a:p>
            <a:r>
              <a:rPr lang="ja-JP" altLang="en-US" sz="1600" b="1" dirty="0"/>
              <a:t>部門・分野ごとの</a:t>
            </a:r>
            <a:r>
              <a:rPr lang="en-US" altLang="ja-JP" sz="1600" b="1" dirty="0"/>
              <a:t>BAU</a:t>
            </a:r>
            <a:r>
              <a:rPr lang="ja-JP" altLang="en-US" sz="1600" b="1" dirty="0"/>
              <a:t>の算定方法</a:t>
            </a:r>
            <a:endParaRPr lang="en-US" altLang="ja-JP" sz="1600" b="1" dirty="0"/>
          </a:p>
          <a:p>
            <a:pPr>
              <a:buFont typeface="Arial" panose="020B0604020202020204" pitchFamily="34" charset="0"/>
              <a:buChar char="•"/>
            </a:pPr>
            <a:r>
              <a:rPr kumimoji="1" lang="ja-JP" altLang="en-US" sz="1200" dirty="0"/>
              <a:t>部門、分野の内訳ごとに根拠となる活動量を設定し、基準年度と将来時点の活動量を比較する。</a:t>
            </a:r>
            <a:endParaRPr kumimoji="1" lang="en-US" altLang="ja-JP" sz="1200" dirty="0"/>
          </a:p>
          <a:p>
            <a:pPr>
              <a:buFont typeface="Arial" panose="020B0604020202020204" pitchFamily="34" charset="0"/>
              <a:buChar char="•"/>
            </a:pPr>
            <a:r>
              <a:rPr lang="ja-JP" altLang="en-US" sz="1200" dirty="0"/>
              <a:t>基準年度の</a:t>
            </a:r>
            <a:r>
              <a:rPr lang="en-US" altLang="ja-JP" sz="1200" dirty="0"/>
              <a:t>CO2</a:t>
            </a:r>
            <a:r>
              <a:rPr lang="ja-JP" altLang="en-US" sz="1200" dirty="0"/>
              <a:t>排出量を基に活動量の比較結果を算定することで、</a:t>
            </a:r>
            <a:r>
              <a:rPr lang="en-US" altLang="ja-JP" sz="1200" dirty="0"/>
              <a:t>BAU</a:t>
            </a:r>
            <a:r>
              <a:rPr lang="ja-JP" altLang="en-US" sz="1200" dirty="0"/>
              <a:t>シナリオの排出量が算定できる。</a:t>
            </a:r>
            <a:endParaRPr kumimoji="1" lang="en-US" altLang="ja-JP" sz="1200" dirty="0"/>
          </a:p>
        </p:txBody>
      </p:sp>
      <p:pic>
        <p:nvPicPr>
          <p:cNvPr id="6" name="図 5">
            <a:extLst>
              <a:ext uri="{FF2B5EF4-FFF2-40B4-BE49-F238E27FC236}">
                <a16:creationId xmlns:a16="http://schemas.microsoft.com/office/drawing/2014/main" id="{8F9EB38D-BE89-4493-BFA7-B190D2131865}"/>
              </a:ext>
            </a:extLst>
          </p:cNvPr>
          <p:cNvPicPr>
            <a:picLocks noChangeAspect="1"/>
          </p:cNvPicPr>
          <p:nvPr/>
        </p:nvPicPr>
        <p:blipFill rotWithShape="1">
          <a:blip r:embed="rId3"/>
          <a:srcRect b="643"/>
          <a:stretch/>
        </p:blipFill>
        <p:spPr>
          <a:xfrm>
            <a:off x="2681073" y="2174930"/>
            <a:ext cx="4543853" cy="4144590"/>
          </a:xfrm>
          <a:prstGeom prst="rect">
            <a:avLst/>
          </a:prstGeom>
        </p:spPr>
      </p:pic>
      <p:sp>
        <p:nvSpPr>
          <p:cNvPr id="4" name="テキスト ボックス 3">
            <a:extLst>
              <a:ext uri="{FF2B5EF4-FFF2-40B4-BE49-F238E27FC236}">
                <a16:creationId xmlns:a16="http://schemas.microsoft.com/office/drawing/2014/main" id="{8AB1250E-48D4-4146-B368-40EBCFC0668C}"/>
              </a:ext>
            </a:extLst>
          </p:cNvPr>
          <p:cNvSpPr txBox="1"/>
          <p:nvPr/>
        </p:nvSpPr>
        <p:spPr>
          <a:xfrm>
            <a:off x="25455" y="6600119"/>
            <a:ext cx="6466507" cy="253916"/>
          </a:xfrm>
          <a:prstGeom prst="rect">
            <a:avLst/>
          </a:prstGeom>
          <a:noFill/>
        </p:spPr>
        <p:txBody>
          <a:bodyPr wrap="square" rtlCol="0">
            <a:spAutoFit/>
          </a:bodyPr>
          <a:lstStyle/>
          <a:p>
            <a:r>
              <a:rPr kumimoji="1" lang="ja-JP" altLang="en-US" sz="1050" dirty="0"/>
              <a:t>出典：</a:t>
            </a:r>
            <a:r>
              <a:rPr lang="ja-JP" altLang="en-US" sz="1050" dirty="0"/>
              <a:t>算定マニュアル：</a:t>
            </a:r>
            <a:r>
              <a:rPr lang="en-US" altLang="ja-JP" sz="1050" dirty="0"/>
              <a:t>p.228</a:t>
            </a:r>
            <a:endParaRPr kumimoji="1" lang="en-US" altLang="ja-JP" sz="1050" dirty="0"/>
          </a:p>
        </p:txBody>
      </p:sp>
    </p:spTree>
    <p:extLst>
      <p:ext uri="{BB962C8B-B14F-4D97-AF65-F5344CB8AC3E}">
        <p14:creationId xmlns:p14="http://schemas.microsoft.com/office/powerpoint/2010/main" val="10001981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85AA89-D1CD-438E-92ED-9EDF5E82F083}"/>
              </a:ext>
            </a:extLst>
          </p:cNvPr>
          <p:cNvSpPr>
            <a:spLocks noGrp="1"/>
          </p:cNvSpPr>
          <p:nvPr>
            <p:ph type="title"/>
          </p:nvPr>
        </p:nvSpPr>
        <p:spPr/>
        <p:txBody>
          <a:bodyPr>
            <a:normAutofit/>
          </a:bodyPr>
          <a:lstStyle/>
          <a:p>
            <a:r>
              <a:rPr lang="en-US" altLang="ja-JP" sz="2400" dirty="0"/>
              <a:t>5</a:t>
            </a:r>
            <a:r>
              <a:rPr lang="ja-JP" altLang="en-US" sz="2400" dirty="0"/>
              <a:t>．削減目標の設定</a:t>
            </a:r>
            <a:endParaRPr kumimoji="1" lang="ja-JP" altLang="en-US" sz="2400" dirty="0"/>
          </a:p>
        </p:txBody>
      </p:sp>
    </p:spTree>
    <p:extLst>
      <p:ext uri="{BB962C8B-B14F-4D97-AF65-F5344CB8AC3E}">
        <p14:creationId xmlns:p14="http://schemas.microsoft.com/office/powerpoint/2010/main" val="42768218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A004BC-1CD7-47ED-94B5-F7F932246F88}"/>
              </a:ext>
            </a:extLst>
          </p:cNvPr>
          <p:cNvSpPr>
            <a:spLocks noGrp="1"/>
          </p:cNvSpPr>
          <p:nvPr>
            <p:ph type="title"/>
          </p:nvPr>
        </p:nvSpPr>
        <p:spPr/>
        <p:txBody>
          <a:bodyPr/>
          <a:lstStyle/>
          <a:p>
            <a:r>
              <a:rPr lang="ja-JP" altLang="en-US" sz="2400" dirty="0"/>
              <a:t>地球温暖化対策計画の目標</a:t>
            </a:r>
            <a:endParaRPr kumimoji="1" lang="ja-JP" altLang="en-US" sz="2400" dirty="0"/>
          </a:p>
        </p:txBody>
      </p:sp>
      <p:sp>
        <p:nvSpPr>
          <p:cNvPr id="7" name="コンテンツ プレースホルダー 2">
            <a:extLst>
              <a:ext uri="{FF2B5EF4-FFF2-40B4-BE49-F238E27FC236}">
                <a16:creationId xmlns:a16="http://schemas.microsoft.com/office/drawing/2014/main" id="{B86EB3FC-EDB7-4B9B-A399-2982858FABC3}"/>
              </a:ext>
            </a:extLst>
          </p:cNvPr>
          <p:cNvSpPr>
            <a:spLocks noGrp="1"/>
          </p:cNvSpPr>
          <p:nvPr>
            <p:ph sz="quarter" idx="13"/>
          </p:nvPr>
        </p:nvSpPr>
        <p:spPr>
          <a:xfrm>
            <a:off x="150024" y="895083"/>
            <a:ext cx="9605952" cy="1070957"/>
          </a:xfrm>
        </p:spPr>
        <p:txBody>
          <a:bodyPr/>
          <a:lstStyle/>
          <a:p>
            <a:r>
              <a:rPr lang="ja-JP" altLang="en-US" sz="1600" b="1" dirty="0"/>
              <a:t>削減目標の種類</a:t>
            </a:r>
            <a:endParaRPr lang="en-US" altLang="ja-JP" sz="1600" b="1" dirty="0"/>
          </a:p>
          <a:p>
            <a:pPr>
              <a:buFont typeface="Arial" panose="020B0604020202020204" pitchFamily="34" charset="0"/>
              <a:buChar char="•"/>
            </a:pPr>
            <a:r>
              <a:rPr kumimoji="1" lang="ja-JP" altLang="en-US" sz="1200" dirty="0"/>
              <a:t>温室効果ガス排出量の総量削減目標の立て方は、以下の通り。</a:t>
            </a:r>
            <a:endParaRPr kumimoji="1" lang="en-US" altLang="ja-JP" sz="1200" dirty="0"/>
          </a:p>
          <a:p>
            <a:pPr>
              <a:buFont typeface="Arial" panose="020B0604020202020204" pitchFamily="34" charset="0"/>
              <a:buChar char="•"/>
            </a:pPr>
            <a:r>
              <a:rPr lang="ja-JP" altLang="en-US" sz="1200" dirty="0"/>
              <a:t>各分類毎にメリットデメリットが存在しているため、どの方法を選択するかは自治体ごとに判断となる。</a:t>
            </a:r>
            <a:endParaRPr kumimoji="1" lang="en-US" altLang="ja-JP" sz="1200" dirty="0"/>
          </a:p>
        </p:txBody>
      </p:sp>
      <p:graphicFrame>
        <p:nvGraphicFramePr>
          <p:cNvPr id="12" name="表 10">
            <a:extLst>
              <a:ext uri="{FF2B5EF4-FFF2-40B4-BE49-F238E27FC236}">
                <a16:creationId xmlns:a16="http://schemas.microsoft.com/office/drawing/2014/main" id="{A25763D0-2FF4-44B8-B748-C3ECA7906499}"/>
              </a:ext>
            </a:extLst>
          </p:cNvPr>
          <p:cNvGraphicFramePr>
            <a:graphicFrameLocks noGrp="1"/>
          </p:cNvGraphicFramePr>
          <p:nvPr/>
        </p:nvGraphicFramePr>
        <p:xfrm>
          <a:off x="298994" y="2015388"/>
          <a:ext cx="9308012" cy="4405481"/>
        </p:xfrm>
        <a:graphic>
          <a:graphicData uri="http://schemas.openxmlformats.org/drawingml/2006/table">
            <a:tbl>
              <a:tblPr firstRow="1" bandRow="1">
                <a:tableStyleId>{5C22544A-7EE6-4342-B048-85BDC9FD1C3A}</a:tableStyleId>
              </a:tblPr>
              <a:tblGrid>
                <a:gridCol w="2327003">
                  <a:extLst>
                    <a:ext uri="{9D8B030D-6E8A-4147-A177-3AD203B41FA5}">
                      <a16:colId xmlns:a16="http://schemas.microsoft.com/office/drawing/2014/main" val="3359833785"/>
                    </a:ext>
                  </a:extLst>
                </a:gridCol>
                <a:gridCol w="2327003">
                  <a:extLst>
                    <a:ext uri="{9D8B030D-6E8A-4147-A177-3AD203B41FA5}">
                      <a16:colId xmlns:a16="http://schemas.microsoft.com/office/drawing/2014/main" val="382761499"/>
                    </a:ext>
                  </a:extLst>
                </a:gridCol>
                <a:gridCol w="2327003">
                  <a:extLst>
                    <a:ext uri="{9D8B030D-6E8A-4147-A177-3AD203B41FA5}">
                      <a16:colId xmlns:a16="http://schemas.microsoft.com/office/drawing/2014/main" val="3134705596"/>
                    </a:ext>
                  </a:extLst>
                </a:gridCol>
                <a:gridCol w="2327003">
                  <a:extLst>
                    <a:ext uri="{9D8B030D-6E8A-4147-A177-3AD203B41FA5}">
                      <a16:colId xmlns:a16="http://schemas.microsoft.com/office/drawing/2014/main" val="1795763150"/>
                    </a:ext>
                  </a:extLst>
                </a:gridCol>
              </a:tblGrid>
              <a:tr h="308007">
                <a:tc>
                  <a:txBody>
                    <a:bodyPr/>
                    <a:lstStyle/>
                    <a:p>
                      <a:pPr algn="ctr"/>
                      <a:r>
                        <a:rPr kumimoji="1" lang="ja-JP" altLang="en-US" sz="1400" dirty="0"/>
                        <a:t>分類</a:t>
                      </a:r>
                    </a:p>
                  </a:txBody>
                  <a:tcPr/>
                </a:tc>
                <a:tc>
                  <a:txBody>
                    <a:bodyPr/>
                    <a:lstStyle/>
                    <a:p>
                      <a:pPr algn="ctr"/>
                      <a:r>
                        <a:rPr kumimoji="1" lang="ja-JP" altLang="en-US" sz="1400" dirty="0"/>
                        <a:t>設定方法</a:t>
                      </a:r>
                    </a:p>
                  </a:txBody>
                  <a:tcPr/>
                </a:tc>
                <a:tc>
                  <a:txBody>
                    <a:bodyPr/>
                    <a:lstStyle/>
                    <a:p>
                      <a:pPr algn="ctr"/>
                      <a:r>
                        <a:rPr kumimoji="1" lang="ja-JP" altLang="en-US" sz="1400" dirty="0"/>
                        <a:t>メリット</a:t>
                      </a:r>
                    </a:p>
                  </a:txBody>
                  <a:tcPr/>
                </a:tc>
                <a:tc>
                  <a:txBody>
                    <a:bodyPr/>
                    <a:lstStyle/>
                    <a:p>
                      <a:pPr algn="ctr"/>
                      <a:r>
                        <a:rPr kumimoji="1" lang="ja-JP" altLang="en-US" sz="1400" dirty="0"/>
                        <a:t>デメリット</a:t>
                      </a:r>
                    </a:p>
                  </a:txBody>
                  <a:tcPr/>
                </a:tc>
                <a:extLst>
                  <a:ext uri="{0D108BD9-81ED-4DB2-BD59-A6C34878D82A}">
                    <a16:rowId xmlns:a16="http://schemas.microsoft.com/office/drawing/2014/main" val="220442413"/>
                  </a:ext>
                </a:extLst>
              </a:tr>
              <a:tr h="667396">
                <a:tc rowSpan="2">
                  <a:txBody>
                    <a:bodyPr/>
                    <a:lstStyle/>
                    <a:p>
                      <a:r>
                        <a:rPr kumimoji="1" lang="ja-JP" altLang="en-US" sz="1050" b="1" dirty="0"/>
                        <a:t>・対策・施策の削減効果の積上げに</a:t>
                      </a:r>
                      <a:endParaRPr kumimoji="1" lang="en-US" altLang="ja-JP" sz="1050" b="1" dirty="0"/>
                    </a:p>
                    <a:p>
                      <a:r>
                        <a:rPr kumimoji="1" lang="ja-JP" altLang="en-US" sz="1050" b="1" dirty="0"/>
                        <a:t>　よる設定方法</a:t>
                      </a:r>
                    </a:p>
                  </a:txBody>
                  <a:tcPr>
                    <a:solidFill>
                      <a:schemeClr val="bg2">
                        <a:lumMod val="20000"/>
                        <a:lumOff val="80000"/>
                      </a:schemeClr>
                    </a:solidFill>
                  </a:tcPr>
                </a:tc>
                <a:tc>
                  <a:txBody>
                    <a:bodyPr/>
                    <a:lstStyle/>
                    <a:p>
                      <a:r>
                        <a:rPr kumimoji="1" lang="ja-JP" altLang="en-US" sz="900" dirty="0"/>
                        <a:t>部門・分野別に対策・施策を設定し、その削減効果</a:t>
                      </a:r>
                      <a:r>
                        <a:rPr kumimoji="1" lang="en-US" altLang="ja-JP" sz="900" dirty="0"/>
                        <a:t>25</a:t>
                      </a:r>
                      <a:r>
                        <a:rPr kumimoji="1" lang="ja-JP" altLang="en-US" sz="900" dirty="0"/>
                        <a:t>を基準年度における温室効果ガス排出量から積み上げて総量目標とする。</a:t>
                      </a:r>
                    </a:p>
                  </a:txBody>
                  <a:tcPr/>
                </a:tc>
                <a:tc>
                  <a:txBody>
                    <a:bodyPr/>
                    <a:lstStyle/>
                    <a:p>
                      <a:r>
                        <a:rPr kumimoji="1" lang="ja-JP" altLang="en-US" sz="900" dirty="0"/>
                        <a:t>・積上げによる目標水準の根拠を持てる。</a:t>
                      </a:r>
                    </a:p>
                    <a:p>
                      <a:r>
                        <a:rPr kumimoji="1" lang="ja-JP" altLang="en-US" sz="900" dirty="0"/>
                        <a:t>・総量目標が、対策・施策目標と定量的に整合する。</a:t>
                      </a:r>
                    </a:p>
                  </a:txBody>
                  <a:tcPr/>
                </a:tc>
                <a:tc>
                  <a:txBody>
                    <a:bodyPr/>
                    <a:lstStyle/>
                    <a:p>
                      <a:r>
                        <a:rPr kumimoji="1" lang="ja-JP" altLang="en-US" sz="900" dirty="0"/>
                        <a:t>・削減効果を定量化できない対策・施策がある。</a:t>
                      </a:r>
                    </a:p>
                    <a:p>
                      <a:r>
                        <a:rPr kumimoji="1" lang="ja-JP" altLang="en-US" sz="900" dirty="0"/>
                        <a:t>・国や都道府県の対策・施策効果との重複の扱いが困難である。</a:t>
                      </a:r>
                    </a:p>
                  </a:txBody>
                  <a:tcPr/>
                </a:tc>
                <a:extLst>
                  <a:ext uri="{0D108BD9-81ED-4DB2-BD59-A6C34878D82A}">
                    <a16:rowId xmlns:a16="http://schemas.microsoft.com/office/drawing/2014/main" val="547823036"/>
                  </a:ext>
                </a:extLst>
              </a:tr>
              <a:tr h="917799">
                <a:tc vMerge="1">
                  <a:txBody>
                    <a:bodyPr/>
                    <a:lstStyle/>
                    <a:p>
                      <a:endParaRPr kumimoji="1" lang="ja-JP" altLang="en-US"/>
                    </a:p>
                  </a:txBody>
                  <a:tcPr/>
                </a:tc>
                <a:tc>
                  <a:txBody>
                    <a:bodyPr/>
                    <a:lstStyle/>
                    <a:p>
                      <a:r>
                        <a:rPr kumimoji="1" lang="ja-JP" altLang="en-US" sz="900" dirty="0"/>
                        <a:t>部門・分野別に対策・施策を設定し、その削減効果を目標年度における</a:t>
                      </a:r>
                      <a:r>
                        <a:rPr kumimoji="1" lang="en-US" altLang="ja-JP" sz="900" dirty="0"/>
                        <a:t>BAU</a:t>
                      </a:r>
                      <a:r>
                        <a:rPr kumimoji="1" lang="ja-JP" altLang="en-US" sz="900" dirty="0"/>
                        <a:t>排出量から積み上げて総量目標とする。</a:t>
                      </a:r>
                    </a:p>
                  </a:txBody>
                  <a:tcPr/>
                </a:tc>
                <a:tc>
                  <a:txBody>
                    <a:bodyPr/>
                    <a:lstStyle/>
                    <a:p>
                      <a:r>
                        <a:rPr kumimoji="1" lang="ja-JP" altLang="en-US" sz="900" dirty="0"/>
                        <a:t>・積上げによる目標水準の根拠を持てる。</a:t>
                      </a:r>
                    </a:p>
                    <a:p>
                      <a:r>
                        <a:rPr kumimoji="1" lang="ja-JP" altLang="en-US" sz="900" dirty="0"/>
                        <a:t>・総量目標が、対策・施策目標と定量的に整合する。</a:t>
                      </a:r>
                    </a:p>
                    <a:p>
                      <a:r>
                        <a:rPr kumimoji="1" lang="ja-JP" altLang="en-US" sz="900" dirty="0"/>
                        <a:t>・目標年度における人口の増減等を踏まえた目標となる。</a:t>
                      </a:r>
                    </a:p>
                  </a:txBody>
                  <a:tcPr/>
                </a:tc>
                <a:tc>
                  <a:txBody>
                    <a:bodyPr/>
                    <a:lstStyle/>
                    <a:p>
                      <a:r>
                        <a:rPr kumimoji="1" lang="ja-JP" altLang="en-US" sz="900" dirty="0"/>
                        <a:t>・削減効果を定量化できない対策・施策がある。</a:t>
                      </a:r>
                    </a:p>
                    <a:p>
                      <a:r>
                        <a:rPr kumimoji="1" lang="ja-JP" altLang="en-US" sz="900" dirty="0"/>
                        <a:t>・国や都道府県の対策・施策効果との重複の扱いが困難である。</a:t>
                      </a:r>
                    </a:p>
                    <a:p>
                      <a:r>
                        <a:rPr kumimoji="1" lang="ja-JP" altLang="en-US" sz="900" dirty="0"/>
                        <a:t>・</a:t>
                      </a:r>
                      <a:r>
                        <a:rPr kumimoji="1" lang="en-US" altLang="ja-JP" sz="900" dirty="0"/>
                        <a:t>BAU</a:t>
                      </a:r>
                      <a:r>
                        <a:rPr kumimoji="1" lang="ja-JP" altLang="en-US" sz="900" dirty="0"/>
                        <a:t>ケースの温室効果ガス排出量の推計を行う必要があり、手間がかかる。</a:t>
                      </a:r>
                    </a:p>
                  </a:txBody>
                  <a:tcPr/>
                </a:tc>
                <a:extLst>
                  <a:ext uri="{0D108BD9-81ED-4DB2-BD59-A6C34878D82A}">
                    <a16:rowId xmlns:a16="http://schemas.microsoft.com/office/drawing/2014/main" val="766189695"/>
                  </a:ext>
                </a:extLst>
              </a:tr>
              <a:tr h="785574">
                <a:tc rowSpan="2">
                  <a:txBody>
                    <a:bodyPr/>
                    <a:lstStyle/>
                    <a:p>
                      <a:r>
                        <a:rPr kumimoji="1" lang="ja-JP" altLang="en-US" sz="1050" b="1" dirty="0"/>
                        <a:t>・地球温暖化対策計画の目標を踏まえ</a:t>
                      </a:r>
                      <a:endParaRPr kumimoji="1" lang="en-US" altLang="ja-JP" sz="1050" b="1" dirty="0"/>
                    </a:p>
                    <a:p>
                      <a:r>
                        <a:rPr kumimoji="1" lang="ja-JP" altLang="en-US" sz="1050" b="1" dirty="0"/>
                        <a:t>　て設定する方法</a:t>
                      </a:r>
                    </a:p>
                  </a:txBody>
                  <a:tcPr>
                    <a:solidFill>
                      <a:schemeClr val="bg2">
                        <a:lumMod val="20000"/>
                        <a:lumOff val="80000"/>
                      </a:schemeClr>
                    </a:solidFill>
                  </a:tcPr>
                </a:tc>
                <a:tc>
                  <a:txBody>
                    <a:bodyPr/>
                    <a:lstStyle/>
                    <a:p>
                      <a:r>
                        <a:rPr kumimoji="1" lang="ja-JP" altLang="en-US" sz="900" dirty="0"/>
                        <a:t>地球温暖化対策計画の基準年度比目標（</a:t>
                      </a:r>
                      <a:r>
                        <a:rPr kumimoji="1" lang="en-US" altLang="ja-JP" sz="900" dirty="0"/>
                        <a:t>2030</a:t>
                      </a:r>
                      <a:r>
                        <a:rPr kumimoji="1" lang="ja-JP" altLang="en-US" sz="900" dirty="0"/>
                        <a:t>年度に</a:t>
                      </a:r>
                      <a:r>
                        <a:rPr kumimoji="1" lang="en-US" altLang="ja-JP" sz="900" dirty="0"/>
                        <a:t>2013</a:t>
                      </a:r>
                      <a:r>
                        <a:rPr kumimoji="1" lang="ja-JP" altLang="en-US" sz="900" dirty="0"/>
                        <a:t>年度比</a:t>
                      </a:r>
                      <a:r>
                        <a:rPr kumimoji="1" lang="en-US" altLang="ja-JP" sz="900" dirty="0"/>
                        <a:t>46</a:t>
                      </a:r>
                      <a:r>
                        <a:rPr kumimoji="1" lang="ja-JP" altLang="en-US" sz="900" dirty="0"/>
                        <a:t>％減）を踏まえて設定する。</a:t>
                      </a:r>
                    </a:p>
                  </a:txBody>
                  <a:tcPr/>
                </a:tc>
                <a:tc>
                  <a:txBody>
                    <a:bodyPr/>
                    <a:lstStyle/>
                    <a:p>
                      <a:r>
                        <a:rPr kumimoji="1" lang="ja-JP" altLang="en-US" sz="900" dirty="0"/>
                        <a:t>・簡易に設定できる。</a:t>
                      </a:r>
                    </a:p>
                  </a:txBody>
                  <a:tcPr/>
                </a:tc>
                <a:tc>
                  <a:txBody>
                    <a:bodyPr/>
                    <a:lstStyle/>
                    <a:p>
                      <a:r>
                        <a:rPr kumimoji="1" lang="ja-JP" altLang="en-US" sz="900" dirty="0"/>
                        <a:t>・区域の排出量の部門・分野構成比を反映できない。</a:t>
                      </a:r>
                    </a:p>
                    <a:p>
                      <a:r>
                        <a:rPr kumimoji="1" lang="ja-JP" altLang="en-US" sz="900" dirty="0"/>
                        <a:t>・国全体と区域で産業構造等社会条件が異なっている点が反映されない。</a:t>
                      </a:r>
                    </a:p>
                    <a:p>
                      <a:r>
                        <a:rPr kumimoji="1" lang="ja-JP" altLang="en-US" sz="900" dirty="0"/>
                        <a:t>・</a:t>
                      </a:r>
                      <a:r>
                        <a:rPr kumimoji="1" lang="en-US" altLang="ja-JP" sz="900" dirty="0"/>
                        <a:t>2030</a:t>
                      </a:r>
                      <a:r>
                        <a:rPr kumimoji="1" lang="ja-JP" altLang="en-US" sz="900" dirty="0"/>
                        <a:t>年度の</a:t>
                      </a:r>
                      <a:r>
                        <a:rPr kumimoji="1" lang="en-US" altLang="ja-JP" sz="900" dirty="0"/>
                        <a:t>BAU</a:t>
                      </a:r>
                      <a:r>
                        <a:rPr kumimoji="1" lang="ja-JP" altLang="en-US" sz="900" dirty="0"/>
                        <a:t>を反映できない</a:t>
                      </a:r>
                    </a:p>
                  </a:txBody>
                  <a:tcPr/>
                </a:tc>
                <a:extLst>
                  <a:ext uri="{0D108BD9-81ED-4DB2-BD59-A6C34878D82A}">
                    <a16:rowId xmlns:a16="http://schemas.microsoft.com/office/drawing/2014/main" val="1366713127"/>
                  </a:ext>
                </a:extLst>
              </a:tr>
              <a:tr h="544456">
                <a:tc vMerge="1">
                  <a:txBody>
                    <a:bodyPr/>
                    <a:lstStyle/>
                    <a:p>
                      <a:endParaRPr kumimoji="1" lang="ja-JP" altLang="en-US"/>
                    </a:p>
                  </a:txBody>
                  <a:tcPr/>
                </a:tc>
                <a:tc>
                  <a:txBody>
                    <a:bodyPr/>
                    <a:lstStyle/>
                    <a:p>
                      <a:r>
                        <a:rPr kumimoji="1" lang="ja-JP" altLang="en-US" sz="900" dirty="0"/>
                        <a:t>地球温暖化対策計画の基準年度比部門・分野別の排出量の目安を踏まえて設定する。</a:t>
                      </a:r>
                    </a:p>
                  </a:txBody>
                  <a:tcPr/>
                </a:tc>
                <a:tc>
                  <a:txBody>
                    <a:bodyPr/>
                    <a:lstStyle/>
                    <a:p>
                      <a:r>
                        <a:rPr kumimoji="1" lang="ja-JP" altLang="en-US" sz="900" dirty="0"/>
                        <a:t>・区域の</a:t>
                      </a:r>
                      <a:r>
                        <a:rPr kumimoji="1" lang="ja-JP" altLang="en-US" sz="900" b="1" dirty="0"/>
                        <a:t>部門・分野別の排出量の差異に対応</a:t>
                      </a:r>
                      <a:r>
                        <a:rPr kumimoji="1" lang="ja-JP" altLang="en-US" sz="900" dirty="0"/>
                        <a:t>できる。</a:t>
                      </a:r>
                    </a:p>
                    <a:p>
                      <a:r>
                        <a:rPr kumimoji="1" lang="ja-JP" altLang="en-US" sz="900" dirty="0"/>
                        <a:t>・</a:t>
                      </a:r>
                      <a:r>
                        <a:rPr kumimoji="1" lang="ja-JP" altLang="en-US" sz="900" b="1" dirty="0"/>
                        <a:t>簡易に設定</a:t>
                      </a:r>
                      <a:r>
                        <a:rPr kumimoji="1" lang="ja-JP" altLang="en-US" sz="900" b="0" dirty="0"/>
                        <a:t>できる</a:t>
                      </a:r>
                      <a:r>
                        <a:rPr kumimoji="1" lang="ja-JP" altLang="en-US" sz="900" dirty="0"/>
                        <a:t>。</a:t>
                      </a:r>
                    </a:p>
                  </a:txBody>
                  <a:tcPr/>
                </a:tc>
                <a:tc>
                  <a:txBody>
                    <a:bodyPr/>
                    <a:lstStyle/>
                    <a:p>
                      <a:r>
                        <a:rPr kumimoji="1" lang="ja-JP" altLang="en-US" sz="900" dirty="0"/>
                        <a:t>・国全体と区域で産業構造等社会条件が異なっている点が反映されない。</a:t>
                      </a:r>
                    </a:p>
                    <a:p>
                      <a:r>
                        <a:rPr kumimoji="1" lang="ja-JP" altLang="en-US" sz="900" dirty="0"/>
                        <a:t>・</a:t>
                      </a:r>
                      <a:r>
                        <a:rPr kumimoji="1" lang="en-US" altLang="ja-JP" sz="900" dirty="0"/>
                        <a:t>2030</a:t>
                      </a:r>
                      <a:r>
                        <a:rPr kumimoji="1" lang="ja-JP" altLang="en-US" sz="900" dirty="0"/>
                        <a:t>年度の</a:t>
                      </a:r>
                      <a:r>
                        <a:rPr kumimoji="1" lang="en-US" altLang="ja-JP" sz="900" dirty="0"/>
                        <a:t>BAU</a:t>
                      </a:r>
                      <a:r>
                        <a:rPr kumimoji="1" lang="ja-JP" altLang="en-US" sz="900" dirty="0"/>
                        <a:t>を反映できない</a:t>
                      </a:r>
                    </a:p>
                  </a:txBody>
                  <a:tcPr/>
                </a:tc>
                <a:extLst>
                  <a:ext uri="{0D108BD9-81ED-4DB2-BD59-A6C34878D82A}">
                    <a16:rowId xmlns:a16="http://schemas.microsoft.com/office/drawing/2014/main" val="1116821182"/>
                  </a:ext>
                </a:extLst>
              </a:tr>
              <a:tr h="668904">
                <a:tc>
                  <a:txBody>
                    <a:bodyPr/>
                    <a:lstStyle/>
                    <a:p>
                      <a:r>
                        <a:rPr kumimoji="1" lang="ja-JP" altLang="en-US" sz="1050" b="1" dirty="0"/>
                        <a:t>・都道府県の区域施策編の目標を</a:t>
                      </a:r>
                      <a:endParaRPr kumimoji="1" lang="en-US" altLang="ja-JP" sz="1050" b="1" dirty="0"/>
                    </a:p>
                    <a:p>
                      <a:r>
                        <a:rPr kumimoji="1" lang="ja-JP" altLang="en-US" sz="1050" b="1" dirty="0"/>
                        <a:t>　踏まえて設定する方法</a:t>
                      </a:r>
                      <a:endParaRPr kumimoji="1" lang="en-US" altLang="ja-JP" sz="1050" b="1" dirty="0"/>
                    </a:p>
                    <a:p>
                      <a:r>
                        <a:rPr kumimoji="1" lang="ja-JP" altLang="en-US" sz="1050" b="1" dirty="0"/>
                        <a:t>（市町村のみ）</a:t>
                      </a:r>
                    </a:p>
                  </a:txBody>
                  <a:tcPr>
                    <a:solidFill>
                      <a:schemeClr val="bg2">
                        <a:lumMod val="20000"/>
                        <a:lumOff val="80000"/>
                      </a:schemeClr>
                    </a:solidFill>
                  </a:tcPr>
                </a:tc>
                <a:tc>
                  <a:txBody>
                    <a:bodyPr/>
                    <a:lstStyle/>
                    <a:p>
                      <a:r>
                        <a:rPr kumimoji="1" lang="ja-JP" altLang="en-US" sz="900" dirty="0"/>
                        <a:t>都道府県の区域施策編の基準年度に対する目標年度の削減率、</a:t>
                      </a:r>
                      <a:r>
                        <a:rPr kumimoji="1" lang="en-US" altLang="ja-JP" sz="900" dirty="0"/>
                        <a:t>2030</a:t>
                      </a:r>
                      <a:r>
                        <a:rPr kumimoji="1" lang="ja-JP" altLang="en-US" sz="900" dirty="0"/>
                        <a:t>年度</a:t>
                      </a:r>
                      <a:r>
                        <a:rPr kumimoji="1" lang="en-US" altLang="ja-JP" sz="900" dirty="0"/>
                        <a:t>BAU</a:t>
                      </a:r>
                      <a:r>
                        <a:rPr kumimoji="1" lang="ja-JP" altLang="en-US" sz="900" dirty="0"/>
                        <a:t>比部門・分野別目標等を踏まえて設定する。（市町村のみ）</a:t>
                      </a:r>
                    </a:p>
                  </a:txBody>
                  <a:tcPr/>
                </a:tc>
                <a:tc>
                  <a:txBody>
                    <a:bodyPr/>
                    <a:lstStyle/>
                    <a:p>
                      <a:r>
                        <a:rPr kumimoji="1" lang="ja-JP" altLang="en-US" sz="900" dirty="0"/>
                        <a:t>・簡易に設定できる。</a:t>
                      </a:r>
                    </a:p>
                    <a:p>
                      <a:r>
                        <a:rPr kumimoji="1" lang="ja-JP" altLang="en-US" sz="900" dirty="0"/>
                        <a:t>・都道府県と市区町村の産業構造等社会条件が類似している場合、より区域に即した目標となる。</a:t>
                      </a:r>
                    </a:p>
                  </a:txBody>
                  <a:tcPr/>
                </a:tc>
                <a:tc>
                  <a:txBody>
                    <a:bodyPr/>
                    <a:lstStyle/>
                    <a:p>
                      <a:r>
                        <a:rPr kumimoji="1" lang="ja-JP" altLang="en-US" sz="900" dirty="0"/>
                        <a:t>・都道府県が独自に総量目標を設定している時のみ活用可能。</a:t>
                      </a:r>
                    </a:p>
                    <a:p>
                      <a:r>
                        <a:rPr kumimoji="1" lang="ja-JP" altLang="en-US" sz="900" dirty="0"/>
                        <a:t>・都道府県全体と区域で産業構造等社会条件が異なっている点が反映されない。</a:t>
                      </a:r>
                    </a:p>
                  </a:txBody>
                  <a:tcPr/>
                </a:tc>
                <a:extLst>
                  <a:ext uri="{0D108BD9-81ED-4DB2-BD59-A6C34878D82A}">
                    <a16:rowId xmlns:a16="http://schemas.microsoft.com/office/drawing/2014/main" val="3113316988"/>
                  </a:ext>
                </a:extLst>
              </a:tr>
              <a:tr h="513345">
                <a:tc>
                  <a:txBody>
                    <a:bodyPr/>
                    <a:lstStyle/>
                    <a:p>
                      <a:r>
                        <a:rPr kumimoji="1" lang="ja-JP" altLang="en-US" sz="1050" b="1" dirty="0"/>
                        <a:t>・より長期の目標からバックキャストで</a:t>
                      </a:r>
                      <a:endParaRPr kumimoji="1" lang="en-US" altLang="ja-JP" sz="1050" b="1" dirty="0"/>
                    </a:p>
                    <a:p>
                      <a:r>
                        <a:rPr kumimoji="1" lang="ja-JP" altLang="en-US" sz="1050" b="1" dirty="0"/>
                        <a:t>　設定する方法</a:t>
                      </a:r>
                    </a:p>
                  </a:txBody>
                  <a:tcPr>
                    <a:solidFill>
                      <a:schemeClr val="bg2">
                        <a:lumMod val="20000"/>
                        <a:lumOff val="80000"/>
                      </a:schemeClr>
                    </a:solidFill>
                  </a:tcPr>
                </a:tc>
                <a:tc>
                  <a:txBody>
                    <a:bodyPr/>
                    <a:lstStyle/>
                    <a:p>
                      <a:r>
                        <a:rPr kumimoji="1" lang="ja-JP" altLang="en-US" sz="900" dirty="0"/>
                        <a:t>より長期の目標を想定し、目標年度にどの程度の目標水準が必要か逆算して設定する。</a:t>
                      </a:r>
                    </a:p>
                  </a:txBody>
                  <a:tcPr/>
                </a:tc>
                <a:tc>
                  <a:txBody>
                    <a:bodyPr/>
                    <a:lstStyle/>
                    <a:p>
                      <a:r>
                        <a:rPr kumimoji="1" lang="ja-JP" altLang="en-US" sz="900" dirty="0"/>
                        <a:t>・長期的な展望を踏まえた目標設定ができる。</a:t>
                      </a:r>
                    </a:p>
                  </a:txBody>
                  <a:tcPr/>
                </a:tc>
                <a:tc>
                  <a:txBody>
                    <a:bodyPr/>
                    <a:lstStyle/>
                    <a:p>
                      <a:r>
                        <a:rPr kumimoji="1" lang="ja-JP" altLang="en-US" sz="900" dirty="0"/>
                        <a:t>・より長期の目標設定が必要。（地球温暖化対策計画では、</a:t>
                      </a:r>
                      <a:r>
                        <a:rPr kumimoji="1" lang="en-US" altLang="ja-JP" sz="900" dirty="0"/>
                        <a:t>2050</a:t>
                      </a:r>
                      <a:r>
                        <a:rPr kumimoji="1" lang="ja-JP" altLang="en-US" sz="900" dirty="0"/>
                        <a:t>年に排出実質ゼロを掲げている。）</a:t>
                      </a:r>
                    </a:p>
                  </a:txBody>
                  <a:tcPr/>
                </a:tc>
                <a:extLst>
                  <a:ext uri="{0D108BD9-81ED-4DB2-BD59-A6C34878D82A}">
                    <a16:rowId xmlns:a16="http://schemas.microsoft.com/office/drawing/2014/main" val="1908803514"/>
                  </a:ext>
                </a:extLst>
              </a:tr>
            </a:tbl>
          </a:graphicData>
        </a:graphic>
      </p:graphicFrame>
      <p:sp>
        <p:nvSpPr>
          <p:cNvPr id="3" name="テキスト ボックス 2">
            <a:extLst>
              <a:ext uri="{FF2B5EF4-FFF2-40B4-BE49-F238E27FC236}">
                <a16:creationId xmlns:a16="http://schemas.microsoft.com/office/drawing/2014/main" id="{A182A3A5-02FD-06DF-3480-C0A2F510F69B}"/>
              </a:ext>
            </a:extLst>
          </p:cNvPr>
          <p:cNvSpPr txBox="1"/>
          <p:nvPr/>
        </p:nvSpPr>
        <p:spPr>
          <a:xfrm>
            <a:off x="25455" y="6600119"/>
            <a:ext cx="6466507" cy="253916"/>
          </a:xfrm>
          <a:prstGeom prst="rect">
            <a:avLst/>
          </a:prstGeom>
          <a:noFill/>
        </p:spPr>
        <p:txBody>
          <a:bodyPr wrap="square" rtlCol="0">
            <a:spAutoFit/>
          </a:bodyPr>
          <a:lstStyle/>
          <a:p>
            <a:r>
              <a:rPr lang="ja-JP" altLang="en-US" sz="1050" dirty="0"/>
              <a:t>出典</a:t>
            </a:r>
            <a:r>
              <a:rPr kumimoji="1" lang="ja-JP" altLang="en-US" sz="1050" dirty="0"/>
              <a:t>：</a:t>
            </a:r>
            <a:r>
              <a:rPr lang="ja-JP" altLang="en-US" sz="1050" dirty="0"/>
              <a:t>マニュアル本編：</a:t>
            </a:r>
            <a:r>
              <a:rPr lang="en-US" altLang="ja-JP" sz="1050" dirty="0"/>
              <a:t>p.98</a:t>
            </a:r>
            <a:endParaRPr kumimoji="1" lang="en-US" altLang="ja-JP" sz="1050" dirty="0"/>
          </a:p>
        </p:txBody>
      </p:sp>
    </p:spTree>
    <p:extLst>
      <p:ext uri="{BB962C8B-B14F-4D97-AF65-F5344CB8AC3E}">
        <p14:creationId xmlns:p14="http://schemas.microsoft.com/office/powerpoint/2010/main" val="3349343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A004BC-1CD7-47ED-94B5-F7F932246F88}"/>
              </a:ext>
            </a:extLst>
          </p:cNvPr>
          <p:cNvSpPr>
            <a:spLocks noGrp="1"/>
          </p:cNvSpPr>
          <p:nvPr>
            <p:ph type="title"/>
          </p:nvPr>
        </p:nvSpPr>
        <p:spPr/>
        <p:txBody>
          <a:bodyPr/>
          <a:lstStyle/>
          <a:p>
            <a:r>
              <a:rPr lang="ja-JP" altLang="en-US" sz="2400" dirty="0"/>
              <a:t>地球温暖化対策計画の目標</a:t>
            </a:r>
            <a:endParaRPr kumimoji="1" lang="ja-JP" altLang="en-US" sz="2400" dirty="0"/>
          </a:p>
        </p:txBody>
      </p:sp>
      <p:sp>
        <p:nvSpPr>
          <p:cNvPr id="7" name="コンテンツ プレースホルダー 2">
            <a:extLst>
              <a:ext uri="{FF2B5EF4-FFF2-40B4-BE49-F238E27FC236}">
                <a16:creationId xmlns:a16="http://schemas.microsoft.com/office/drawing/2014/main" id="{B86EB3FC-EDB7-4B9B-A399-2982858FABC3}"/>
              </a:ext>
            </a:extLst>
          </p:cNvPr>
          <p:cNvSpPr>
            <a:spLocks noGrp="1"/>
          </p:cNvSpPr>
          <p:nvPr>
            <p:ph sz="quarter" idx="13"/>
          </p:nvPr>
        </p:nvSpPr>
        <p:spPr>
          <a:xfrm>
            <a:off x="150024" y="895083"/>
            <a:ext cx="9605952" cy="822171"/>
          </a:xfrm>
        </p:spPr>
        <p:txBody>
          <a:bodyPr/>
          <a:lstStyle/>
          <a:p>
            <a:r>
              <a:rPr lang="ja-JP" altLang="en-US" sz="1600" b="1" dirty="0"/>
              <a:t>削減目標の種類</a:t>
            </a:r>
            <a:endParaRPr kumimoji="1" lang="en-US" altLang="ja-JP" sz="1200" dirty="0"/>
          </a:p>
          <a:p>
            <a:pPr>
              <a:buFont typeface="Arial" panose="020B0604020202020204" pitchFamily="34" charset="0"/>
              <a:buChar char="•"/>
            </a:pPr>
            <a:r>
              <a:rPr lang="ja-JP" altLang="en-US" sz="1200" dirty="0"/>
              <a:t>今回</a:t>
            </a:r>
            <a:r>
              <a:rPr kumimoji="1" lang="ja-JP" altLang="en-US" sz="1200" dirty="0"/>
              <a:t>は参考として、</a:t>
            </a:r>
            <a:r>
              <a:rPr kumimoji="1" lang="ja-JP" altLang="en-US" sz="1200" b="1" dirty="0"/>
              <a:t>地球温暖化対策計画の目標を踏まえて、部門・分野別の削減目標を設定</a:t>
            </a:r>
            <a:r>
              <a:rPr kumimoji="1" lang="ja-JP" altLang="en-US" sz="1200" dirty="0"/>
              <a:t>する方法を解説する。</a:t>
            </a:r>
            <a:endParaRPr kumimoji="1" lang="en-US" altLang="ja-JP" sz="1200" dirty="0"/>
          </a:p>
        </p:txBody>
      </p:sp>
      <p:graphicFrame>
        <p:nvGraphicFramePr>
          <p:cNvPr id="12" name="表 10">
            <a:extLst>
              <a:ext uri="{FF2B5EF4-FFF2-40B4-BE49-F238E27FC236}">
                <a16:creationId xmlns:a16="http://schemas.microsoft.com/office/drawing/2014/main" id="{A25763D0-2FF4-44B8-B748-C3ECA7906499}"/>
              </a:ext>
            </a:extLst>
          </p:cNvPr>
          <p:cNvGraphicFramePr>
            <a:graphicFrameLocks noGrp="1"/>
          </p:cNvGraphicFramePr>
          <p:nvPr/>
        </p:nvGraphicFramePr>
        <p:xfrm>
          <a:off x="298994" y="2015388"/>
          <a:ext cx="9308012" cy="4405481"/>
        </p:xfrm>
        <a:graphic>
          <a:graphicData uri="http://schemas.openxmlformats.org/drawingml/2006/table">
            <a:tbl>
              <a:tblPr firstRow="1" bandRow="1">
                <a:tableStyleId>{5C22544A-7EE6-4342-B048-85BDC9FD1C3A}</a:tableStyleId>
              </a:tblPr>
              <a:tblGrid>
                <a:gridCol w="2327003">
                  <a:extLst>
                    <a:ext uri="{9D8B030D-6E8A-4147-A177-3AD203B41FA5}">
                      <a16:colId xmlns:a16="http://schemas.microsoft.com/office/drawing/2014/main" val="3359833785"/>
                    </a:ext>
                  </a:extLst>
                </a:gridCol>
                <a:gridCol w="2327003">
                  <a:extLst>
                    <a:ext uri="{9D8B030D-6E8A-4147-A177-3AD203B41FA5}">
                      <a16:colId xmlns:a16="http://schemas.microsoft.com/office/drawing/2014/main" val="382761499"/>
                    </a:ext>
                  </a:extLst>
                </a:gridCol>
                <a:gridCol w="2327003">
                  <a:extLst>
                    <a:ext uri="{9D8B030D-6E8A-4147-A177-3AD203B41FA5}">
                      <a16:colId xmlns:a16="http://schemas.microsoft.com/office/drawing/2014/main" val="3134705596"/>
                    </a:ext>
                  </a:extLst>
                </a:gridCol>
                <a:gridCol w="2327003">
                  <a:extLst>
                    <a:ext uri="{9D8B030D-6E8A-4147-A177-3AD203B41FA5}">
                      <a16:colId xmlns:a16="http://schemas.microsoft.com/office/drawing/2014/main" val="1795763150"/>
                    </a:ext>
                  </a:extLst>
                </a:gridCol>
              </a:tblGrid>
              <a:tr h="308007">
                <a:tc>
                  <a:txBody>
                    <a:bodyPr/>
                    <a:lstStyle/>
                    <a:p>
                      <a:pPr algn="ctr"/>
                      <a:r>
                        <a:rPr kumimoji="1" lang="ja-JP" altLang="en-US" sz="1400" dirty="0"/>
                        <a:t>分類</a:t>
                      </a:r>
                    </a:p>
                  </a:txBody>
                  <a:tcPr/>
                </a:tc>
                <a:tc>
                  <a:txBody>
                    <a:bodyPr/>
                    <a:lstStyle/>
                    <a:p>
                      <a:pPr algn="ctr"/>
                      <a:r>
                        <a:rPr kumimoji="1" lang="ja-JP" altLang="en-US" sz="1400" dirty="0"/>
                        <a:t>設定方法</a:t>
                      </a:r>
                    </a:p>
                  </a:txBody>
                  <a:tcPr/>
                </a:tc>
                <a:tc>
                  <a:txBody>
                    <a:bodyPr/>
                    <a:lstStyle/>
                    <a:p>
                      <a:pPr algn="ctr"/>
                      <a:r>
                        <a:rPr kumimoji="1" lang="ja-JP" altLang="en-US" sz="1400" dirty="0"/>
                        <a:t>メリット</a:t>
                      </a:r>
                    </a:p>
                  </a:txBody>
                  <a:tcPr/>
                </a:tc>
                <a:tc>
                  <a:txBody>
                    <a:bodyPr/>
                    <a:lstStyle/>
                    <a:p>
                      <a:pPr algn="ctr"/>
                      <a:r>
                        <a:rPr kumimoji="1" lang="ja-JP" altLang="en-US" sz="1400" dirty="0"/>
                        <a:t>デメリット</a:t>
                      </a:r>
                    </a:p>
                  </a:txBody>
                  <a:tcPr/>
                </a:tc>
                <a:extLst>
                  <a:ext uri="{0D108BD9-81ED-4DB2-BD59-A6C34878D82A}">
                    <a16:rowId xmlns:a16="http://schemas.microsoft.com/office/drawing/2014/main" val="220442413"/>
                  </a:ext>
                </a:extLst>
              </a:tr>
              <a:tr h="667396">
                <a:tc rowSpan="2">
                  <a:txBody>
                    <a:bodyPr/>
                    <a:lstStyle/>
                    <a:p>
                      <a:r>
                        <a:rPr kumimoji="1" lang="ja-JP" altLang="en-US" sz="1050" b="1" dirty="0">
                          <a:solidFill>
                            <a:schemeClr val="bg1">
                              <a:lumMod val="75000"/>
                            </a:schemeClr>
                          </a:solidFill>
                        </a:rPr>
                        <a:t>・対策・施策の削減効果の積上げに</a:t>
                      </a:r>
                      <a:endParaRPr kumimoji="1" lang="en-US" altLang="ja-JP" sz="1050" b="1" dirty="0">
                        <a:solidFill>
                          <a:schemeClr val="bg1">
                            <a:lumMod val="75000"/>
                          </a:schemeClr>
                        </a:solidFill>
                      </a:endParaRPr>
                    </a:p>
                    <a:p>
                      <a:r>
                        <a:rPr kumimoji="1" lang="ja-JP" altLang="en-US" sz="1050" b="1" dirty="0">
                          <a:solidFill>
                            <a:schemeClr val="bg1">
                              <a:lumMod val="75000"/>
                            </a:schemeClr>
                          </a:solidFill>
                        </a:rPr>
                        <a:t>　よる設定方法</a:t>
                      </a:r>
                    </a:p>
                  </a:txBody>
                  <a:tcPr>
                    <a:solidFill>
                      <a:schemeClr val="bg1">
                        <a:lumMod val="95000"/>
                      </a:schemeClr>
                    </a:solidFill>
                  </a:tcPr>
                </a:tc>
                <a:tc>
                  <a:txBody>
                    <a:bodyPr/>
                    <a:lstStyle/>
                    <a:p>
                      <a:r>
                        <a:rPr kumimoji="1" lang="ja-JP" altLang="en-US" sz="900" dirty="0">
                          <a:solidFill>
                            <a:schemeClr val="bg1">
                              <a:lumMod val="75000"/>
                            </a:schemeClr>
                          </a:solidFill>
                        </a:rPr>
                        <a:t>部門・分野別に対策・施策を設定し、その削減効果</a:t>
                      </a:r>
                      <a:r>
                        <a:rPr kumimoji="1" lang="en-US" altLang="ja-JP" sz="900" dirty="0">
                          <a:solidFill>
                            <a:schemeClr val="bg1">
                              <a:lumMod val="75000"/>
                            </a:schemeClr>
                          </a:solidFill>
                        </a:rPr>
                        <a:t>25</a:t>
                      </a:r>
                      <a:r>
                        <a:rPr kumimoji="1" lang="ja-JP" altLang="en-US" sz="900" dirty="0">
                          <a:solidFill>
                            <a:schemeClr val="bg1">
                              <a:lumMod val="75000"/>
                            </a:schemeClr>
                          </a:solidFill>
                        </a:rPr>
                        <a:t>を基準年度における温室効果ガス排出量から積み上げて総量目標とする。</a:t>
                      </a:r>
                    </a:p>
                  </a:txBody>
                  <a:tcPr>
                    <a:solidFill>
                      <a:schemeClr val="bg1">
                        <a:lumMod val="95000"/>
                      </a:schemeClr>
                    </a:solidFill>
                  </a:tcPr>
                </a:tc>
                <a:tc>
                  <a:txBody>
                    <a:bodyPr/>
                    <a:lstStyle/>
                    <a:p>
                      <a:r>
                        <a:rPr kumimoji="1" lang="ja-JP" altLang="en-US" sz="900" dirty="0">
                          <a:solidFill>
                            <a:schemeClr val="bg1">
                              <a:lumMod val="75000"/>
                            </a:schemeClr>
                          </a:solidFill>
                        </a:rPr>
                        <a:t>・積上げによる目標水準の根拠を持てる。</a:t>
                      </a:r>
                    </a:p>
                    <a:p>
                      <a:r>
                        <a:rPr kumimoji="1" lang="ja-JP" altLang="en-US" sz="900" dirty="0">
                          <a:solidFill>
                            <a:schemeClr val="bg1">
                              <a:lumMod val="75000"/>
                            </a:schemeClr>
                          </a:solidFill>
                        </a:rPr>
                        <a:t>・総量目標が、対策・施策目標と定量的に整合する。</a:t>
                      </a:r>
                    </a:p>
                  </a:txBody>
                  <a:tcPr>
                    <a:solidFill>
                      <a:schemeClr val="bg1">
                        <a:lumMod val="95000"/>
                      </a:schemeClr>
                    </a:solidFill>
                  </a:tcPr>
                </a:tc>
                <a:tc>
                  <a:txBody>
                    <a:bodyPr/>
                    <a:lstStyle/>
                    <a:p>
                      <a:r>
                        <a:rPr kumimoji="1" lang="ja-JP" altLang="en-US" sz="900" dirty="0">
                          <a:solidFill>
                            <a:schemeClr val="bg1">
                              <a:lumMod val="75000"/>
                            </a:schemeClr>
                          </a:solidFill>
                        </a:rPr>
                        <a:t>・削減効果を定量化できない対策・施策がある。</a:t>
                      </a:r>
                    </a:p>
                    <a:p>
                      <a:r>
                        <a:rPr kumimoji="1" lang="ja-JP" altLang="en-US" sz="900" dirty="0">
                          <a:solidFill>
                            <a:schemeClr val="bg1">
                              <a:lumMod val="75000"/>
                            </a:schemeClr>
                          </a:solidFill>
                        </a:rPr>
                        <a:t>・国や都道府県の対策・施策効果との重複の扱いが困難である。</a:t>
                      </a:r>
                    </a:p>
                  </a:txBody>
                  <a:tcPr>
                    <a:solidFill>
                      <a:schemeClr val="bg1">
                        <a:lumMod val="95000"/>
                      </a:schemeClr>
                    </a:solidFill>
                  </a:tcPr>
                </a:tc>
                <a:extLst>
                  <a:ext uri="{0D108BD9-81ED-4DB2-BD59-A6C34878D82A}">
                    <a16:rowId xmlns:a16="http://schemas.microsoft.com/office/drawing/2014/main" val="547823036"/>
                  </a:ext>
                </a:extLst>
              </a:tr>
              <a:tr h="917799">
                <a:tc vMerge="1">
                  <a:txBody>
                    <a:bodyPr/>
                    <a:lstStyle/>
                    <a:p>
                      <a:endParaRPr kumimoji="1" lang="ja-JP" altLang="en-US"/>
                    </a:p>
                  </a:txBody>
                  <a:tcPr/>
                </a:tc>
                <a:tc>
                  <a:txBody>
                    <a:bodyPr/>
                    <a:lstStyle/>
                    <a:p>
                      <a:r>
                        <a:rPr kumimoji="1" lang="ja-JP" altLang="en-US" sz="900" dirty="0">
                          <a:solidFill>
                            <a:schemeClr val="bg1">
                              <a:lumMod val="75000"/>
                            </a:schemeClr>
                          </a:solidFill>
                        </a:rPr>
                        <a:t>部門・分野別に対策・施策を設定し、その削減効果を目標年度における</a:t>
                      </a:r>
                      <a:r>
                        <a:rPr kumimoji="1" lang="en-US" altLang="ja-JP" sz="900" dirty="0">
                          <a:solidFill>
                            <a:schemeClr val="bg1">
                              <a:lumMod val="75000"/>
                            </a:schemeClr>
                          </a:solidFill>
                        </a:rPr>
                        <a:t>BAU</a:t>
                      </a:r>
                      <a:r>
                        <a:rPr kumimoji="1" lang="ja-JP" altLang="en-US" sz="900" dirty="0">
                          <a:solidFill>
                            <a:schemeClr val="bg1">
                              <a:lumMod val="75000"/>
                            </a:schemeClr>
                          </a:solidFill>
                        </a:rPr>
                        <a:t>排出量から積み上げて総量目標とする。</a:t>
                      </a:r>
                    </a:p>
                  </a:txBody>
                  <a:tcPr>
                    <a:solidFill>
                      <a:schemeClr val="bg1">
                        <a:lumMod val="95000"/>
                      </a:schemeClr>
                    </a:solidFill>
                  </a:tcPr>
                </a:tc>
                <a:tc>
                  <a:txBody>
                    <a:bodyPr/>
                    <a:lstStyle/>
                    <a:p>
                      <a:r>
                        <a:rPr kumimoji="1" lang="ja-JP" altLang="en-US" sz="900" dirty="0">
                          <a:solidFill>
                            <a:schemeClr val="bg1">
                              <a:lumMod val="75000"/>
                            </a:schemeClr>
                          </a:solidFill>
                        </a:rPr>
                        <a:t>・積上げによる目標水準の根拠を持てる。</a:t>
                      </a:r>
                    </a:p>
                    <a:p>
                      <a:r>
                        <a:rPr kumimoji="1" lang="ja-JP" altLang="en-US" sz="900" dirty="0">
                          <a:solidFill>
                            <a:schemeClr val="bg1">
                              <a:lumMod val="75000"/>
                            </a:schemeClr>
                          </a:solidFill>
                        </a:rPr>
                        <a:t>・総量目標が、対策・施策目標と定量的に整合する。</a:t>
                      </a:r>
                    </a:p>
                    <a:p>
                      <a:r>
                        <a:rPr kumimoji="1" lang="ja-JP" altLang="en-US" sz="900" dirty="0">
                          <a:solidFill>
                            <a:schemeClr val="bg1">
                              <a:lumMod val="75000"/>
                            </a:schemeClr>
                          </a:solidFill>
                        </a:rPr>
                        <a:t>・目標年度における人口の増減等を踏まえた目標となる。</a:t>
                      </a:r>
                    </a:p>
                  </a:txBody>
                  <a:tcPr>
                    <a:solidFill>
                      <a:schemeClr val="bg1">
                        <a:lumMod val="95000"/>
                      </a:schemeClr>
                    </a:solidFill>
                  </a:tcPr>
                </a:tc>
                <a:tc>
                  <a:txBody>
                    <a:bodyPr/>
                    <a:lstStyle/>
                    <a:p>
                      <a:r>
                        <a:rPr kumimoji="1" lang="ja-JP" altLang="en-US" sz="900" dirty="0">
                          <a:solidFill>
                            <a:schemeClr val="bg1">
                              <a:lumMod val="75000"/>
                            </a:schemeClr>
                          </a:solidFill>
                        </a:rPr>
                        <a:t>・削減効果を定量化できない対策・施策がある。</a:t>
                      </a:r>
                    </a:p>
                    <a:p>
                      <a:r>
                        <a:rPr kumimoji="1" lang="ja-JP" altLang="en-US" sz="900" dirty="0">
                          <a:solidFill>
                            <a:schemeClr val="bg1">
                              <a:lumMod val="75000"/>
                            </a:schemeClr>
                          </a:solidFill>
                        </a:rPr>
                        <a:t>・国や都道府県の対策・施策効果との重複の扱いが困難である。</a:t>
                      </a:r>
                    </a:p>
                    <a:p>
                      <a:r>
                        <a:rPr kumimoji="1" lang="ja-JP" altLang="en-US" sz="900" dirty="0">
                          <a:solidFill>
                            <a:schemeClr val="bg1">
                              <a:lumMod val="75000"/>
                            </a:schemeClr>
                          </a:solidFill>
                        </a:rPr>
                        <a:t>・</a:t>
                      </a:r>
                      <a:r>
                        <a:rPr kumimoji="1" lang="en-US" altLang="ja-JP" sz="900" dirty="0">
                          <a:solidFill>
                            <a:schemeClr val="bg1">
                              <a:lumMod val="75000"/>
                            </a:schemeClr>
                          </a:solidFill>
                        </a:rPr>
                        <a:t>BAU</a:t>
                      </a:r>
                      <a:r>
                        <a:rPr kumimoji="1" lang="ja-JP" altLang="en-US" sz="900" dirty="0">
                          <a:solidFill>
                            <a:schemeClr val="bg1">
                              <a:lumMod val="75000"/>
                            </a:schemeClr>
                          </a:solidFill>
                        </a:rPr>
                        <a:t>ケースの温室効果ガス排出量の推計を行う必要があり、手間がかかる。</a:t>
                      </a:r>
                    </a:p>
                  </a:txBody>
                  <a:tcPr>
                    <a:solidFill>
                      <a:schemeClr val="bg1">
                        <a:lumMod val="95000"/>
                      </a:schemeClr>
                    </a:solidFill>
                  </a:tcPr>
                </a:tc>
                <a:extLst>
                  <a:ext uri="{0D108BD9-81ED-4DB2-BD59-A6C34878D82A}">
                    <a16:rowId xmlns:a16="http://schemas.microsoft.com/office/drawing/2014/main" val="766189695"/>
                  </a:ext>
                </a:extLst>
              </a:tr>
              <a:tr h="785574">
                <a:tc rowSpan="2">
                  <a:txBody>
                    <a:bodyPr/>
                    <a:lstStyle/>
                    <a:p>
                      <a:r>
                        <a:rPr kumimoji="1" lang="ja-JP" altLang="en-US" sz="1050" b="1" dirty="0"/>
                        <a:t>・地球温暖化対策計画の目標を踏まえ</a:t>
                      </a:r>
                      <a:endParaRPr kumimoji="1" lang="en-US" altLang="ja-JP" sz="1050" b="1" dirty="0"/>
                    </a:p>
                    <a:p>
                      <a:r>
                        <a:rPr kumimoji="1" lang="ja-JP" altLang="en-US" sz="1050" b="1" dirty="0"/>
                        <a:t>　て設定する方法</a:t>
                      </a:r>
                    </a:p>
                  </a:txBody>
                  <a:tcPr>
                    <a:solidFill>
                      <a:schemeClr val="bg2">
                        <a:lumMod val="20000"/>
                        <a:lumOff val="80000"/>
                      </a:schemeClr>
                    </a:solidFill>
                  </a:tcPr>
                </a:tc>
                <a:tc>
                  <a:txBody>
                    <a:bodyPr/>
                    <a:lstStyle/>
                    <a:p>
                      <a:r>
                        <a:rPr kumimoji="1" lang="ja-JP" altLang="en-US" sz="900" dirty="0">
                          <a:solidFill>
                            <a:schemeClr val="bg1">
                              <a:lumMod val="75000"/>
                            </a:schemeClr>
                          </a:solidFill>
                        </a:rPr>
                        <a:t>地球温暖化対策計画の基準年度比目標（</a:t>
                      </a:r>
                      <a:r>
                        <a:rPr kumimoji="1" lang="en-US" altLang="ja-JP" sz="900" dirty="0">
                          <a:solidFill>
                            <a:schemeClr val="bg1">
                              <a:lumMod val="75000"/>
                            </a:schemeClr>
                          </a:solidFill>
                        </a:rPr>
                        <a:t>2030</a:t>
                      </a:r>
                      <a:r>
                        <a:rPr kumimoji="1" lang="ja-JP" altLang="en-US" sz="900" dirty="0">
                          <a:solidFill>
                            <a:schemeClr val="bg1">
                              <a:lumMod val="75000"/>
                            </a:schemeClr>
                          </a:solidFill>
                        </a:rPr>
                        <a:t>年度に</a:t>
                      </a:r>
                      <a:r>
                        <a:rPr kumimoji="1" lang="en-US" altLang="ja-JP" sz="900" dirty="0">
                          <a:solidFill>
                            <a:schemeClr val="bg1">
                              <a:lumMod val="75000"/>
                            </a:schemeClr>
                          </a:solidFill>
                        </a:rPr>
                        <a:t>2013</a:t>
                      </a:r>
                      <a:r>
                        <a:rPr kumimoji="1" lang="ja-JP" altLang="en-US" sz="900" dirty="0">
                          <a:solidFill>
                            <a:schemeClr val="bg1">
                              <a:lumMod val="75000"/>
                            </a:schemeClr>
                          </a:solidFill>
                        </a:rPr>
                        <a:t>年度比</a:t>
                      </a:r>
                      <a:r>
                        <a:rPr kumimoji="1" lang="en-US" altLang="ja-JP" sz="900" dirty="0">
                          <a:solidFill>
                            <a:schemeClr val="bg1">
                              <a:lumMod val="75000"/>
                            </a:schemeClr>
                          </a:solidFill>
                        </a:rPr>
                        <a:t>46</a:t>
                      </a:r>
                      <a:r>
                        <a:rPr kumimoji="1" lang="ja-JP" altLang="en-US" sz="900" dirty="0">
                          <a:solidFill>
                            <a:schemeClr val="bg1">
                              <a:lumMod val="75000"/>
                            </a:schemeClr>
                          </a:solidFill>
                        </a:rPr>
                        <a:t>％減）を踏まえて設定する。</a:t>
                      </a:r>
                    </a:p>
                  </a:txBody>
                  <a:tcPr>
                    <a:solidFill>
                      <a:schemeClr val="bg1">
                        <a:lumMod val="95000"/>
                      </a:schemeClr>
                    </a:solidFill>
                  </a:tcPr>
                </a:tc>
                <a:tc>
                  <a:txBody>
                    <a:bodyPr/>
                    <a:lstStyle/>
                    <a:p>
                      <a:r>
                        <a:rPr kumimoji="1" lang="ja-JP" altLang="en-US" sz="900" dirty="0">
                          <a:solidFill>
                            <a:schemeClr val="bg1">
                              <a:lumMod val="75000"/>
                            </a:schemeClr>
                          </a:solidFill>
                        </a:rPr>
                        <a:t>・簡易に設定できる。</a:t>
                      </a:r>
                    </a:p>
                  </a:txBody>
                  <a:tcPr>
                    <a:solidFill>
                      <a:schemeClr val="bg1">
                        <a:lumMod val="95000"/>
                      </a:schemeClr>
                    </a:solidFill>
                  </a:tcPr>
                </a:tc>
                <a:tc>
                  <a:txBody>
                    <a:bodyPr/>
                    <a:lstStyle/>
                    <a:p>
                      <a:r>
                        <a:rPr kumimoji="1" lang="ja-JP" altLang="en-US" sz="900" dirty="0">
                          <a:solidFill>
                            <a:schemeClr val="bg1">
                              <a:lumMod val="75000"/>
                            </a:schemeClr>
                          </a:solidFill>
                        </a:rPr>
                        <a:t>・区域の排出量の部門・分野構成比を反映できない。</a:t>
                      </a:r>
                    </a:p>
                    <a:p>
                      <a:r>
                        <a:rPr kumimoji="1" lang="ja-JP" altLang="en-US" sz="900" dirty="0">
                          <a:solidFill>
                            <a:schemeClr val="bg1">
                              <a:lumMod val="75000"/>
                            </a:schemeClr>
                          </a:solidFill>
                        </a:rPr>
                        <a:t>・国全体と区域で産業構造等社会条件が異なっている点が反映されない。</a:t>
                      </a:r>
                    </a:p>
                    <a:p>
                      <a:r>
                        <a:rPr kumimoji="1" lang="ja-JP" altLang="en-US" sz="900" dirty="0">
                          <a:solidFill>
                            <a:schemeClr val="bg1">
                              <a:lumMod val="75000"/>
                            </a:schemeClr>
                          </a:solidFill>
                        </a:rPr>
                        <a:t>・</a:t>
                      </a:r>
                      <a:r>
                        <a:rPr kumimoji="1" lang="en-US" altLang="ja-JP" sz="900" dirty="0">
                          <a:solidFill>
                            <a:schemeClr val="bg1">
                              <a:lumMod val="75000"/>
                            </a:schemeClr>
                          </a:solidFill>
                        </a:rPr>
                        <a:t>2030</a:t>
                      </a:r>
                      <a:r>
                        <a:rPr kumimoji="1" lang="ja-JP" altLang="en-US" sz="900" dirty="0">
                          <a:solidFill>
                            <a:schemeClr val="bg1">
                              <a:lumMod val="75000"/>
                            </a:schemeClr>
                          </a:solidFill>
                        </a:rPr>
                        <a:t>年度の</a:t>
                      </a:r>
                      <a:r>
                        <a:rPr kumimoji="1" lang="en-US" altLang="ja-JP" sz="900" dirty="0">
                          <a:solidFill>
                            <a:schemeClr val="bg1">
                              <a:lumMod val="75000"/>
                            </a:schemeClr>
                          </a:solidFill>
                        </a:rPr>
                        <a:t>BAU</a:t>
                      </a:r>
                      <a:r>
                        <a:rPr kumimoji="1" lang="ja-JP" altLang="en-US" sz="900" dirty="0">
                          <a:solidFill>
                            <a:schemeClr val="bg1">
                              <a:lumMod val="75000"/>
                            </a:schemeClr>
                          </a:solidFill>
                        </a:rPr>
                        <a:t>を反映できない</a:t>
                      </a:r>
                    </a:p>
                  </a:txBody>
                  <a:tcPr>
                    <a:solidFill>
                      <a:schemeClr val="bg1">
                        <a:lumMod val="95000"/>
                      </a:schemeClr>
                    </a:solidFill>
                  </a:tcPr>
                </a:tc>
                <a:extLst>
                  <a:ext uri="{0D108BD9-81ED-4DB2-BD59-A6C34878D82A}">
                    <a16:rowId xmlns:a16="http://schemas.microsoft.com/office/drawing/2014/main" val="1366713127"/>
                  </a:ext>
                </a:extLst>
              </a:tr>
              <a:tr h="544456">
                <a:tc vMerge="1">
                  <a:txBody>
                    <a:bodyPr/>
                    <a:lstStyle/>
                    <a:p>
                      <a:endParaRPr kumimoji="1" lang="ja-JP" altLang="en-US"/>
                    </a:p>
                  </a:txBody>
                  <a:tcPr/>
                </a:tc>
                <a:tc>
                  <a:txBody>
                    <a:bodyPr/>
                    <a:lstStyle/>
                    <a:p>
                      <a:r>
                        <a:rPr kumimoji="1" lang="ja-JP" altLang="en-US" sz="900" dirty="0"/>
                        <a:t>地球温暖化対策計画の基準年度比部門・分野別の排出量の目安を踏まえて設定する。</a:t>
                      </a:r>
                    </a:p>
                  </a:txBody>
                  <a:tcPr/>
                </a:tc>
                <a:tc>
                  <a:txBody>
                    <a:bodyPr/>
                    <a:lstStyle/>
                    <a:p>
                      <a:r>
                        <a:rPr kumimoji="1" lang="ja-JP" altLang="en-US" sz="900" dirty="0"/>
                        <a:t>・区域の</a:t>
                      </a:r>
                      <a:r>
                        <a:rPr kumimoji="1" lang="ja-JP" altLang="en-US" sz="900" b="1" dirty="0"/>
                        <a:t>部門・分野別の排出量の差異に対応</a:t>
                      </a:r>
                      <a:r>
                        <a:rPr kumimoji="1" lang="ja-JP" altLang="en-US" sz="900" dirty="0"/>
                        <a:t>できる。</a:t>
                      </a:r>
                    </a:p>
                    <a:p>
                      <a:r>
                        <a:rPr kumimoji="1" lang="ja-JP" altLang="en-US" sz="900" dirty="0"/>
                        <a:t>・</a:t>
                      </a:r>
                      <a:r>
                        <a:rPr kumimoji="1" lang="ja-JP" altLang="en-US" sz="900" b="1" dirty="0"/>
                        <a:t>簡易に設定</a:t>
                      </a:r>
                      <a:r>
                        <a:rPr kumimoji="1" lang="ja-JP" altLang="en-US" sz="900" b="0" dirty="0"/>
                        <a:t>できる</a:t>
                      </a:r>
                      <a:r>
                        <a:rPr kumimoji="1" lang="ja-JP" altLang="en-US" sz="900" dirty="0"/>
                        <a:t>。</a:t>
                      </a:r>
                    </a:p>
                  </a:txBody>
                  <a:tcPr/>
                </a:tc>
                <a:tc>
                  <a:txBody>
                    <a:bodyPr/>
                    <a:lstStyle/>
                    <a:p>
                      <a:r>
                        <a:rPr kumimoji="1" lang="ja-JP" altLang="en-US" sz="900" dirty="0"/>
                        <a:t>・国全体と区域で産業構造等社会条件が異なっている点が反映されない。</a:t>
                      </a:r>
                    </a:p>
                    <a:p>
                      <a:r>
                        <a:rPr kumimoji="1" lang="ja-JP" altLang="en-US" sz="900" dirty="0"/>
                        <a:t>・</a:t>
                      </a:r>
                      <a:r>
                        <a:rPr kumimoji="1" lang="en-US" altLang="ja-JP" sz="900" dirty="0"/>
                        <a:t>2030</a:t>
                      </a:r>
                      <a:r>
                        <a:rPr kumimoji="1" lang="ja-JP" altLang="en-US" sz="900" dirty="0"/>
                        <a:t>年度の</a:t>
                      </a:r>
                      <a:r>
                        <a:rPr kumimoji="1" lang="en-US" altLang="ja-JP" sz="900" dirty="0"/>
                        <a:t>BAU</a:t>
                      </a:r>
                      <a:r>
                        <a:rPr kumimoji="1" lang="ja-JP" altLang="en-US" sz="900" dirty="0"/>
                        <a:t>を反映できない</a:t>
                      </a:r>
                    </a:p>
                  </a:txBody>
                  <a:tcPr/>
                </a:tc>
                <a:extLst>
                  <a:ext uri="{0D108BD9-81ED-4DB2-BD59-A6C34878D82A}">
                    <a16:rowId xmlns:a16="http://schemas.microsoft.com/office/drawing/2014/main" val="1116821182"/>
                  </a:ext>
                </a:extLst>
              </a:tr>
              <a:tr h="668904">
                <a:tc>
                  <a:txBody>
                    <a:bodyPr/>
                    <a:lstStyle/>
                    <a:p>
                      <a:r>
                        <a:rPr kumimoji="1" lang="ja-JP" altLang="en-US" sz="1050" b="1" dirty="0">
                          <a:solidFill>
                            <a:schemeClr val="bg1">
                              <a:lumMod val="75000"/>
                            </a:schemeClr>
                          </a:solidFill>
                        </a:rPr>
                        <a:t>・都道府県の区域施策編の目標を</a:t>
                      </a:r>
                      <a:endParaRPr kumimoji="1" lang="en-US" altLang="ja-JP" sz="1050" b="1" dirty="0">
                        <a:solidFill>
                          <a:schemeClr val="bg1">
                            <a:lumMod val="75000"/>
                          </a:schemeClr>
                        </a:solidFill>
                      </a:endParaRPr>
                    </a:p>
                    <a:p>
                      <a:r>
                        <a:rPr kumimoji="1" lang="ja-JP" altLang="en-US" sz="1050" b="1" dirty="0">
                          <a:solidFill>
                            <a:schemeClr val="bg1">
                              <a:lumMod val="75000"/>
                            </a:schemeClr>
                          </a:solidFill>
                        </a:rPr>
                        <a:t>　踏まえて設定する方法</a:t>
                      </a:r>
                      <a:endParaRPr kumimoji="1" lang="en-US" altLang="ja-JP" sz="1050" b="1" dirty="0">
                        <a:solidFill>
                          <a:schemeClr val="bg1">
                            <a:lumMod val="75000"/>
                          </a:schemeClr>
                        </a:solidFill>
                      </a:endParaRPr>
                    </a:p>
                    <a:p>
                      <a:r>
                        <a:rPr kumimoji="1" lang="ja-JP" altLang="en-US" sz="1050" b="1" dirty="0">
                          <a:solidFill>
                            <a:schemeClr val="bg1">
                              <a:lumMod val="75000"/>
                            </a:schemeClr>
                          </a:solidFill>
                        </a:rPr>
                        <a:t>（市町村のみ）</a:t>
                      </a:r>
                    </a:p>
                  </a:txBody>
                  <a:tcPr>
                    <a:solidFill>
                      <a:schemeClr val="bg1">
                        <a:lumMod val="95000"/>
                      </a:schemeClr>
                    </a:solidFill>
                  </a:tcPr>
                </a:tc>
                <a:tc>
                  <a:txBody>
                    <a:bodyPr/>
                    <a:lstStyle/>
                    <a:p>
                      <a:r>
                        <a:rPr kumimoji="1" lang="ja-JP" altLang="en-US" sz="900" dirty="0">
                          <a:solidFill>
                            <a:schemeClr val="bg1">
                              <a:lumMod val="75000"/>
                            </a:schemeClr>
                          </a:solidFill>
                        </a:rPr>
                        <a:t>都道府県の区域施策編の基準年度に対する目標年度の削減率、</a:t>
                      </a:r>
                      <a:r>
                        <a:rPr kumimoji="1" lang="en-US" altLang="ja-JP" sz="900" dirty="0">
                          <a:solidFill>
                            <a:schemeClr val="bg1">
                              <a:lumMod val="75000"/>
                            </a:schemeClr>
                          </a:solidFill>
                        </a:rPr>
                        <a:t>2030</a:t>
                      </a:r>
                      <a:r>
                        <a:rPr kumimoji="1" lang="ja-JP" altLang="en-US" sz="900" dirty="0">
                          <a:solidFill>
                            <a:schemeClr val="bg1">
                              <a:lumMod val="75000"/>
                            </a:schemeClr>
                          </a:solidFill>
                        </a:rPr>
                        <a:t>年度</a:t>
                      </a:r>
                      <a:r>
                        <a:rPr kumimoji="1" lang="en-US" altLang="ja-JP" sz="900" dirty="0">
                          <a:solidFill>
                            <a:schemeClr val="bg1">
                              <a:lumMod val="75000"/>
                            </a:schemeClr>
                          </a:solidFill>
                        </a:rPr>
                        <a:t>BAU</a:t>
                      </a:r>
                      <a:r>
                        <a:rPr kumimoji="1" lang="ja-JP" altLang="en-US" sz="900" dirty="0">
                          <a:solidFill>
                            <a:schemeClr val="bg1">
                              <a:lumMod val="75000"/>
                            </a:schemeClr>
                          </a:solidFill>
                        </a:rPr>
                        <a:t>比部門・分野別目標等を踏まえて設定する。（市町村のみ）</a:t>
                      </a:r>
                    </a:p>
                  </a:txBody>
                  <a:tcPr>
                    <a:solidFill>
                      <a:schemeClr val="bg1">
                        <a:lumMod val="95000"/>
                      </a:schemeClr>
                    </a:solidFill>
                  </a:tcPr>
                </a:tc>
                <a:tc>
                  <a:txBody>
                    <a:bodyPr/>
                    <a:lstStyle/>
                    <a:p>
                      <a:r>
                        <a:rPr kumimoji="1" lang="ja-JP" altLang="en-US" sz="900" dirty="0">
                          <a:solidFill>
                            <a:schemeClr val="bg1">
                              <a:lumMod val="75000"/>
                            </a:schemeClr>
                          </a:solidFill>
                        </a:rPr>
                        <a:t>・簡易に設定できる。</a:t>
                      </a:r>
                    </a:p>
                    <a:p>
                      <a:r>
                        <a:rPr kumimoji="1" lang="ja-JP" altLang="en-US" sz="900" dirty="0">
                          <a:solidFill>
                            <a:schemeClr val="bg1">
                              <a:lumMod val="75000"/>
                            </a:schemeClr>
                          </a:solidFill>
                        </a:rPr>
                        <a:t>・都道府県と市区町村の産業構造等社会条件が類似している場合、より区域に即した目標となる。</a:t>
                      </a:r>
                    </a:p>
                  </a:txBody>
                  <a:tcPr>
                    <a:solidFill>
                      <a:schemeClr val="bg1">
                        <a:lumMod val="95000"/>
                      </a:schemeClr>
                    </a:solidFill>
                  </a:tcPr>
                </a:tc>
                <a:tc>
                  <a:txBody>
                    <a:bodyPr/>
                    <a:lstStyle/>
                    <a:p>
                      <a:r>
                        <a:rPr kumimoji="1" lang="ja-JP" altLang="en-US" sz="900" dirty="0">
                          <a:solidFill>
                            <a:schemeClr val="bg1">
                              <a:lumMod val="75000"/>
                            </a:schemeClr>
                          </a:solidFill>
                        </a:rPr>
                        <a:t>・都道府県が独自に総量目標を設定している時のみ活用可能。</a:t>
                      </a:r>
                    </a:p>
                    <a:p>
                      <a:r>
                        <a:rPr kumimoji="1" lang="ja-JP" altLang="en-US" sz="900" dirty="0">
                          <a:solidFill>
                            <a:schemeClr val="bg1">
                              <a:lumMod val="75000"/>
                            </a:schemeClr>
                          </a:solidFill>
                        </a:rPr>
                        <a:t>・都道府県全体と区域で産業構造等社会条件が異なっている点が反映されない。</a:t>
                      </a:r>
                    </a:p>
                  </a:txBody>
                  <a:tcPr>
                    <a:solidFill>
                      <a:schemeClr val="bg1">
                        <a:lumMod val="95000"/>
                      </a:schemeClr>
                    </a:solidFill>
                  </a:tcPr>
                </a:tc>
                <a:extLst>
                  <a:ext uri="{0D108BD9-81ED-4DB2-BD59-A6C34878D82A}">
                    <a16:rowId xmlns:a16="http://schemas.microsoft.com/office/drawing/2014/main" val="3113316988"/>
                  </a:ext>
                </a:extLst>
              </a:tr>
              <a:tr h="513345">
                <a:tc>
                  <a:txBody>
                    <a:bodyPr/>
                    <a:lstStyle/>
                    <a:p>
                      <a:r>
                        <a:rPr kumimoji="1" lang="ja-JP" altLang="en-US" sz="1050" b="1" dirty="0">
                          <a:solidFill>
                            <a:schemeClr val="bg1">
                              <a:lumMod val="75000"/>
                            </a:schemeClr>
                          </a:solidFill>
                        </a:rPr>
                        <a:t>・より長期の目標からバックキャストで</a:t>
                      </a:r>
                      <a:endParaRPr kumimoji="1" lang="en-US" altLang="ja-JP" sz="1050" b="1" dirty="0">
                        <a:solidFill>
                          <a:schemeClr val="bg1">
                            <a:lumMod val="75000"/>
                          </a:schemeClr>
                        </a:solidFill>
                      </a:endParaRPr>
                    </a:p>
                    <a:p>
                      <a:r>
                        <a:rPr kumimoji="1" lang="ja-JP" altLang="en-US" sz="1050" b="1" dirty="0">
                          <a:solidFill>
                            <a:schemeClr val="bg1">
                              <a:lumMod val="75000"/>
                            </a:schemeClr>
                          </a:solidFill>
                        </a:rPr>
                        <a:t>　設定する方法</a:t>
                      </a:r>
                    </a:p>
                  </a:txBody>
                  <a:tcPr>
                    <a:solidFill>
                      <a:schemeClr val="bg1">
                        <a:lumMod val="95000"/>
                      </a:schemeClr>
                    </a:solidFill>
                  </a:tcPr>
                </a:tc>
                <a:tc>
                  <a:txBody>
                    <a:bodyPr/>
                    <a:lstStyle/>
                    <a:p>
                      <a:r>
                        <a:rPr kumimoji="1" lang="ja-JP" altLang="en-US" sz="900" dirty="0">
                          <a:solidFill>
                            <a:schemeClr val="bg1">
                              <a:lumMod val="75000"/>
                            </a:schemeClr>
                          </a:solidFill>
                        </a:rPr>
                        <a:t>より長期の目標を想定し、目標年度にどの程度の目標水準が必要か逆算して設定する。</a:t>
                      </a:r>
                    </a:p>
                  </a:txBody>
                  <a:tcPr>
                    <a:solidFill>
                      <a:schemeClr val="bg1">
                        <a:lumMod val="95000"/>
                      </a:schemeClr>
                    </a:solidFill>
                  </a:tcPr>
                </a:tc>
                <a:tc>
                  <a:txBody>
                    <a:bodyPr/>
                    <a:lstStyle/>
                    <a:p>
                      <a:r>
                        <a:rPr kumimoji="1" lang="ja-JP" altLang="en-US" sz="900" dirty="0">
                          <a:solidFill>
                            <a:schemeClr val="bg1">
                              <a:lumMod val="75000"/>
                            </a:schemeClr>
                          </a:solidFill>
                        </a:rPr>
                        <a:t>・長期的な展望を踏まえた目標設定ができる。</a:t>
                      </a:r>
                    </a:p>
                  </a:txBody>
                  <a:tcPr>
                    <a:solidFill>
                      <a:schemeClr val="bg1">
                        <a:lumMod val="95000"/>
                      </a:schemeClr>
                    </a:solidFill>
                  </a:tcPr>
                </a:tc>
                <a:tc>
                  <a:txBody>
                    <a:bodyPr/>
                    <a:lstStyle/>
                    <a:p>
                      <a:r>
                        <a:rPr kumimoji="1" lang="ja-JP" altLang="en-US" sz="900" dirty="0">
                          <a:solidFill>
                            <a:schemeClr val="bg1">
                              <a:lumMod val="75000"/>
                            </a:schemeClr>
                          </a:solidFill>
                        </a:rPr>
                        <a:t>・より長期の目標設定が必要。（地球温暖化対策計画では、</a:t>
                      </a:r>
                      <a:r>
                        <a:rPr kumimoji="1" lang="en-US" altLang="ja-JP" sz="900" dirty="0">
                          <a:solidFill>
                            <a:schemeClr val="bg1">
                              <a:lumMod val="75000"/>
                            </a:schemeClr>
                          </a:solidFill>
                        </a:rPr>
                        <a:t>2050</a:t>
                      </a:r>
                      <a:r>
                        <a:rPr kumimoji="1" lang="ja-JP" altLang="en-US" sz="900" dirty="0">
                          <a:solidFill>
                            <a:schemeClr val="bg1">
                              <a:lumMod val="75000"/>
                            </a:schemeClr>
                          </a:solidFill>
                        </a:rPr>
                        <a:t>年に排出実質ゼロを掲げている。）</a:t>
                      </a:r>
                    </a:p>
                  </a:txBody>
                  <a:tcPr>
                    <a:solidFill>
                      <a:schemeClr val="bg1">
                        <a:lumMod val="95000"/>
                      </a:schemeClr>
                    </a:solidFill>
                  </a:tcPr>
                </a:tc>
                <a:extLst>
                  <a:ext uri="{0D108BD9-81ED-4DB2-BD59-A6C34878D82A}">
                    <a16:rowId xmlns:a16="http://schemas.microsoft.com/office/drawing/2014/main" val="1908803514"/>
                  </a:ext>
                </a:extLst>
              </a:tr>
            </a:tbl>
          </a:graphicData>
        </a:graphic>
      </p:graphicFrame>
      <p:sp>
        <p:nvSpPr>
          <p:cNvPr id="13" name="L 字 12">
            <a:extLst>
              <a:ext uri="{FF2B5EF4-FFF2-40B4-BE49-F238E27FC236}">
                <a16:creationId xmlns:a16="http://schemas.microsoft.com/office/drawing/2014/main" id="{B0F8BAA2-20A0-4539-8975-83814831E869}"/>
              </a:ext>
            </a:extLst>
          </p:cNvPr>
          <p:cNvSpPr/>
          <p:nvPr/>
        </p:nvSpPr>
        <p:spPr>
          <a:xfrm>
            <a:off x="298994" y="3910149"/>
            <a:ext cx="9308012" cy="1337425"/>
          </a:xfrm>
          <a:prstGeom prst="corner">
            <a:avLst>
              <a:gd name="adj1" fmla="val 43488"/>
              <a:gd name="adj2" fmla="val 172415"/>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5062DB73-D560-2114-316B-B4DF7B0C8D59}"/>
              </a:ext>
            </a:extLst>
          </p:cNvPr>
          <p:cNvSpPr txBox="1"/>
          <p:nvPr/>
        </p:nvSpPr>
        <p:spPr>
          <a:xfrm>
            <a:off x="25455" y="6600119"/>
            <a:ext cx="6466507" cy="253916"/>
          </a:xfrm>
          <a:prstGeom prst="rect">
            <a:avLst/>
          </a:prstGeom>
          <a:noFill/>
        </p:spPr>
        <p:txBody>
          <a:bodyPr wrap="square" rtlCol="0">
            <a:spAutoFit/>
          </a:bodyPr>
          <a:lstStyle/>
          <a:p>
            <a:r>
              <a:rPr lang="ja-JP" altLang="en-US" sz="1050" dirty="0"/>
              <a:t>出典</a:t>
            </a:r>
            <a:r>
              <a:rPr kumimoji="1" lang="ja-JP" altLang="en-US" sz="1050" dirty="0"/>
              <a:t>：</a:t>
            </a:r>
            <a:r>
              <a:rPr lang="ja-JP" altLang="en-US" sz="1050" dirty="0"/>
              <a:t>マニュアル本編：</a:t>
            </a:r>
            <a:r>
              <a:rPr lang="en-US" altLang="ja-JP" sz="1050" dirty="0"/>
              <a:t>p.98</a:t>
            </a:r>
            <a:endParaRPr kumimoji="1" lang="en-US" altLang="ja-JP" sz="1050" dirty="0"/>
          </a:p>
        </p:txBody>
      </p:sp>
    </p:spTree>
    <p:extLst>
      <p:ext uri="{BB962C8B-B14F-4D97-AF65-F5344CB8AC3E}">
        <p14:creationId xmlns:p14="http://schemas.microsoft.com/office/powerpoint/2010/main" val="38972199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A004BC-1CD7-47ED-94B5-F7F932246F88}"/>
              </a:ext>
            </a:extLst>
          </p:cNvPr>
          <p:cNvSpPr>
            <a:spLocks noGrp="1"/>
          </p:cNvSpPr>
          <p:nvPr>
            <p:ph type="title"/>
          </p:nvPr>
        </p:nvSpPr>
        <p:spPr/>
        <p:txBody>
          <a:bodyPr/>
          <a:lstStyle/>
          <a:p>
            <a:r>
              <a:rPr lang="ja-JP" altLang="en-US" sz="2400" dirty="0"/>
              <a:t>地球温暖化対策計画の目標</a:t>
            </a:r>
            <a:endParaRPr kumimoji="1" lang="ja-JP" altLang="en-US" sz="2400" dirty="0"/>
          </a:p>
        </p:txBody>
      </p:sp>
      <p:sp>
        <p:nvSpPr>
          <p:cNvPr id="7" name="コンテンツ プレースホルダー 2">
            <a:extLst>
              <a:ext uri="{FF2B5EF4-FFF2-40B4-BE49-F238E27FC236}">
                <a16:creationId xmlns:a16="http://schemas.microsoft.com/office/drawing/2014/main" id="{B86EB3FC-EDB7-4B9B-A399-2982858FABC3}"/>
              </a:ext>
            </a:extLst>
          </p:cNvPr>
          <p:cNvSpPr>
            <a:spLocks noGrp="1"/>
          </p:cNvSpPr>
          <p:nvPr>
            <p:ph sz="quarter" idx="13"/>
          </p:nvPr>
        </p:nvSpPr>
        <p:spPr>
          <a:xfrm>
            <a:off x="150024" y="895083"/>
            <a:ext cx="9605952" cy="1319743"/>
          </a:xfrm>
        </p:spPr>
        <p:txBody>
          <a:bodyPr/>
          <a:lstStyle/>
          <a:p>
            <a:r>
              <a:rPr lang="ja-JP" altLang="en-US" sz="1600" b="1" dirty="0"/>
              <a:t>国の定める中期目標（地球温暖化対策計画）</a:t>
            </a:r>
            <a:endParaRPr lang="en-US" altLang="ja-JP" sz="1600" b="1" dirty="0"/>
          </a:p>
          <a:p>
            <a:pPr>
              <a:buFont typeface="Arial" panose="020B0604020202020204" pitchFamily="34" charset="0"/>
              <a:buChar char="•"/>
            </a:pPr>
            <a:r>
              <a:rPr kumimoji="1" lang="ja-JP" altLang="en-US" sz="1200" dirty="0"/>
              <a:t>国の中期目標として、</a:t>
            </a:r>
            <a:r>
              <a:rPr kumimoji="1" lang="en-US" altLang="ja-JP" sz="1200" b="1" dirty="0"/>
              <a:t>2030</a:t>
            </a:r>
            <a:r>
              <a:rPr kumimoji="1" lang="ja-JP" altLang="en-US" sz="1200" b="1" dirty="0"/>
              <a:t>年度において温室効果ガス排出量を</a:t>
            </a:r>
            <a:r>
              <a:rPr kumimoji="1" lang="en-US" altLang="ja-JP" sz="1200" b="1" dirty="0"/>
              <a:t>2013</a:t>
            </a:r>
            <a:r>
              <a:rPr kumimoji="1" lang="ja-JP" altLang="en-US" sz="1200" b="1" dirty="0"/>
              <a:t>年度から</a:t>
            </a:r>
            <a:r>
              <a:rPr kumimoji="1" lang="en-US" altLang="ja-JP" sz="1200" b="1" dirty="0"/>
              <a:t>46</a:t>
            </a:r>
            <a:r>
              <a:rPr kumimoji="1" lang="ja-JP" altLang="en-US" sz="1200" b="1" dirty="0"/>
              <a:t>％削減</a:t>
            </a:r>
            <a:r>
              <a:rPr kumimoji="1" lang="ja-JP" altLang="en-US" sz="1200" dirty="0"/>
              <a:t>することを目指す、と定めている。</a:t>
            </a:r>
            <a:endParaRPr kumimoji="1" lang="en-US" altLang="ja-JP" sz="1200" dirty="0"/>
          </a:p>
          <a:p>
            <a:pPr>
              <a:buFont typeface="Arial" panose="020B0604020202020204" pitchFamily="34" charset="0"/>
              <a:buChar char="•"/>
            </a:pPr>
            <a:r>
              <a:rPr kumimoji="1" lang="ja-JP" altLang="en-US" sz="1200" dirty="0"/>
              <a:t>その排出量削減目標を達成するため、各区分ごとの目標を以下のように設定している。</a:t>
            </a:r>
            <a:endParaRPr kumimoji="1" lang="en-US" altLang="ja-JP" sz="1200" dirty="0"/>
          </a:p>
          <a:p>
            <a:pPr>
              <a:buFont typeface="Arial" panose="020B0604020202020204" pitchFamily="34" charset="0"/>
              <a:buChar char="•"/>
            </a:pPr>
            <a:r>
              <a:rPr lang="ja-JP" altLang="en-US" sz="1200" dirty="0"/>
              <a:t>本ワークではエネルギー起源</a:t>
            </a:r>
            <a:r>
              <a:rPr lang="en-US" altLang="ja-JP" sz="1200" dirty="0"/>
              <a:t>CO2</a:t>
            </a:r>
            <a:r>
              <a:rPr lang="ja-JP" altLang="en-US" sz="1200" dirty="0"/>
              <a:t>（二酸化炭素）の、エネルギー転換部門を除く</a:t>
            </a:r>
            <a:r>
              <a:rPr lang="en-US" altLang="ja-JP" sz="1200" dirty="0"/>
              <a:t>4</a:t>
            </a:r>
            <a:r>
              <a:rPr lang="ja-JP" altLang="en-US" sz="1200" dirty="0"/>
              <a:t>部門を取り扱う。</a:t>
            </a:r>
            <a:endParaRPr kumimoji="1" lang="en-US" altLang="ja-JP" sz="1200" dirty="0"/>
          </a:p>
        </p:txBody>
      </p:sp>
      <p:pic>
        <p:nvPicPr>
          <p:cNvPr id="4" name="図 3">
            <a:extLst>
              <a:ext uri="{FF2B5EF4-FFF2-40B4-BE49-F238E27FC236}">
                <a16:creationId xmlns:a16="http://schemas.microsoft.com/office/drawing/2014/main" id="{91DFEFAE-4103-4B98-A8FB-BCCB69C9C538}"/>
              </a:ext>
            </a:extLst>
          </p:cNvPr>
          <p:cNvPicPr>
            <a:picLocks noChangeAspect="1"/>
          </p:cNvPicPr>
          <p:nvPr/>
        </p:nvPicPr>
        <p:blipFill>
          <a:blip r:embed="rId3"/>
          <a:stretch>
            <a:fillRect/>
          </a:stretch>
        </p:blipFill>
        <p:spPr>
          <a:xfrm>
            <a:off x="2471736" y="2485085"/>
            <a:ext cx="3467509" cy="3988076"/>
          </a:xfrm>
          <a:prstGeom prst="rect">
            <a:avLst/>
          </a:prstGeom>
        </p:spPr>
      </p:pic>
      <p:sp>
        <p:nvSpPr>
          <p:cNvPr id="9" name="吹き出し: 四角形 8">
            <a:extLst>
              <a:ext uri="{FF2B5EF4-FFF2-40B4-BE49-F238E27FC236}">
                <a16:creationId xmlns:a16="http://schemas.microsoft.com/office/drawing/2014/main" id="{F73209D9-9760-42EF-B6A7-0C5E809BDC33}"/>
              </a:ext>
            </a:extLst>
          </p:cNvPr>
          <p:cNvSpPr/>
          <p:nvPr/>
        </p:nvSpPr>
        <p:spPr>
          <a:xfrm>
            <a:off x="2560319" y="2303645"/>
            <a:ext cx="2290355" cy="295635"/>
          </a:xfrm>
          <a:prstGeom prst="wedgeRectCallout">
            <a:avLst>
              <a:gd name="adj1" fmla="val -16019"/>
              <a:gd name="adj2" fmla="val -11566"/>
            </a:avLst>
          </a:prstGeom>
          <a:ln w="19050">
            <a:solidFill>
              <a:schemeClr val="tx1"/>
            </a:solid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marL="71438" algn="ctr"/>
            <a:r>
              <a:rPr lang="ja-JP" altLang="en-US" sz="1200" dirty="0">
                <a:solidFill>
                  <a:schemeClr val="tx1"/>
                </a:solidFill>
                <a:latin typeface="Meiryo UI" panose="020B0604030504040204" pitchFamily="50" charset="-128"/>
                <a:ea typeface="Meiryo UI" panose="020B0604030504040204" pitchFamily="50" charset="-128"/>
              </a:rPr>
              <a:t>温室効果ガス別の削減目標・目安</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FE42B6FC-752B-4C21-B644-C0871CCB3DBC}"/>
              </a:ext>
            </a:extLst>
          </p:cNvPr>
          <p:cNvSpPr/>
          <p:nvPr/>
        </p:nvSpPr>
        <p:spPr>
          <a:xfrm>
            <a:off x="2471736" y="3136359"/>
            <a:ext cx="3467508" cy="9653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3" name="吹き出し: 四角形 12">
            <a:extLst>
              <a:ext uri="{FF2B5EF4-FFF2-40B4-BE49-F238E27FC236}">
                <a16:creationId xmlns:a16="http://schemas.microsoft.com/office/drawing/2014/main" id="{9747DBD0-3B15-4C6D-9142-9C9EACDC3DFE}"/>
              </a:ext>
            </a:extLst>
          </p:cNvPr>
          <p:cNvSpPr/>
          <p:nvPr/>
        </p:nvSpPr>
        <p:spPr>
          <a:xfrm>
            <a:off x="6265873" y="3268119"/>
            <a:ext cx="1650218" cy="321761"/>
          </a:xfrm>
          <a:prstGeom prst="wedgeRectCallout">
            <a:avLst>
              <a:gd name="adj1" fmla="val -66858"/>
              <a:gd name="adj2" fmla="val -11566"/>
            </a:avLst>
          </a:prstGeom>
          <a:ln w="19050">
            <a:solidFill>
              <a:srgbClr val="FF0000"/>
            </a:solid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marL="71438"/>
            <a:r>
              <a:rPr lang="ja-JP" altLang="en-US" sz="1200" dirty="0">
                <a:solidFill>
                  <a:schemeClr val="tx1"/>
                </a:solidFill>
                <a:latin typeface="Meiryo UI" panose="020B0604030504040204" pitchFamily="50" charset="-128"/>
                <a:ea typeface="Meiryo UI" panose="020B0604030504040204" pitchFamily="50" charset="-128"/>
              </a:rPr>
              <a:t>本ワークで取り扱う範囲</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C23FC227-E753-4EEA-867E-6E51EAC2ED1B}"/>
              </a:ext>
            </a:extLst>
          </p:cNvPr>
          <p:cNvSpPr txBox="1"/>
          <p:nvPr/>
        </p:nvSpPr>
        <p:spPr>
          <a:xfrm>
            <a:off x="0" y="6439042"/>
            <a:ext cx="5240582" cy="415498"/>
          </a:xfrm>
          <a:prstGeom prst="rect">
            <a:avLst/>
          </a:prstGeom>
          <a:noFill/>
        </p:spPr>
        <p:txBody>
          <a:bodyPr wrap="square" rtlCol="0">
            <a:spAutoFit/>
          </a:bodyPr>
          <a:lstStyle/>
          <a:p>
            <a:r>
              <a:rPr lang="ja-JP" altLang="en-US" sz="1050" dirty="0"/>
              <a:t>出典</a:t>
            </a:r>
            <a:r>
              <a:rPr kumimoji="1" lang="ja-JP" altLang="en-US" sz="1050" dirty="0"/>
              <a:t>：地球温暖化対策計画：</a:t>
            </a:r>
            <a:r>
              <a:rPr kumimoji="1" lang="en-US" altLang="ja-JP" sz="1050" dirty="0"/>
              <a:t>p.</a:t>
            </a:r>
            <a:r>
              <a:rPr lang="en-US" altLang="ja-JP" sz="1050" dirty="0"/>
              <a:t>19</a:t>
            </a:r>
            <a:endParaRPr kumimoji="1" lang="en-US" altLang="ja-JP" sz="1050" dirty="0"/>
          </a:p>
          <a:p>
            <a:r>
              <a:rPr kumimoji="1" lang="en-US" altLang="ja-JP" sz="1050" dirty="0">
                <a:hlinkClick r:id="rId4"/>
              </a:rPr>
              <a:t>https://www.env.go.jp/content/900440195.pdf</a:t>
            </a:r>
            <a:endParaRPr kumimoji="1" lang="en-US" altLang="ja-JP" sz="1050" dirty="0"/>
          </a:p>
        </p:txBody>
      </p:sp>
    </p:spTree>
    <p:extLst>
      <p:ext uri="{BB962C8B-B14F-4D97-AF65-F5344CB8AC3E}">
        <p14:creationId xmlns:p14="http://schemas.microsoft.com/office/powerpoint/2010/main" val="571035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ja-JP" altLang="en-US" sz="2400" dirty="0">
                <a:latin typeface="Meiryo UI"/>
                <a:ea typeface="Meiryo UI"/>
              </a:rPr>
              <a:t>ワーク⑦：削減目標の設定の流れ１</a:t>
            </a:r>
          </a:p>
        </p:txBody>
      </p:sp>
      <p:sp>
        <p:nvSpPr>
          <p:cNvPr id="10" name="コンテンツ プレースホルダー 2">
            <a:extLst>
              <a:ext uri="{FF2B5EF4-FFF2-40B4-BE49-F238E27FC236}">
                <a16:creationId xmlns:a16="http://schemas.microsoft.com/office/drawing/2014/main" id="{4B8DB63A-7A04-4FB1-9FF4-45D863B03540}"/>
              </a:ext>
            </a:extLst>
          </p:cNvPr>
          <p:cNvSpPr txBox="1">
            <a:spLocks/>
          </p:cNvSpPr>
          <p:nvPr/>
        </p:nvSpPr>
        <p:spPr>
          <a:xfrm>
            <a:off x="150024" y="959223"/>
            <a:ext cx="9605952" cy="1070957"/>
          </a:xfrm>
          <a:prstGeom prst="rect">
            <a:avLst/>
          </a:prstGeom>
          <a:ln w="19050">
            <a:solidFill>
              <a:schemeClr val="tx2"/>
            </a:solidFill>
          </a:ln>
        </p:spPr>
        <p:txBody>
          <a:bodyPr lIns="180000" tIns="180000" rIns="180000" bIns="144000">
            <a:spAutoFit/>
          </a:bodyPr>
          <a:lstStyle>
            <a:lvl1pPr marL="247711" indent="-247711" algn="l" defTabSz="914406" rtl="0" eaLnBrk="1" latinLnBrk="0" hangingPunct="1">
              <a:lnSpc>
                <a:spcPct val="100000"/>
              </a:lnSpc>
              <a:spcBef>
                <a:spcPts val="544"/>
              </a:spcBef>
              <a:buFont typeface="Wingdings" panose="05000000000000000000" pitchFamily="2" charset="2"/>
              <a:buChar char="n"/>
              <a:defRPr kumimoji="1" sz="1814" kern="1200">
                <a:solidFill>
                  <a:schemeClr val="tx1"/>
                </a:solidFill>
                <a:latin typeface="+mn-lt"/>
                <a:ea typeface="+mn-ea"/>
                <a:cs typeface="+mn-cs"/>
              </a:defRPr>
            </a:lvl1pPr>
            <a:lvl2pPr marL="406131" indent="-158420" algn="l" defTabSz="914406" rtl="0" eaLnBrk="1" latinLnBrk="0" hangingPunct="1">
              <a:lnSpc>
                <a:spcPct val="100000"/>
              </a:lnSpc>
              <a:spcBef>
                <a:spcPts val="363"/>
              </a:spcBef>
              <a:buFont typeface="Arial" panose="020B0604020202020204" pitchFamily="34" charset="0"/>
              <a:buChar char="•"/>
              <a:defRPr kumimoji="1" sz="1633" kern="1200">
                <a:solidFill>
                  <a:schemeClr val="tx1"/>
                </a:solidFill>
                <a:latin typeface="+mn-lt"/>
                <a:ea typeface="+mn-ea"/>
                <a:cs typeface="+mn-cs"/>
              </a:defRPr>
            </a:lvl2pPr>
            <a:lvl3pPr marL="626479" indent="-211707" algn="l" defTabSz="914406" rtl="0" eaLnBrk="1" latinLnBrk="0" hangingPunct="1">
              <a:lnSpc>
                <a:spcPct val="100000"/>
              </a:lnSpc>
              <a:spcBef>
                <a:spcPts val="181"/>
              </a:spcBef>
              <a:buFont typeface="Wingdings" panose="05000000000000000000" pitchFamily="2" charset="2"/>
              <a:buChar char="ü"/>
              <a:defRPr kumimoji="1" sz="1452" kern="1200">
                <a:solidFill>
                  <a:schemeClr val="tx1"/>
                </a:solidFill>
                <a:latin typeface="+mn-lt"/>
                <a:ea typeface="+mn-ea"/>
                <a:cs typeface="+mn-cs"/>
              </a:defRPr>
            </a:lvl3pPr>
            <a:lvl4pPr marL="820903" indent="-195864" algn="l" defTabSz="914406" rtl="0" eaLnBrk="1" latinLnBrk="0" hangingPunct="1">
              <a:lnSpc>
                <a:spcPct val="100000"/>
              </a:lnSpc>
              <a:spcBef>
                <a:spcPts val="181"/>
              </a:spcBef>
              <a:buFont typeface="Meiryo UI" panose="020B0604030504040204" pitchFamily="50" charset="-128"/>
              <a:buChar char="※"/>
              <a:defRPr kumimoji="1" sz="1089" kern="1200">
                <a:solidFill>
                  <a:schemeClr val="tx1"/>
                </a:solidFill>
                <a:latin typeface="+mn-lt"/>
                <a:ea typeface="+mn-ea"/>
                <a:cs typeface="+mn-cs"/>
              </a:defRPr>
            </a:lvl4pPr>
            <a:lvl5pPr marL="0" indent="0" algn="l" defTabSz="914406" rtl="0" eaLnBrk="1" latinLnBrk="0" hangingPunct="1">
              <a:lnSpc>
                <a:spcPct val="90000"/>
              </a:lnSpc>
              <a:spcBef>
                <a:spcPts val="500"/>
              </a:spcBef>
              <a:buFontTx/>
              <a:buNone/>
              <a:defRPr kumimoji="1" sz="1814"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600" b="1" dirty="0"/>
              <a:t>総量削減目標の設定に向けた事前準備（</a:t>
            </a:r>
            <a:r>
              <a:rPr lang="en-US" altLang="ja-JP" sz="1600" b="1" dirty="0"/>
              <a:t>5</a:t>
            </a:r>
            <a:r>
              <a:rPr lang="ja-JP" altLang="en-US" sz="1600" b="1" dirty="0"/>
              <a:t>分）</a:t>
            </a:r>
            <a:endParaRPr lang="en-US" altLang="ja-JP" sz="1600" b="1" dirty="0"/>
          </a:p>
          <a:p>
            <a:pPr>
              <a:buFont typeface="Arial" panose="020B0604020202020204" pitchFamily="34" charset="0"/>
              <a:buChar char="•"/>
            </a:pPr>
            <a:r>
              <a:rPr lang="ja-JP" altLang="en-US" sz="1200" dirty="0"/>
              <a:t>排出量カルテを活用しながら、自地域の基準年度（</a:t>
            </a:r>
            <a:r>
              <a:rPr lang="en-US" altLang="ja-JP" sz="1200" dirty="0"/>
              <a:t>2013</a:t>
            </a:r>
            <a:r>
              <a:rPr lang="ja-JP" altLang="en-US" sz="1200" dirty="0"/>
              <a:t>年度）並びに最新（</a:t>
            </a:r>
            <a:r>
              <a:rPr lang="en-US" altLang="ja-JP" sz="1200" dirty="0"/>
              <a:t>2020</a:t>
            </a:r>
            <a:r>
              <a:rPr lang="ja-JP" altLang="en-US" sz="1200" dirty="0"/>
              <a:t>年度）の排出量を記載する。</a:t>
            </a:r>
            <a:endParaRPr lang="en-US" altLang="ja-JP" sz="1200" dirty="0"/>
          </a:p>
          <a:p>
            <a:pPr>
              <a:buFont typeface="Arial" panose="020B0604020202020204" pitchFamily="34" charset="0"/>
              <a:buChar char="•"/>
            </a:pPr>
            <a:r>
              <a:rPr lang="ja-JP" altLang="en-US" sz="1200" dirty="0"/>
              <a:t>算定済みの将来推計（</a:t>
            </a:r>
            <a:r>
              <a:rPr lang="en-US" altLang="ja-JP" sz="1200" dirty="0"/>
              <a:t>BAU</a:t>
            </a:r>
            <a:r>
              <a:rPr lang="ja-JP" altLang="en-US" sz="1200" dirty="0"/>
              <a:t>シナリオ）も、目標年度の参考値として入力する。</a:t>
            </a:r>
            <a:endParaRPr lang="en-US" altLang="ja-JP" sz="1200" dirty="0"/>
          </a:p>
        </p:txBody>
      </p:sp>
      <p:graphicFrame>
        <p:nvGraphicFramePr>
          <p:cNvPr id="11" name="表 2">
            <a:extLst>
              <a:ext uri="{FF2B5EF4-FFF2-40B4-BE49-F238E27FC236}">
                <a16:creationId xmlns:a16="http://schemas.microsoft.com/office/drawing/2014/main" id="{DC0924D0-5779-47AB-B64A-70A513BED5BA}"/>
              </a:ext>
            </a:extLst>
          </p:cNvPr>
          <p:cNvGraphicFramePr>
            <a:graphicFrameLocks noGrp="1"/>
          </p:cNvGraphicFramePr>
          <p:nvPr/>
        </p:nvGraphicFramePr>
        <p:xfrm>
          <a:off x="768332" y="2552420"/>
          <a:ext cx="7589325" cy="3122032"/>
        </p:xfrm>
        <a:graphic>
          <a:graphicData uri="http://schemas.openxmlformats.org/drawingml/2006/table">
            <a:tbl>
              <a:tblPr firstRow="1" bandRow="1">
                <a:tableStyleId>{5940675A-B579-460E-94D1-54222C63F5DA}</a:tableStyleId>
              </a:tblPr>
              <a:tblGrid>
                <a:gridCol w="1517865">
                  <a:extLst>
                    <a:ext uri="{9D8B030D-6E8A-4147-A177-3AD203B41FA5}">
                      <a16:colId xmlns:a16="http://schemas.microsoft.com/office/drawing/2014/main" val="4047380213"/>
                    </a:ext>
                  </a:extLst>
                </a:gridCol>
                <a:gridCol w="1517865">
                  <a:extLst>
                    <a:ext uri="{9D8B030D-6E8A-4147-A177-3AD203B41FA5}">
                      <a16:colId xmlns:a16="http://schemas.microsoft.com/office/drawing/2014/main" val="1074676405"/>
                    </a:ext>
                  </a:extLst>
                </a:gridCol>
                <a:gridCol w="1517865">
                  <a:extLst>
                    <a:ext uri="{9D8B030D-6E8A-4147-A177-3AD203B41FA5}">
                      <a16:colId xmlns:a16="http://schemas.microsoft.com/office/drawing/2014/main" val="576298329"/>
                    </a:ext>
                  </a:extLst>
                </a:gridCol>
                <a:gridCol w="1517865">
                  <a:extLst>
                    <a:ext uri="{9D8B030D-6E8A-4147-A177-3AD203B41FA5}">
                      <a16:colId xmlns:a16="http://schemas.microsoft.com/office/drawing/2014/main" val="2834055771"/>
                    </a:ext>
                  </a:extLst>
                </a:gridCol>
                <a:gridCol w="1517865">
                  <a:extLst>
                    <a:ext uri="{9D8B030D-6E8A-4147-A177-3AD203B41FA5}">
                      <a16:colId xmlns:a16="http://schemas.microsoft.com/office/drawing/2014/main" val="1525641217"/>
                    </a:ext>
                  </a:extLst>
                </a:gridCol>
              </a:tblGrid>
              <a:tr h="672694">
                <a:tc rowSpan="2">
                  <a:txBody>
                    <a:bodyPr/>
                    <a:lstStyle/>
                    <a:p>
                      <a:pPr algn="ctr"/>
                      <a:r>
                        <a:rPr kumimoji="1" lang="ja-JP" altLang="en-US" sz="1200" dirty="0"/>
                        <a:t>内容</a:t>
                      </a:r>
                    </a:p>
                  </a:txBody>
                  <a:tcPr anchor="b">
                    <a:solidFill>
                      <a:schemeClr val="accent6">
                        <a:lumMod val="20000"/>
                        <a:lumOff val="80000"/>
                      </a:schemeClr>
                    </a:solidFill>
                  </a:tcPr>
                </a:tc>
                <a:tc>
                  <a:txBody>
                    <a:bodyPr/>
                    <a:lstStyle/>
                    <a:p>
                      <a:pPr algn="ctr"/>
                      <a:r>
                        <a:rPr kumimoji="1" lang="en-US" altLang="ja-JP" sz="1200" dirty="0"/>
                        <a:t>2013</a:t>
                      </a:r>
                      <a:r>
                        <a:rPr kumimoji="1" lang="ja-JP" altLang="en-US" sz="1200" dirty="0"/>
                        <a:t>年度</a:t>
                      </a:r>
                      <a:endParaRPr kumimoji="1" lang="en-US" altLang="ja-JP" sz="1200" dirty="0"/>
                    </a:p>
                    <a:p>
                      <a:pPr algn="ctr"/>
                      <a:r>
                        <a:rPr kumimoji="1" lang="ja-JP" altLang="en-US" sz="1200" dirty="0"/>
                        <a:t>（基準年）</a:t>
                      </a:r>
                    </a:p>
                  </a:txBody>
                  <a:tcPr>
                    <a:solidFill>
                      <a:schemeClr val="accent6">
                        <a:lumMod val="20000"/>
                        <a:lumOff val="80000"/>
                      </a:schemeClr>
                    </a:solidFill>
                  </a:tcPr>
                </a:tc>
                <a:tc>
                  <a:txBody>
                    <a:bodyPr/>
                    <a:lstStyle/>
                    <a:p>
                      <a:pPr algn="ctr"/>
                      <a:r>
                        <a:rPr kumimoji="1" lang="en-US" altLang="ja-JP" sz="1200" dirty="0"/>
                        <a:t>2020</a:t>
                      </a:r>
                      <a:r>
                        <a:rPr kumimoji="1" lang="ja-JP" altLang="en-US" sz="1200" dirty="0"/>
                        <a:t>年度</a:t>
                      </a:r>
                      <a:endParaRPr kumimoji="1" lang="en-US" altLang="ja-JP" sz="1200" dirty="0"/>
                    </a:p>
                    <a:p>
                      <a:pPr algn="ctr"/>
                      <a:r>
                        <a:rPr kumimoji="1" lang="ja-JP" altLang="en-US" sz="1200" dirty="0"/>
                        <a:t>（最新）</a:t>
                      </a:r>
                    </a:p>
                  </a:txBody>
                  <a:tcPr>
                    <a:solidFill>
                      <a:schemeClr val="accent6">
                        <a:lumMod val="20000"/>
                        <a:lumOff val="80000"/>
                      </a:schemeClr>
                    </a:solidFill>
                  </a:tcPr>
                </a:tc>
                <a:tc>
                  <a:txBody>
                    <a:bodyPr/>
                    <a:lstStyle/>
                    <a:p>
                      <a:pPr algn="ctr"/>
                      <a:r>
                        <a:rPr kumimoji="1" lang="en-US" altLang="ja-JP" sz="1200" dirty="0"/>
                        <a:t>2030</a:t>
                      </a:r>
                      <a:r>
                        <a:rPr kumimoji="1" lang="ja-JP" altLang="en-US" sz="1200" dirty="0"/>
                        <a:t>年度</a:t>
                      </a:r>
                      <a:endParaRPr kumimoji="1" lang="en-US" altLang="ja-JP" sz="1200" dirty="0"/>
                    </a:p>
                    <a:p>
                      <a:pPr algn="ctr"/>
                      <a:r>
                        <a:rPr kumimoji="1" lang="ja-JP" altLang="en-US" sz="1200" dirty="0"/>
                        <a:t>（目標年度）</a:t>
                      </a:r>
                      <a:endParaRPr kumimoji="1" lang="en-US" altLang="ja-JP" sz="1200" dirty="0"/>
                    </a:p>
                    <a:p>
                      <a:pPr algn="ctr"/>
                      <a:r>
                        <a:rPr kumimoji="1" lang="ja-JP" altLang="en-US" sz="1200" dirty="0"/>
                        <a:t>将来推計（</a:t>
                      </a:r>
                      <a:r>
                        <a:rPr kumimoji="1" lang="en-US" altLang="ja-JP" sz="1200" dirty="0"/>
                        <a:t>BAU</a:t>
                      </a:r>
                      <a:r>
                        <a:rPr kumimoji="1" lang="ja-JP" altLang="en-US" sz="1200" dirty="0"/>
                        <a:t>）</a:t>
                      </a:r>
                    </a:p>
                  </a:txBody>
                  <a:tcPr>
                    <a:solidFill>
                      <a:schemeClr val="accent6">
                        <a:lumMod val="20000"/>
                        <a:lumOff val="80000"/>
                      </a:schemeClr>
                    </a:solidFill>
                  </a:tcPr>
                </a:tc>
                <a:tc>
                  <a:txBody>
                    <a:bodyPr/>
                    <a:lstStyle/>
                    <a:p>
                      <a:pPr algn="ctr"/>
                      <a:r>
                        <a:rPr kumimoji="1" lang="ja-JP" altLang="en-US" sz="1200" dirty="0"/>
                        <a:t>必要削減量</a:t>
                      </a:r>
                      <a:endParaRPr kumimoji="1" lang="en-US" altLang="ja-JP" sz="1200" dirty="0"/>
                    </a:p>
                  </a:txBody>
                  <a:tcPr>
                    <a:solidFill>
                      <a:schemeClr val="accent6">
                        <a:lumMod val="20000"/>
                        <a:lumOff val="80000"/>
                      </a:schemeClr>
                    </a:solidFill>
                  </a:tcPr>
                </a:tc>
                <a:extLst>
                  <a:ext uri="{0D108BD9-81ED-4DB2-BD59-A6C34878D82A}">
                    <a16:rowId xmlns:a16="http://schemas.microsoft.com/office/drawing/2014/main" val="1688554594"/>
                  </a:ext>
                </a:extLst>
              </a:tr>
              <a:tr h="392598">
                <a:tc vMerge="1">
                  <a:txBody>
                    <a:bodyPr/>
                    <a:lstStyle/>
                    <a:p>
                      <a:endParaRPr kumimoji="1" lang="ja-JP" altLang="en-US" dirty="0"/>
                    </a:p>
                  </a:txBody>
                  <a:tcPr/>
                </a:tc>
                <a:tc>
                  <a:txBody>
                    <a:bodyPr/>
                    <a:lstStyle/>
                    <a:p>
                      <a:pPr algn="ctr"/>
                      <a:r>
                        <a:rPr kumimoji="1" lang="en-US" altLang="ja-JP" sz="1200" dirty="0"/>
                        <a:t>A</a:t>
                      </a:r>
                      <a:endParaRPr kumimoji="1" lang="ja-JP" altLang="en-US" sz="1200" dirty="0"/>
                    </a:p>
                  </a:txBody>
                  <a:tcPr>
                    <a:solidFill>
                      <a:schemeClr val="accent6">
                        <a:lumMod val="20000"/>
                        <a:lumOff val="80000"/>
                      </a:schemeClr>
                    </a:solidFill>
                  </a:tcPr>
                </a:tc>
                <a:tc>
                  <a:txBody>
                    <a:bodyPr/>
                    <a:lstStyle/>
                    <a:p>
                      <a:pPr algn="ctr"/>
                      <a:r>
                        <a:rPr kumimoji="1" lang="en-US" altLang="ja-JP" sz="1200" dirty="0"/>
                        <a:t>B</a:t>
                      </a:r>
                      <a:endParaRPr kumimoji="1" lang="ja-JP" altLang="en-US" sz="1200" dirty="0"/>
                    </a:p>
                  </a:txBody>
                  <a:tcPr>
                    <a:solidFill>
                      <a:schemeClr val="accent6">
                        <a:lumMod val="20000"/>
                        <a:lumOff val="80000"/>
                      </a:schemeClr>
                    </a:solidFill>
                  </a:tcPr>
                </a:tc>
                <a:tc>
                  <a:txBody>
                    <a:bodyPr/>
                    <a:lstStyle/>
                    <a:p>
                      <a:pPr algn="ctr"/>
                      <a:r>
                        <a:rPr kumimoji="1" lang="en-US" altLang="ja-JP" sz="1200" dirty="0"/>
                        <a:t>C</a:t>
                      </a:r>
                      <a:endParaRPr kumimoji="1" lang="ja-JP" altLang="en-US" sz="1200" dirty="0"/>
                    </a:p>
                  </a:txBody>
                  <a:tcPr>
                    <a:solidFill>
                      <a:schemeClr val="accent6">
                        <a:lumMod val="20000"/>
                        <a:lumOff val="80000"/>
                      </a:schemeClr>
                    </a:solidFill>
                  </a:tcPr>
                </a:tc>
                <a:tc>
                  <a:txBody>
                    <a:bodyPr/>
                    <a:lstStyle/>
                    <a:p>
                      <a:pPr algn="ctr"/>
                      <a:r>
                        <a:rPr kumimoji="1" lang="en-US" altLang="ja-JP" sz="1200" dirty="0"/>
                        <a:t>D</a:t>
                      </a:r>
                      <a:endParaRPr kumimoji="1" lang="ja-JP" altLang="en-US" sz="1200" dirty="0"/>
                    </a:p>
                  </a:txBody>
                  <a:tcPr>
                    <a:solidFill>
                      <a:schemeClr val="accent6">
                        <a:lumMod val="20000"/>
                        <a:lumOff val="80000"/>
                      </a:schemeClr>
                    </a:solidFill>
                  </a:tcPr>
                </a:tc>
                <a:extLst>
                  <a:ext uri="{0D108BD9-81ED-4DB2-BD59-A6C34878D82A}">
                    <a16:rowId xmlns:a16="http://schemas.microsoft.com/office/drawing/2014/main" val="3446435303"/>
                  </a:ext>
                </a:extLst>
              </a:tr>
              <a:tr h="411348">
                <a:tc>
                  <a:txBody>
                    <a:bodyPr/>
                    <a:lstStyle/>
                    <a:p>
                      <a:pPr algn="ctr"/>
                      <a:r>
                        <a:rPr kumimoji="1" lang="ja-JP" altLang="en-US" sz="1200" dirty="0"/>
                        <a:t>産業部門</a:t>
                      </a:r>
                      <a:endParaRPr kumimoji="1" lang="en-US" altLang="ja-JP" sz="1200" dirty="0"/>
                    </a:p>
                  </a:txBody>
                  <a:tcPr anchor="ctr"/>
                </a:tc>
                <a:tc>
                  <a:txBody>
                    <a:bodyPr/>
                    <a:lstStyle/>
                    <a:p>
                      <a:pPr algn="r"/>
                      <a:r>
                        <a:rPr kumimoji="1" lang="ja-JP" altLang="en-US" sz="1200" dirty="0"/>
                        <a:t>千</a:t>
                      </a:r>
                      <a:r>
                        <a:rPr kumimoji="1" lang="en-US" altLang="ja-JP" sz="1200" dirty="0"/>
                        <a:t>t-CO2</a:t>
                      </a: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t-CO2</a:t>
                      </a: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t-CO2</a:t>
                      </a: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t-CO2</a:t>
                      </a:r>
                    </a:p>
                  </a:txBody>
                  <a:tcPr anchor="ctr"/>
                </a:tc>
                <a:extLst>
                  <a:ext uri="{0D108BD9-81ED-4DB2-BD59-A6C34878D82A}">
                    <a16:rowId xmlns:a16="http://schemas.microsoft.com/office/drawing/2014/main" val="1348314195"/>
                  </a:ext>
                </a:extLst>
              </a:tr>
              <a:tr h="411348">
                <a:tc>
                  <a:txBody>
                    <a:bodyPr/>
                    <a:lstStyle/>
                    <a:p>
                      <a:pPr algn="ctr"/>
                      <a:r>
                        <a:rPr kumimoji="1" lang="ja-JP" altLang="en-US" sz="1200" dirty="0"/>
                        <a:t>業務その他部門</a:t>
                      </a:r>
                      <a:endParaRPr kumimoji="1" lang="en-US" altLang="ja-JP" sz="1200" dirty="0"/>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t-CO2</a:t>
                      </a: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t-CO2</a:t>
                      </a: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t-CO2</a:t>
                      </a: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t-CO2</a:t>
                      </a:r>
                    </a:p>
                  </a:txBody>
                  <a:tcPr anchor="ctr"/>
                </a:tc>
                <a:extLst>
                  <a:ext uri="{0D108BD9-81ED-4DB2-BD59-A6C34878D82A}">
                    <a16:rowId xmlns:a16="http://schemas.microsoft.com/office/drawing/2014/main" val="2840281246"/>
                  </a:ext>
                </a:extLst>
              </a:tr>
              <a:tr h="411348">
                <a:tc>
                  <a:txBody>
                    <a:bodyPr/>
                    <a:lstStyle/>
                    <a:p>
                      <a:pPr algn="ctr"/>
                      <a:r>
                        <a:rPr kumimoji="1" lang="ja-JP" altLang="en-US" sz="1200" dirty="0"/>
                        <a:t>家庭部門</a:t>
                      </a:r>
                      <a:endParaRPr kumimoji="1" lang="en-US" altLang="ja-JP" sz="1200" dirty="0"/>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t-CO2</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t-CO2</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t-CO2</a:t>
                      </a: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t-CO2</a:t>
                      </a:r>
                    </a:p>
                  </a:txBody>
                  <a:tcPr anchor="ctr"/>
                </a:tc>
                <a:extLst>
                  <a:ext uri="{0D108BD9-81ED-4DB2-BD59-A6C34878D82A}">
                    <a16:rowId xmlns:a16="http://schemas.microsoft.com/office/drawing/2014/main" val="4030319573"/>
                  </a:ext>
                </a:extLst>
              </a:tr>
              <a:tr h="411348">
                <a:tc>
                  <a:txBody>
                    <a:bodyPr/>
                    <a:lstStyle/>
                    <a:p>
                      <a:pPr algn="ctr"/>
                      <a:r>
                        <a:rPr kumimoji="1" lang="ja-JP" altLang="en-US" sz="1200" dirty="0"/>
                        <a:t>運輸部門</a:t>
                      </a:r>
                      <a:endParaRPr kumimoji="1" lang="en-US" altLang="ja-JP" sz="1200" dirty="0"/>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t-CO2</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t-CO2</a:t>
                      </a: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t-CO2</a:t>
                      </a: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t-CO2</a:t>
                      </a:r>
                    </a:p>
                  </a:txBody>
                  <a:tcPr anchor="ctr"/>
                </a:tc>
                <a:extLst>
                  <a:ext uri="{0D108BD9-81ED-4DB2-BD59-A6C34878D82A}">
                    <a16:rowId xmlns:a16="http://schemas.microsoft.com/office/drawing/2014/main" val="4274707024"/>
                  </a:ext>
                </a:extLst>
              </a:tr>
              <a:tr h="411348">
                <a:tc>
                  <a:txBody>
                    <a:bodyPr/>
                    <a:lstStyle/>
                    <a:p>
                      <a:pPr algn="ctr"/>
                      <a:r>
                        <a:rPr kumimoji="1" lang="ja-JP" altLang="en-US" sz="1200" dirty="0"/>
                        <a:t>排出量合計</a:t>
                      </a:r>
                      <a:endParaRPr kumimoji="1" lang="en-US" altLang="ja-JP" sz="1200" dirty="0"/>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t-CO2</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t-CO2</a:t>
                      </a: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t-CO2</a:t>
                      </a: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t-CO2</a:t>
                      </a:r>
                    </a:p>
                  </a:txBody>
                  <a:tcPr anchor="ctr"/>
                </a:tc>
                <a:extLst>
                  <a:ext uri="{0D108BD9-81ED-4DB2-BD59-A6C34878D82A}">
                    <a16:rowId xmlns:a16="http://schemas.microsoft.com/office/drawing/2014/main" val="2864578749"/>
                  </a:ext>
                </a:extLst>
              </a:tr>
            </a:tbl>
          </a:graphicData>
        </a:graphic>
      </p:graphicFrame>
      <p:sp>
        <p:nvSpPr>
          <p:cNvPr id="9" name="正方形/長方形 8">
            <a:extLst>
              <a:ext uri="{FF2B5EF4-FFF2-40B4-BE49-F238E27FC236}">
                <a16:creationId xmlns:a16="http://schemas.microsoft.com/office/drawing/2014/main" id="{4646CBD6-9F81-446E-825E-DCC58BC6BF34}"/>
              </a:ext>
            </a:extLst>
          </p:cNvPr>
          <p:cNvSpPr/>
          <p:nvPr/>
        </p:nvSpPr>
        <p:spPr>
          <a:xfrm>
            <a:off x="2271564" y="2544985"/>
            <a:ext cx="4547248" cy="3122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7" name="吹き出し: 四角形 6">
            <a:extLst>
              <a:ext uri="{FF2B5EF4-FFF2-40B4-BE49-F238E27FC236}">
                <a16:creationId xmlns:a16="http://schemas.microsoft.com/office/drawing/2014/main" id="{AA528552-D762-4A7E-85C9-E31003085533}"/>
              </a:ext>
            </a:extLst>
          </p:cNvPr>
          <p:cNvSpPr/>
          <p:nvPr/>
        </p:nvSpPr>
        <p:spPr>
          <a:xfrm>
            <a:off x="1833210" y="6159133"/>
            <a:ext cx="1545716" cy="321761"/>
          </a:xfrm>
          <a:prstGeom prst="wedgeRectCallout">
            <a:avLst>
              <a:gd name="adj1" fmla="val 21272"/>
              <a:gd name="adj2" fmla="val -171251"/>
            </a:avLst>
          </a:prstGeom>
          <a:ln w="19050">
            <a:solidFill>
              <a:srgbClr val="FF0000"/>
            </a:solid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marL="71438" algn="ctr"/>
            <a:r>
              <a:rPr lang="ja-JP" altLang="en-US" sz="1200" dirty="0">
                <a:solidFill>
                  <a:schemeClr val="tx1"/>
                </a:solidFill>
                <a:latin typeface="Meiryo UI" panose="020B0604030504040204" pitchFamily="50" charset="-128"/>
                <a:ea typeface="Meiryo UI" panose="020B0604030504040204" pitchFamily="50" charset="-128"/>
              </a:rPr>
              <a:t>自治体排出量カルテ</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8" name="吹き出し: 四角形 7">
            <a:extLst>
              <a:ext uri="{FF2B5EF4-FFF2-40B4-BE49-F238E27FC236}">
                <a16:creationId xmlns:a16="http://schemas.microsoft.com/office/drawing/2014/main" id="{E7027073-3CD4-4D30-ADAB-7721ED91390F}"/>
              </a:ext>
            </a:extLst>
          </p:cNvPr>
          <p:cNvSpPr/>
          <p:nvPr/>
        </p:nvSpPr>
        <p:spPr>
          <a:xfrm>
            <a:off x="3566216" y="6159132"/>
            <a:ext cx="1545716" cy="321761"/>
          </a:xfrm>
          <a:prstGeom prst="wedgeRectCallout">
            <a:avLst>
              <a:gd name="adj1" fmla="val 21272"/>
              <a:gd name="adj2" fmla="val -171251"/>
            </a:avLst>
          </a:prstGeom>
          <a:ln w="19050">
            <a:solidFill>
              <a:srgbClr val="FF0000"/>
            </a:solid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marL="71438" algn="ctr"/>
            <a:r>
              <a:rPr lang="ja-JP" altLang="en-US" sz="1200" dirty="0">
                <a:solidFill>
                  <a:schemeClr val="tx1"/>
                </a:solidFill>
                <a:latin typeface="Meiryo UI" panose="020B0604030504040204" pitchFamily="50" charset="-128"/>
                <a:ea typeface="Meiryo UI" panose="020B0604030504040204" pitchFamily="50" charset="-128"/>
              </a:rPr>
              <a:t>自治体排出量カルテ</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13" name="吹き出し: 四角形 12">
            <a:extLst>
              <a:ext uri="{FF2B5EF4-FFF2-40B4-BE49-F238E27FC236}">
                <a16:creationId xmlns:a16="http://schemas.microsoft.com/office/drawing/2014/main" id="{DE892B5F-B6A1-4DEB-80B7-3AFF2B3FDCA8}"/>
              </a:ext>
            </a:extLst>
          </p:cNvPr>
          <p:cNvSpPr/>
          <p:nvPr/>
        </p:nvSpPr>
        <p:spPr>
          <a:xfrm>
            <a:off x="5299222" y="6159131"/>
            <a:ext cx="1545716" cy="321761"/>
          </a:xfrm>
          <a:prstGeom prst="wedgeRectCallout">
            <a:avLst>
              <a:gd name="adj1" fmla="val 21272"/>
              <a:gd name="adj2" fmla="val -171251"/>
            </a:avLst>
          </a:prstGeom>
          <a:ln w="19050">
            <a:solidFill>
              <a:srgbClr val="FF0000"/>
            </a:solidFill>
          </a:ln>
        </p:spPr>
        <p:style>
          <a:lnRef idx="2">
            <a:schemeClr val="accent5"/>
          </a:lnRef>
          <a:fillRef idx="1">
            <a:schemeClr val="lt1"/>
          </a:fillRef>
          <a:effectRef idx="0">
            <a:schemeClr val="accent5"/>
          </a:effectRef>
          <a:fontRef idx="minor">
            <a:schemeClr val="dk1"/>
          </a:fontRef>
        </p:style>
        <p:txBody>
          <a:bodyPr lIns="0" tIns="0" rIns="0" bIns="0" rtlCol="0" anchor="ctr"/>
          <a:lstStyle/>
          <a:p>
            <a:pPr marL="71438" algn="ctr"/>
            <a:r>
              <a:rPr lang="ja-JP" altLang="en-US" sz="1200" dirty="0">
                <a:solidFill>
                  <a:schemeClr val="tx1"/>
                </a:solidFill>
                <a:latin typeface="Meiryo UI" panose="020B0604030504040204" pitchFamily="50" charset="-128"/>
                <a:ea typeface="Meiryo UI" panose="020B0604030504040204" pitchFamily="50" charset="-128"/>
              </a:rPr>
              <a:t>将来推計</a:t>
            </a:r>
            <a:endParaRPr lang="en-US" altLang="ja-JP" sz="12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620355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ja-JP" altLang="en-US" sz="2400" dirty="0">
                <a:latin typeface="Meiryo UI"/>
                <a:ea typeface="Meiryo UI"/>
              </a:rPr>
              <a:t>ワーク⑦：削減目標の設定の流れ２</a:t>
            </a:r>
          </a:p>
        </p:txBody>
      </p:sp>
      <p:sp>
        <p:nvSpPr>
          <p:cNvPr id="10" name="コンテンツ プレースホルダー 2">
            <a:extLst>
              <a:ext uri="{FF2B5EF4-FFF2-40B4-BE49-F238E27FC236}">
                <a16:creationId xmlns:a16="http://schemas.microsoft.com/office/drawing/2014/main" id="{4B8DB63A-7A04-4FB1-9FF4-45D863B03540}"/>
              </a:ext>
            </a:extLst>
          </p:cNvPr>
          <p:cNvSpPr txBox="1">
            <a:spLocks/>
          </p:cNvSpPr>
          <p:nvPr/>
        </p:nvSpPr>
        <p:spPr>
          <a:xfrm>
            <a:off x="150024" y="959223"/>
            <a:ext cx="9605952" cy="1070957"/>
          </a:xfrm>
          <a:prstGeom prst="rect">
            <a:avLst/>
          </a:prstGeom>
          <a:ln w="19050">
            <a:solidFill>
              <a:schemeClr val="tx2"/>
            </a:solidFill>
          </a:ln>
        </p:spPr>
        <p:txBody>
          <a:bodyPr lIns="180000" tIns="180000" rIns="180000" bIns="144000">
            <a:spAutoFit/>
          </a:bodyPr>
          <a:lstStyle>
            <a:lvl1pPr marL="247711" indent="-247711" algn="l" defTabSz="914406" rtl="0" eaLnBrk="1" latinLnBrk="0" hangingPunct="1">
              <a:lnSpc>
                <a:spcPct val="100000"/>
              </a:lnSpc>
              <a:spcBef>
                <a:spcPts val="544"/>
              </a:spcBef>
              <a:buFont typeface="Wingdings" panose="05000000000000000000" pitchFamily="2" charset="2"/>
              <a:buChar char="n"/>
              <a:defRPr kumimoji="1" sz="1814" kern="1200">
                <a:solidFill>
                  <a:schemeClr val="tx1"/>
                </a:solidFill>
                <a:latin typeface="+mn-lt"/>
                <a:ea typeface="+mn-ea"/>
                <a:cs typeface="+mn-cs"/>
              </a:defRPr>
            </a:lvl1pPr>
            <a:lvl2pPr marL="406131" indent="-158420" algn="l" defTabSz="914406" rtl="0" eaLnBrk="1" latinLnBrk="0" hangingPunct="1">
              <a:lnSpc>
                <a:spcPct val="100000"/>
              </a:lnSpc>
              <a:spcBef>
                <a:spcPts val="363"/>
              </a:spcBef>
              <a:buFont typeface="Arial" panose="020B0604020202020204" pitchFamily="34" charset="0"/>
              <a:buChar char="•"/>
              <a:defRPr kumimoji="1" sz="1633" kern="1200">
                <a:solidFill>
                  <a:schemeClr val="tx1"/>
                </a:solidFill>
                <a:latin typeface="+mn-lt"/>
                <a:ea typeface="+mn-ea"/>
                <a:cs typeface="+mn-cs"/>
              </a:defRPr>
            </a:lvl2pPr>
            <a:lvl3pPr marL="626479" indent="-211707" algn="l" defTabSz="914406" rtl="0" eaLnBrk="1" latinLnBrk="0" hangingPunct="1">
              <a:lnSpc>
                <a:spcPct val="100000"/>
              </a:lnSpc>
              <a:spcBef>
                <a:spcPts val="181"/>
              </a:spcBef>
              <a:buFont typeface="Wingdings" panose="05000000000000000000" pitchFamily="2" charset="2"/>
              <a:buChar char="ü"/>
              <a:defRPr kumimoji="1" sz="1452" kern="1200">
                <a:solidFill>
                  <a:schemeClr val="tx1"/>
                </a:solidFill>
                <a:latin typeface="+mn-lt"/>
                <a:ea typeface="+mn-ea"/>
                <a:cs typeface="+mn-cs"/>
              </a:defRPr>
            </a:lvl3pPr>
            <a:lvl4pPr marL="820903" indent="-195864" algn="l" defTabSz="914406" rtl="0" eaLnBrk="1" latinLnBrk="0" hangingPunct="1">
              <a:lnSpc>
                <a:spcPct val="100000"/>
              </a:lnSpc>
              <a:spcBef>
                <a:spcPts val="181"/>
              </a:spcBef>
              <a:buFont typeface="Meiryo UI" panose="020B0604030504040204" pitchFamily="50" charset="-128"/>
              <a:buChar char="※"/>
              <a:defRPr kumimoji="1" sz="1089" kern="1200">
                <a:solidFill>
                  <a:schemeClr val="tx1"/>
                </a:solidFill>
                <a:latin typeface="+mn-lt"/>
                <a:ea typeface="+mn-ea"/>
                <a:cs typeface="+mn-cs"/>
              </a:defRPr>
            </a:lvl4pPr>
            <a:lvl5pPr marL="0" indent="0" algn="l" defTabSz="914406" rtl="0" eaLnBrk="1" latinLnBrk="0" hangingPunct="1">
              <a:lnSpc>
                <a:spcPct val="90000"/>
              </a:lnSpc>
              <a:spcBef>
                <a:spcPts val="500"/>
              </a:spcBef>
              <a:buFontTx/>
              <a:buNone/>
              <a:defRPr kumimoji="1" sz="1814"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600" b="1" dirty="0"/>
              <a:t>総量削減目標の設定（</a:t>
            </a:r>
            <a:r>
              <a:rPr lang="en-US" altLang="ja-JP" sz="1600" b="1" dirty="0"/>
              <a:t>15</a:t>
            </a:r>
            <a:r>
              <a:rPr lang="ja-JP" altLang="en-US" sz="1600" b="1" dirty="0"/>
              <a:t>分）</a:t>
            </a:r>
            <a:endParaRPr lang="en-US" altLang="ja-JP" sz="1600" b="1" dirty="0"/>
          </a:p>
          <a:p>
            <a:pPr>
              <a:buFont typeface="Arial" panose="020B0604020202020204" pitchFamily="34" charset="0"/>
              <a:buChar char="•"/>
            </a:pPr>
            <a:r>
              <a:rPr lang="ja-JP" altLang="en-US" sz="1200" dirty="0"/>
              <a:t>基準年度（</a:t>
            </a:r>
            <a:r>
              <a:rPr lang="en-US" altLang="ja-JP" sz="1200" dirty="0"/>
              <a:t>2013</a:t>
            </a:r>
            <a:r>
              <a:rPr lang="ja-JP" altLang="en-US" sz="1200" dirty="0"/>
              <a:t>年度）の排出量及び「地球温暖化対策計画の目標」を参考に、目標年度までに必要な削減量を計算する。</a:t>
            </a:r>
            <a:endParaRPr lang="en-US" altLang="ja-JP" sz="1200" dirty="0"/>
          </a:p>
          <a:p>
            <a:pPr>
              <a:buFont typeface="Arial" panose="020B0604020202020204" pitchFamily="34" charset="0"/>
              <a:buChar char="•"/>
            </a:pPr>
            <a:r>
              <a:rPr lang="ja-JP" altLang="en-US" sz="1200" dirty="0"/>
              <a:t>なお、部門ごとの構成比によって計算結果が異なるため、</a:t>
            </a:r>
            <a:r>
              <a:rPr lang="ja-JP" altLang="en-US" sz="1200" b="1" dirty="0"/>
              <a:t>国の定める４６％の削減目標を確実に達成できるとは限らない。</a:t>
            </a:r>
            <a:endParaRPr lang="en-US" altLang="ja-JP" sz="1200" b="1" dirty="0"/>
          </a:p>
        </p:txBody>
      </p:sp>
      <p:pic>
        <p:nvPicPr>
          <p:cNvPr id="14" name="図 13">
            <a:extLst>
              <a:ext uri="{FF2B5EF4-FFF2-40B4-BE49-F238E27FC236}">
                <a16:creationId xmlns:a16="http://schemas.microsoft.com/office/drawing/2014/main" id="{F627DD56-8006-4460-BB10-2DCBFB4D55CE}"/>
              </a:ext>
            </a:extLst>
          </p:cNvPr>
          <p:cNvPicPr>
            <a:picLocks noChangeAspect="1"/>
          </p:cNvPicPr>
          <p:nvPr/>
        </p:nvPicPr>
        <p:blipFill rotWithShape="1">
          <a:blip r:embed="rId3"/>
          <a:srcRect l="-460" t="16517" r="753" b="59027"/>
          <a:stretch/>
        </p:blipFill>
        <p:spPr>
          <a:xfrm>
            <a:off x="5062143" y="5161013"/>
            <a:ext cx="4456328" cy="1257203"/>
          </a:xfrm>
          <a:prstGeom prst="rect">
            <a:avLst/>
          </a:prstGeom>
        </p:spPr>
      </p:pic>
      <p:sp>
        <p:nvSpPr>
          <p:cNvPr id="15" name="正方形/長方形 14">
            <a:extLst>
              <a:ext uri="{FF2B5EF4-FFF2-40B4-BE49-F238E27FC236}">
                <a16:creationId xmlns:a16="http://schemas.microsoft.com/office/drawing/2014/main" id="{1B21B703-66DB-4645-8087-38DB73E5E2A2}"/>
              </a:ext>
            </a:extLst>
          </p:cNvPr>
          <p:cNvSpPr/>
          <p:nvPr/>
        </p:nvSpPr>
        <p:spPr>
          <a:xfrm>
            <a:off x="8737969" y="5416706"/>
            <a:ext cx="763084" cy="9753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graphicFrame>
        <p:nvGraphicFramePr>
          <p:cNvPr id="18" name="表 2">
            <a:extLst>
              <a:ext uri="{FF2B5EF4-FFF2-40B4-BE49-F238E27FC236}">
                <a16:creationId xmlns:a16="http://schemas.microsoft.com/office/drawing/2014/main" id="{8E3B8968-5961-4E6A-8F37-BA09354FA24A}"/>
              </a:ext>
            </a:extLst>
          </p:cNvPr>
          <p:cNvGraphicFramePr>
            <a:graphicFrameLocks noGrp="1"/>
          </p:cNvGraphicFramePr>
          <p:nvPr>
            <p:extLst>
              <p:ext uri="{D42A27DB-BD31-4B8C-83A1-F6EECF244321}">
                <p14:modId xmlns:p14="http://schemas.microsoft.com/office/powerpoint/2010/main" val="1658577965"/>
              </p:ext>
            </p:extLst>
          </p:nvPr>
        </p:nvGraphicFramePr>
        <p:xfrm>
          <a:off x="463529" y="2390495"/>
          <a:ext cx="9054942" cy="2658991"/>
        </p:xfrm>
        <a:graphic>
          <a:graphicData uri="http://schemas.openxmlformats.org/drawingml/2006/table">
            <a:tbl>
              <a:tblPr firstRow="1" bandRow="1">
                <a:tableStyleId>{5940675A-B579-460E-94D1-54222C63F5DA}</a:tableStyleId>
              </a:tblPr>
              <a:tblGrid>
                <a:gridCol w="1509157">
                  <a:extLst>
                    <a:ext uri="{9D8B030D-6E8A-4147-A177-3AD203B41FA5}">
                      <a16:colId xmlns:a16="http://schemas.microsoft.com/office/drawing/2014/main" val="4047380213"/>
                    </a:ext>
                  </a:extLst>
                </a:gridCol>
                <a:gridCol w="1509157">
                  <a:extLst>
                    <a:ext uri="{9D8B030D-6E8A-4147-A177-3AD203B41FA5}">
                      <a16:colId xmlns:a16="http://schemas.microsoft.com/office/drawing/2014/main" val="1074676405"/>
                    </a:ext>
                  </a:extLst>
                </a:gridCol>
                <a:gridCol w="1509157">
                  <a:extLst>
                    <a:ext uri="{9D8B030D-6E8A-4147-A177-3AD203B41FA5}">
                      <a16:colId xmlns:a16="http://schemas.microsoft.com/office/drawing/2014/main" val="576298329"/>
                    </a:ext>
                  </a:extLst>
                </a:gridCol>
                <a:gridCol w="1509157">
                  <a:extLst>
                    <a:ext uri="{9D8B030D-6E8A-4147-A177-3AD203B41FA5}">
                      <a16:colId xmlns:a16="http://schemas.microsoft.com/office/drawing/2014/main" val="2834055771"/>
                    </a:ext>
                  </a:extLst>
                </a:gridCol>
                <a:gridCol w="1509157">
                  <a:extLst>
                    <a:ext uri="{9D8B030D-6E8A-4147-A177-3AD203B41FA5}">
                      <a16:colId xmlns:a16="http://schemas.microsoft.com/office/drawing/2014/main" val="1525641217"/>
                    </a:ext>
                  </a:extLst>
                </a:gridCol>
                <a:gridCol w="1509157">
                  <a:extLst>
                    <a:ext uri="{9D8B030D-6E8A-4147-A177-3AD203B41FA5}">
                      <a16:colId xmlns:a16="http://schemas.microsoft.com/office/drawing/2014/main" val="1607808589"/>
                    </a:ext>
                  </a:extLst>
                </a:gridCol>
              </a:tblGrid>
              <a:tr h="554480">
                <a:tc rowSpan="2">
                  <a:txBody>
                    <a:bodyPr/>
                    <a:lstStyle/>
                    <a:p>
                      <a:pPr algn="ctr"/>
                      <a:r>
                        <a:rPr kumimoji="1" lang="ja-JP" altLang="en-US" sz="1200" dirty="0"/>
                        <a:t>内容</a:t>
                      </a:r>
                    </a:p>
                  </a:txBody>
                  <a:tcPr anchor="b">
                    <a:solidFill>
                      <a:schemeClr val="accent6">
                        <a:lumMod val="20000"/>
                        <a:lumOff val="80000"/>
                      </a:schemeClr>
                    </a:solidFill>
                  </a:tcPr>
                </a:tc>
                <a:tc>
                  <a:txBody>
                    <a:bodyPr/>
                    <a:lstStyle/>
                    <a:p>
                      <a:pPr algn="ctr"/>
                      <a:r>
                        <a:rPr kumimoji="1" lang="en-US" altLang="ja-JP" sz="1200" dirty="0"/>
                        <a:t>2013</a:t>
                      </a:r>
                      <a:r>
                        <a:rPr kumimoji="1" lang="ja-JP" altLang="en-US" sz="1200" dirty="0"/>
                        <a:t>年度</a:t>
                      </a:r>
                      <a:endParaRPr kumimoji="1" lang="en-US" altLang="ja-JP" sz="1200" dirty="0"/>
                    </a:p>
                    <a:p>
                      <a:pPr algn="ctr"/>
                      <a:r>
                        <a:rPr kumimoji="1" lang="ja-JP" altLang="en-US" sz="1200" dirty="0"/>
                        <a:t>（基準年）</a:t>
                      </a:r>
                    </a:p>
                  </a:txBody>
                  <a:tcPr>
                    <a:solidFill>
                      <a:schemeClr val="accent6">
                        <a:lumMod val="20000"/>
                        <a:lumOff val="80000"/>
                      </a:schemeClr>
                    </a:solidFill>
                  </a:tcPr>
                </a:tc>
                <a:tc>
                  <a:txBody>
                    <a:bodyPr/>
                    <a:lstStyle/>
                    <a:p>
                      <a:pPr algn="ctr"/>
                      <a:r>
                        <a:rPr kumimoji="1" lang="en-US" altLang="ja-JP" sz="1200" dirty="0"/>
                        <a:t>2020</a:t>
                      </a:r>
                      <a:r>
                        <a:rPr kumimoji="1" lang="ja-JP" altLang="en-US" sz="1200" dirty="0"/>
                        <a:t>年度</a:t>
                      </a:r>
                      <a:endParaRPr kumimoji="1" lang="en-US" altLang="ja-JP" sz="1200" dirty="0"/>
                    </a:p>
                    <a:p>
                      <a:pPr algn="ctr"/>
                      <a:r>
                        <a:rPr kumimoji="1" lang="ja-JP" altLang="en-US" sz="1200" dirty="0"/>
                        <a:t>（最新）</a:t>
                      </a:r>
                    </a:p>
                  </a:txBody>
                  <a:tcPr>
                    <a:solidFill>
                      <a:schemeClr val="accent6">
                        <a:lumMod val="20000"/>
                        <a:lumOff val="80000"/>
                      </a:schemeClr>
                    </a:solidFill>
                  </a:tcPr>
                </a:tc>
                <a:tc>
                  <a:txBody>
                    <a:bodyPr/>
                    <a:lstStyle/>
                    <a:p>
                      <a:pPr algn="ctr"/>
                      <a:r>
                        <a:rPr kumimoji="1" lang="en-US" altLang="ja-JP" sz="1200" dirty="0"/>
                        <a:t>2030</a:t>
                      </a:r>
                      <a:r>
                        <a:rPr kumimoji="1" lang="ja-JP" altLang="en-US" sz="1200" dirty="0"/>
                        <a:t>年度</a:t>
                      </a:r>
                      <a:endParaRPr kumimoji="1" lang="en-US" altLang="ja-JP" sz="1200" dirty="0"/>
                    </a:p>
                    <a:p>
                      <a:pPr algn="ctr"/>
                      <a:r>
                        <a:rPr kumimoji="1" lang="ja-JP" altLang="en-US" sz="1200" dirty="0"/>
                        <a:t>（目標年度）</a:t>
                      </a:r>
                      <a:endParaRPr kumimoji="1" lang="en-US" altLang="ja-JP" sz="1200" dirty="0"/>
                    </a:p>
                    <a:p>
                      <a:pPr algn="ctr"/>
                      <a:r>
                        <a:rPr kumimoji="1" lang="ja-JP" altLang="en-US" sz="1200" dirty="0"/>
                        <a:t>将来推計（</a:t>
                      </a:r>
                      <a:r>
                        <a:rPr kumimoji="1" lang="en-US" altLang="ja-JP" sz="1200" dirty="0"/>
                        <a:t>BAU</a:t>
                      </a:r>
                      <a:r>
                        <a:rPr kumimoji="1" lang="ja-JP" altLang="en-US" sz="1200" dirty="0"/>
                        <a:t>）</a:t>
                      </a:r>
                    </a:p>
                  </a:txBody>
                  <a:tcPr>
                    <a:solidFill>
                      <a:schemeClr val="accent6">
                        <a:lumMod val="20000"/>
                        <a:lumOff val="80000"/>
                      </a:schemeClr>
                    </a:solidFill>
                  </a:tcPr>
                </a:tc>
                <a:tc>
                  <a:txBody>
                    <a:bodyPr/>
                    <a:lstStyle/>
                    <a:p>
                      <a:pPr algn="ctr"/>
                      <a:r>
                        <a:rPr kumimoji="1" lang="ja-JP" altLang="en-US" sz="1200" dirty="0"/>
                        <a:t>必要削減量</a:t>
                      </a:r>
                      <a:endParaRPr kumimoji="1" lang="en-US" altLang="ja-JP" sz="1200" dirty="0"/>
                    </a:p>
                  </a:txBody>
                  <a:tcPr>
                    <a:solidFill>
                      <a:schemeClr val="accent6">
                        <a:lumMod val="20000"/>
                        <a:lumOff val="80000"/>
                      </a:schemeClr>
                    </a:solidFill>
                  </a:tcPr>
                </a:tc>
                <a:tc>
                  <a:txBody>
                    <a:bodyPr/>
                    <a:lstStyle/>
                    <a:p>
                      <a:pPr algn="ctr"/>
                      <a:r>
                        <a:rPr kumimoji="1" lang="en-US" altLang="ja-JP" sz="1200" dirty="0"/>
                        <a:t>【</a:t>
                      </a:r>
                      <a:r>
                        <a:rPr kumimoji="1" lang="ja-JP" altLang="en-US" sz="1200" dirty="0"/>
                        <a:t>参考</a:t>
                      </a:r>
                      <a:r>
                        <a:rPr kumimoji="1" lang="en-US" altLang="ja-JP" sz="1200" dirty="0"/>
                        <a:t>】</a:t>
                      </a:r>
                    </a:p>
                    <a:p>
                      <a:pPr algn="ctr"/>
                      <a:r>
                        <a:rPr kumimoji="1" lang="ja-JP" altLang="en-US" sz="1200" dirty="0"/>
                        <a:t>地球温暖化対策計画の目標・目安</a:t>
                      </a:r>
                      <a:endParaRPr kumimoji="1" lang="en-US" altLang="ja-JP" sz="1200" dirty="0"/>
                    </a:p>
                  </a:txBody>
                  <a:tcPr>
                    <a:solidFill>
                      <a:schemeClr val="accent6">
                        <a:lumMod val="20000"/>
                        <a:lumOff val="80000"/>
                      </a:schemeClr>
                    </a:solidFill>
                  </a:tcPr>
                </a:tc>
                <a:extLst>
                  <a:ext uri="{0D108BD9-81ED-4DB2-BD59-A6C34878D82A}">
                    <a16:rowId xmlns:a16="http://schemas.microsoft.com/office/drawing/2014/main" val="1688554594"/>
                  </a:ext>
                </a:extLst>
              </a:tr>
              <a:tr h="323606">
                <a:tc vMerge="1">
                  <a:txBody>
                    <a:bodyPr/>
                    <a:lstStyle/>
                    <a:p>
                      <a:endParaRPr kumimoji="1" lang="ja-JP" altLang="en-US" dirty="0"/>
                    </a:p>
                  </a:txBody>
                  <a:tcPr/>
                </a:tc>
                <a:tc>
                  <a:txBody>
                    <a:bodyPr/>
                    <a:lstStyle/>
                    <a:p>
                      <a:pPr algn="ctr"/>
                      <a:r>
                        <a:rPr kumimoji="1" lang="en-US" altLang="ja-JP" sz="1200" dirty="0"/>
                        <a:t>A</a:t>
                      </a:r>
                      <a:endParaRPr kumimoji="1" lang="ja-JP" altLang="en-US" sz="1200" dirty="0"/>
                    </a:p>
                  </a:txBody>
                  <a:tcPr>
                    <a:solidFill>
                      <a:schemeClr val="accent6">
                        <a:lumMod val="20000"/>
                        <a:lumOff val="80000"/>
                      </a:schemeClr>
                    </a:solidFill>
                  </a:tcPr>
                </a:tc>
                <a:tc>
                  <a:txBody>
                    <a:bodyPr/>
                    <a:lstStyle/>
                    <a:p>
                      <a:pPr algn="ctr"/>
                      <a:r>
                        <a:rPr kumimoji="1" lang="en-US" altLang="ja-JP" sz="1200" dirty="0"/>
                        <a:t>B</a:t>
                      </a:r>
                      <a:endParaRPr kumimoji="1" lang="ja-JP" altLang="en-US" sz="1200" dirty="0"/>
                    </a:p>
                  </a:txBody>
                  <a:tcPr>
                    <a:solidFill>
                      <a:schemeClr val="accent6">
                        <a:lumMod val="20000"/>
                        <a:lumOff val="80000"/>
                      </a:schemeClr>
                    </a:solidFill>
                  </a:tcPr>
                </a:tc>
                <a:tc>
                  <a:txBody>
                    <a:bodyPr/>
                    <a:lstStyle/>
                    <a:p>
                      <a:pPr algn="ctr"/>
                      <a:r>
                        <a:rPr kumimoji="1" lang="en-US" altLang="ja-JP" sz="1200" dirty="0"/>
                        <a:t>C</a:t>
                      </a:r>
                      <a:endParaRPr kumimoji="1" lang="ja-JP" altLang="en-US" sz="1200" dirty="0"/>
                    </a:p>
                  </a:txBody>
                  <a:tcPr>
                    <a:solidFill>
                      <a:schemeClr val="accent6">
                        <a:lumMod val="20000"/>
                        <a:lumOff val="80000"/>
                      </a:schemeClr>
                    </a:solidFill>
                  </a:tcPr>
                </a:tc>
                <a:tc>
                  <a:txBody>
                    <a:bodyPr/>
                    <a:lstStyle/>
                    <a:p>
                      <a:pPr algn="ctr"/>
                      <a:r>
                        <a:rPr kumimoji="1" lang="en-US" altLang="ja-JP" sz="1200" dirty="0"/>
                        <a:t>D</a:t>
                      </a:r>
                      <a:r>
                        <a:rPr kumimoji="1" lang="ja-JP" altLang="en-US" sz="1200" dirty="0"/>
                        <a:t>（</a:t>
                      </a:r>
                      <a:r>
                        <a:rPr kumimoji="1" lang="en-US" altLang="ja-JP" sz="1200" dirty="0"/>
                        <a:t>A×E</a:t>
                      </a:r>
                      <a:r>
                        <a:rPr kumimoji="1" lang="ja-JP" altLang="en-US" sz="1200" dirty="0"/>
                        <a:t>）</a:t>
                      </a:r>
                    </a:p>
                  </a:txBody>
                  <a:tcPr>
                    <a:solidFill>
                      <a:schemeClr val="accent6">
                        <a:lumMod val="20000"/>
                        <a:lumOff val="80000"/>
                      </a:schemeClr>
                    </a:solidFill>
                  </a:tcPr>
                </a:tc>
                <a:tc>
                  <a:txBody>
                    <a:bodyPr/>
                    <a:lstStyle/>
                    <a:p>
                      <a:pPr algn="ctr"/>
                      <a:r>
                        <a:rPr kumimoji="1" lang="en-US" altLang="ja-JP" sz="1200" dirty="0"/>
                        <a:t>E</a:t>
                      </a:r>
                      <a:endParaRPr kumimoji="1" lang="ja-JP" altLang="en-US" sz="1200" dirty="0"/>
                    </a:p>
                  </a:txBody>
                  <a:tcPr>
                    <a:solidFill>
                      <a:schemeClr val="accent6">
                        <a:lumMod val="20000"/>
                        <a:lumOff val="80000"/>
                      </a:schemeClr>
                    </a:solidFill>
                  </a:tcPr>
                </a:tc>
                <a:extLst>
                  <a:ext uri="{0D108BD9-81ED-4DB2-BD59-A6C34878D82A}">
                    <a16:rowId xmlns:a16="http://schemas.microsoft.com/office/drawing/2014/main" val="3446435303"/>
                  </a:ext>
                </a:extLst>
              </a:tr>
              <a:tr h="339061">
                <a:tc>
                  <a:txBody>
                    <a:bodyPr/>
                    <a:lstStyle/>
                    <a:p>
                      <a:pPr algn="ctr"/>
                      <a:r>
                        <a:rPr kumimoji="1" lang="ja-JP" altLang="en-US" sz="1200" dirty="0"/>
                        <a:t>産業部門</a:t>
                      </a:r>
                      <a:endParaRPr kumimoji="1" lang="en-US" altLang="ja-JP" sz="1200" dirty="0"/>
                    </a:p>
                  </a:txBody>
                  <a:tcPr anchor="ctr"/>
                </a:tc>
                <a:tc>
                  <a:txBody>
                    <a:bodyPr/>
                    <a:lstStyle/>
                    <a:p>
                      <a:pPr algn="r"/>
                      <a:r>
                        <a:rPr kumimoji="1" lang="ja-JP" altLang="en-US" sz="1200" dirty="0"/>
                        <a:t>千</a:t>
                      </a:r>
                      <a:r>
                        <a:rPr kumimoji="1" lang="en-US" altLang="ja-JP" sz="1200" dirty="0"/>
                        <a:t>t-CO2</a:t>
                      </a: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t-CO2</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t-CO2</a:t>
                      </a: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t-CO2</a:t>
                      </a: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38%</a:t>
                      </a:r>
                    </a:p>
                  </a:txBody>
                  <a:tcPr anchor="ctr"/>
                </a:tc>
                <a:extLst>
                  <a:ext uri="{0D108BD9-81ED-4DB2-BD59-A6C34878D82A}">
                    <a16:rowId xmlns:a16="http://schemas.microsoft.com/office/drawing/2014/main" val="1348314195"/>
                  </a:ext>
                </a:extLst>
              </a:tr>
              <a:tr h="339061">
                <a:tc>
                  <a:txBody>
                    <a:bodyPr/>
                    <a:lstStyle/>
                    <a:p>
                      <a:pPr algn="ctr"/>
                      <a:r>
                        <a:rPr kumimoji="1" lang="ja-JP" altLang="en-US" sz="1200" dirty="0"/>
                        <a:t>業務その他部門</a:t>
                      </a:r>
                      <a:endParaRPr kumimoji="1" lang="en-US" altLang="ja-JP" sz="1200" dirty="0"/>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t-CO2</a:t>
                      </a: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t-CO2</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t-CO2</a:t>
                      </a: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t-CO2</a:t>
                      </a: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51%</a:t>
                      </a:r>
                    </a:p>
                  </a:txBody>
                  <a:tcPr anchor="ctr"/>
                </a:tc>
                <a:extLst>
                  <a:ext uri="{0D108BD9-81ED-4DB2-BD59-A6C34878D82A}">
                    <a16:rowId xmlns:a16="http://schemas.microsoft.com/office/drawing/2014/main" val="2840281246"/>
                  </a:ext>
                </a:extLst>
              </a:tr>
              <a:tr h="339061">
                <a:tc>
                  <a:txBody>
                    <a:bodyPr/>
                    <a:lstStyle/>
                    <a:p>
                      <a:pPr algn="ctr"/>
                      <a:r>
                        <a:rPr kumimoji="1" lang="ja-JP" altLang="en-US" sz="1200" dirty="0"/>
                        <a:t>家庭部門</a:t>
                      </a:r>
                      <a:endParaRPr kumimoji="1" lang="en-US" altLang="ja-JP" sz="1200" dirty="0"/>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t-CO2</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t-CO2</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t-CO2</a:t>
                      </a: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t-CO2</a:t>
                      </a: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66%</a:t>
                      </a:r>
                    </a:p>
                  </a:txBody>
                  <a:tcPr anchor="ctr"/>
                </a:tc>
                <a:extLst>
                  <a:ext uri="{0D108BD9-81ED-4DB2-BD59-A6C34878D82A}">
                    <a16:rowId xmlns:a16="http://schemas.microsoft.com/office/drawing/2014/main" val="4030319573"/>
                  </a:ext>
                </a:extLst>
              </a:tr>
              <a:tr h="339061">
                <a:tc>
                  <a:txBody>
                    <a:bodyPr/>
                    <a:lstStyle/>
                    <a:p>
                      <a:pPr algn="ctr"/>
                      <a:r>
                        <a:rPr kumimoji="1" lang="ja-JP" altLang="en-US" sz="1200" dirty="0"/>
                        <a:t>運輸部門</a:t>
                      </a:r>
                      <a:endParaRPr kumimoji="1" lang="en-US" altLang="ja-JP" sz="1200" dirty="0"/>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t-CO2</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t-CO2</a:t>
                      </a: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t-CO2</a:t>
                      </a: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t-CO2</a:t>
                      </a: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35%</a:t>
                      </a:r>
                    </a:p>
                  </a:txBody>
                  <a:tcPr anchor="ctr"/>
                </a:tc>
                <a:extLst>
                  <a:ext uri="{0D108BD9-81ED-4DB2-BD59-A6C34878D82A}">
                    <a16:rowId xmlns:a16="http://schemas.microsoft.com/office/drawing/2014/main" val="4274707024"/>
                  </a:ext>
                </a:extLst>
              </a:tr>
              <a:tr h="339061">
                <a:tc>
                  <a:txBody>
                    <a:bodyPr/>
                    <a:lstStyle/>
                    <a:p>
                      <a:pPr algn="ctr"/>
                      <a:r>
                        <a:rPr kumimoji="1" lang="ja-JP" altLang="en-US" sz="1200" dirty="0"/>
                        <a:t>排出量合計</a:t>
                      </a:r>
                      <a:endParaRPr kumimoji="1" lang="en-US" altLang="ja-JP" sz="1200" dirty="0"/>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t-CO2</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t-CO2</a:t>
                      </a: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t-CO2</a:t>
                      </a: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千</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t-CO2</a:t>
                      </a:r>
                    </a:p>
                  </a:txBody>
                  <a:tcPr anchor="ctr"/>
                </a:tc>
                <a:tc>
                  <a:txBody>
                    <a:bodyPr/>
                    <a:lstStyle/>
                    <a:p>
                      <a:pPr marL="0" marR="0" lvl="0" indent="0" algn="r" defTabSz="914406"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txBody>
                  <a:tcPr anchor="ctr">
                    <a:lnBlToTr w="12700" cap="flat" cmpd="sng" algn="ctr">
                      <a:solidFill>
                        <a:schemeClr val="tx1"/>
                      </a:solidFill>
                      <a:prstDash val="solid"/>
                      <a:round/>
                      <a:headEnd type="none" w="med" len="med"/>
                      <a:tailEnd type="none" w="med" len="med"/>
                    </a:lnBlToTr>
                  </a:tcPr>
                </a:tc>
                <a:extLst>
                  <a:ext uri="{0D108BD9-81ED-4DB2-BD59-A6C34878D82A}">
                    <a16:rowId xmlns:a16="http://schemas.microsoft.com/office/drawing/2014/main" val="2864578749"/>
                  </a:ext>
                </a:extLst>
              </a:tr>
            </a:tbl>
          </a:graphicData>
        </a:graphic>
      </p:graphicFrame>
      <p:sp>
        <p:nvSpPr>
          <p:cNvPr id="19" name="正方形/長方形 18">
            <a:extLst>
              <a:ext uri="{FF2B5EF4-FFF2-40B4-BE49-F238E27FC236}">
                <a16:creationId xmlns:a16="http://schemas.microsoft.com/office/drawing/2014/main" id="{73C1FA76-016B-4807-BC90-9B0B851AECA4}"/>
              </a:ext>
            </a:extLst>
          </p:cNvPr>
          <p:cNvSpPr/>
          <p:nvPr/>
        </p:nvSpPr>
        <p:spPr>
          <a:xfrm>
            <a:off x="6487883" y="2390494"/>
            <a:ext cx="1512720" cy="26589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D239244D-9618-4300-B314-C2DD0BDD872B}"/>
              </a:ext>
            </a:extLst>
          </p:cNvPr>
          <p:cNvSpPr/>
          <p:nvPr/>
        </p:nvSpPr>
        <p:spPr>
          <a:xfrm>
            <a:off x="1971697" y="2390494"/>
            <a:ext cx="1512720" cy="26589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20ACEA9E-DB70-4D92-8786-0C1BA0EEB675}"/>
              </a:ext>
            </a:extLst>
          </p:cNvPr>
          <p:cNvSpPr/>
          <p:nvPr/>
        </p:nvSpPr>
        <p:spPr>
          <a:xfrm>
            <a:off x="8737969" y="3361484"/>
            <a:ext cx="763084" cy="13237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cxnSp>
        <p:nvCxnSpPr>
          <p:cNvPr id="4" name="直線矢印コネクタ 3">
            <a:extLst>
              <a:ext uri="{FF2B5EF4-FFF2-40B4-BE49-F238E27FC236}">
                <a16:creationId xmlns:a16="http://schemas.microsoft.com/office/drawing/2014/main" id="{7A691416-51E5-4D1B-96D1-64F6DB89E08C}"/>
              </a:ext>
            </a:extLst>
          </p:cNvPr>
          <p:cNvCxnSpPr>
            <a:stCxn id="15" idx="0"/>
            <a:endCxn id="11" idx="2"/>
          </p:cNvCxnSpPr>
          <p:nvPr/>
        </p:nvCxnSpPr>
        <p:spPr>
          <a:xfrm flipV="1">
            <a:off x="9119511" y="4685211"/>
            <a:ext cx="0" cy="7314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184E08F2-CC63-E675-03FE-778CFB20FE83}"/>
              </a:ext>
            </a:extLst>
          </p:cNvPr>
          <p:cNvSpPr txBox="1"/>
          <p:nvPr/>
        </p:nvSpPr>
        <p:spPr>
          <a:xfrm>
            <a:off x="25455" y="6600119"/>
            <a:ext cx="6466507" cy="253916"/>
          </a:xfrm>
          <a:prstGeom prst="rect">
            <a:avLst/>
          </a:prstGeom>
          <a:noFill/>
        </p:spPr>
        <p:txBody>
          <a:bodyPr wrap="square" rtlCol="0">
            <a:spAutoFit/>
          </a:bodyPr>
          <a:lstStyle/>
          <a:p>
            <a:r>
              <a:rPr lang="ja-JP" altLang="en-US" sz="1050" dirty="0"/>
              <a:t>参考</a:t>
            </a:r>
            <a:r>
              <a:rPr kumimoji="1" lang="ja-JP" altLang="en-US" sz="1050" dirty="0"/>
              <a:t>：算定マニュアル</a:t>
            </a:r>
            <a:r>
              <a:rPr lang="ja-JP" altLang="en-US" sz="1050" dirty="0"/>
              <a:t>：</a:t>
            </a:r>
            <a:r>
              <a:rPr lang="en-US" altLang="ja-JP" sz="1050" dirty="0"/>
              <a:t>p.239-241</a:t>
            </a:r>
            <a:endParaRPr kumimoji="1" lang="en-US" altLang="ja-JP" sz="1050" dirty="0"/>
          </a:p>
        </p:txBody>
      </p:sp>
    </p:spTree>
    <p:extLst>
      <p:ext uri="{BB962C8B-B14F-4D97-AF65-F5344CB8AC3E}">
        <p14:creationId xmlns:p14="http://schemas.microsoft.com/office/powerpoint/2010/main" val="22181780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ja-JP" altLang="en-US" sz="2400" dirty="0">
                <a:latin typeface="Meiryo UI"/>
                <a:ea typeface="Meiryo UI"/>
              </a:rPr>
              <a:t>ワーク⑧：</a:t>
            </a:r>
            <a:r>
              <a:rPr lang="en-US" altLang="ja-JP" sz="2400" dirty="0">
                <a:latin typeface="Meiryo UI"/>
                <a:ea typeface="Meiryo UI"/>
              </a:rPr>
              <a:t>2050</a:t>
            </a:r>
            <a:r>
              <a:rPr lang="ja-JP" altLang="en-US" sz="2400" dirty="0">
                <a:latin typeface="Meiryo UI"/>
                <a:ea typeface="Meiryo UI"/>
              </a:rPr>
              <a:t>年カーボンニュートラルに向けた総量削減目標</a:t>
            </a:r>
          </a:p>
        </p:txBody>
      </p:sp>
      <p:sp>
        <p:nvSpPr>
          <p:cNvPr id="10" name="コンテンツ プレースホルダー 2">
            <a:extLst>
              <a:ext uri="{FF2B5EF4-FFF2-40B4-BE49-F238E27FC236}">
                <a16:creationId xmlns:a16="http://schemas.microsoft.com/office/drawing/2014/main" id="{4B8DB63A-7A04-4FB1-9FF4-45D863B03540}"/>
              </a:ext>
            </a:extLst>
          </p:cNvPr>
          <p:cNvSpPr txBox="1">
            <a:spLocks/>
          </p:cNvSpPr>
          <p:nvPr/>
        </p:nvSpPr>
        <p:spPr>
          <a:xfrm>
            <a:off x="150024" y="959223"/>
            <a:ext cx="9605952" cy="1319743"/>
          </a:xfrm>
          <a:prstGeom prst="rect">
            <a:avLst/>
          </a:prstGeom>
          <a:ln w="19050">
            <a:solidFill>
              <a:schemeClr val="tx2"/>
            </a:solidFill>
          </a:ln>
        </p:spPr>
        <p:txBody>
          <a:bodyPr lIns="180000" tIns="180000" rIns="180000" bIns="144000">
            <a:spAutoFit/>
          </a:bodyPr>
          <a:lstStyle>
            <a:lvl1pPr marL="247711" indent="-247711" algn="l" defTabSz="914406" rtl="0" eaLnBrk="1" latinLnBrk="0" hangingPunct="1">
              <a:lnSpc>
                <a:spcPct val="100000"/>
              </a:lnSpc>
              <a:spcBef>
                <a:spcPts val="544"/>
              </a:spcBef>
              <a:buFont typeface="Wingdings" panose="05000000000000000000" pitchFamily="2" charset="2"/>
              <a:buChar char="n"/>
              <a:defRPr kumimoji="1" sz="1814" kern="1200">
                <a:solidFill>
                  <a:schemeClr val="tx1"/>
                </a:solidFill>
                <a:latin typeface="+mn-lt"/>
                <a:ea typeface="+mn-ea"/>
                <a:cs typeface="+mn-cs"/>
              </a:defRPr>
            </a:lvl1pPr>
            <a:lvl2pPr marL="406131" indent="-158420" algn="l" defTabSz="914406" rtl="0" eaLnBrk="1" latinLnBrk="0" hangingPunct="1">
              <a:lnSpc>
                <a:spcPct val="100000"/>
              </a:lnSpc>
              <a:spcBef>
                <a:spcPts val="363"/>
              </a:spcBef>
              <a:buFont typeface="Arial" panose="020B0604020202020204" pitchFamily="34" charset="0"/>
              <a:buChar char="•"/>
              <a:defRPr kumimoji="1" sz="1633" kern="1200">
                <a:solidFill>
                  <a:schemeClr val="tx1"/>
                </a:solidFill>
                <a:latin typeface="+mn-lt"/>
                <a:ea typeface="+mn-ea"/>
                <a:cs typeface="+mn-cs"/>
              </a:defRPr>
            </a:lvl2pPr>
            <a:lvl3pPr marL="626479" indent="-211707" algn="l" defTabSz="914406" rtl="0" eaLnBrk="1" latinLnBrk="0" hangingPunct="1">
              <a:lnSpc>
                <a:spcPct val="100000"/>
              </a:lnSpc>
              <a:spcBef>
                <a:spcPts val="181"/>
              </a:spcBef>
              <a:buFont typeface="Wingdings" panose="05000000000000000000" pitchFamily="2" charset="2"/>
              <a:buChar char="ü"/>
              <a:defRPr kumimoji="1" sz="1452" kern="1200">
                <a:solidFill>
                  <a:schemeClr val="tx1"/>
                </a:solidFill>
                <a:latin typeface="+mn-lt"/>
                <a:ea typeface="+mn-ea"/>
                <a:cs typeface="+mn-cs"/>
              </a:defRPr>
            </a:lvl3pPr>
            <a:lvl4pPr marL="820903" indent="-195864" algn="l" defTabSz="914406" rtl="0" eaLnBrk="1" latinLnBrk="0" hangingPunct="1">
              <a:lnSpc>
                <a:spcPct val="100000"/>
              </a:lnSpc>
              <a:spcBef>
                <a:spcPts val="181"/>
              </a:spcBef>
              <a:buFont typeface="Meiryo UI" panose="020B0604030504040204" pitchFamily="50" charset="-128"/>
              <a:buChar char="※"/>
              <a:defRPr kumimoji="1" sz="1089" kern="1200">
                <a:solidFill>
                  <a:schemeClr val="tx1"/>
                </a:solidFill>
                <a:latin typeface="+mn-lt"/>
                <a:ea typeface="+mn-ea"/>
                <a:cs typeface="+mn-cs"/>
              </a:defRPr>
            </a:lvl4pPr>
            <a:lvl5pPr marL="0" indent="0" algn="l" defTabSz="914406" rtl="0" eaLnBrk="1" latinLnBrk="0" hangingPunct="1">
              <a:lnSpc>
                <a:spcPct val="90000"/>
              </a:lnSpc>
              <a:spcBef>
                <a:spcPts val="500"/>
              </a:spcBef>
              <a:buFontTx/>
              <a:buNone/>
              <a:defRPr kumimoji="1" sz="1814"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600" b="1" dirty="0"/>
              <a:t>2050</a:t>
            </a:r>
            <a:r>
              <a:rPr lang="ja-JP" altLang="en-US" sz="1600" b="1" dirty="0"/>
              <a:t>年度を見据えた総量削減目標の設定方法（</a:t>
            </a:r>
            <a:r>
              <a:rPr lang="en-US" altLang="ja-JP" sz="1600" b="1" dirty="0"/>
              <a:t>15</a:t>
            </a:r>
            <a:r>
              <a:rPr lang="ja-JP" altLang="en-US" sz="1600" b="1" dirty="0"/>
              <a:t>分）</a:t>
            </a:r>
            <a:endParaRPr lang="en-US" altLang="ja-JP" sz="1600" b="1" dirty="0"/>
          </a:p>
          <a:p>
            <a:pPr>
              <a:buFont typeface="Arial" panose="020B0604020202020204" pitchFamily="34" charset="0"/>
              <a:buChar char="•"/>
            </a:pPr>
            <a:r>
              <a:rPr lang="ja-JP" altLang="en-US" sz="1200" dirty="0"/>
              <a:t>排出量カルテを活用しながら、自地域の基準年度（</a:t>
            </a:r>
            <a:r>
              <a:rPr lang="en-US" altLang="ja-JP" sz="1200" dirty="0"/>
              <a:t>2013</a:t>
            </a:r>
            <a:r>
              <a:rPr lang="ja-JP" altLang="en-US" sz="1200" dirty="0"/>
              <a:t>年度）並びに最新（</a:t>
            </a:r>
            <a:r>
              <a:rPr lang="en-US" altLang="ja-JP" sz="1200" dirty="0"/>
              <a:t>2019</a:t>
            </a:r>
            <a:r>
              <a:rPr lang="ja-JP" altLang="en-US" sz="1200" dirty="0"/>
              <a:t>年度・</a:t>
            </a:r>
            <a:r>
              <a:rPr lang="en-US" altLang="ja-JP" sz="1200" dirty="0"/>
              <a:t>2020</a:t>
            </a:r>
            <a:r>
              <a:rPr lang="ja-JP" altLang="en-US" sz="1200" dirty="0"/>
              <a:t>年度）の排出量を記載する。</a:t>
            </a:r>
            <a:endParaRPr lang="en-US" altLang="ja-JP" sz="1200" dirty="0"/>
          </a:p>
          <a:p>
            <a:pPr>
              <a:buFont typeface="Arial" panose="020B0604020202020204" pitchFamily="34" charset="0"/>
              <a:buChar char="•"/>
            </a:pPr>
            <a:r>
              <a:rPr lang="ja-JP" altLang="en-US" sz="1200" dirty="0"/>
              <a:t>基準年度の排出量から</a:t>
            </a:r>
            <a:r>
              <a:rPr lang="en-US" altLang="ja-JP" sz="1200" dirty="0"/>
              <a:t>2050</a:t>
            </a:r>
            <a:r>
              <a:rPr lang="ja-JP" altLang="en-US" sz="1200" dirty="0"/>
              <a:t>年度にカーボンニュートラル（以下、</a:t>
            </a:r>
            <a:r>
              <a:rPr lang="en-US" altLang="ja-JP" sz="1200" dirty="0"/>
              <a:t>CN</a:t>
            </a:r>
            <a:r>
              <a:rPr lang="ja-JP" altLang="en-US" sz="1200" dirty="0"/>
              <a:t>）を達成するために必要な年間平均削減り量を算出し記載する。</a:t>
            </a:r>
            <a:endParaRPr lang="en-US" altLang="ja-JP" sz="1200" dirty="0"/>
          </a:p>
          <a:p>
            <a:pPr>
              <a:buFont typeface="Arial" panose="020B0604020202020204" pitchFamily="34" charset="0"/>
              <a:buChar char="•"/>
            </a:pPr>
            <a:r>
              <a:rPr lang="ja-JP" altLang="en-US" sz="1200" dirty="0"/>
              <a:t>比較のために、</a:t>
            </a:r>
            <a:r>
              <a:rPr lang="en-US" altLang="ja-JP" sz="1200" dirty="0"/>
              <a:t>2019</a:t>
            </a:r>
            <a:r>
              <a:rPr lang="ja-JP" altLang="en-US" sz="1200" dirty="0"/>
              <a:t>年・</a:t>
            </a:r>
            <a:r>
              <a:rPr lang="en-US" altLang="ja-JP" sz="1200" dirty="0"/>
              <a:t>2020</a:t>
            </a:r>
            <a:r>
              <a:rPr lang="ja-JP" altLang="en-US" sz="1200" dirty="0"/>
              <a:t>年それぞれの対</a:t>
            </a:r>
            <a:r>
              <a:rPr lang="en-US" altLang="ja-JP" sz="1200" dirty="0"/>
              <a:t>2013</a:t>
            </a:r>
            <a:r>
              <a:rPr lang="ja-JP" altLang="en-US" sz="1200" dirty="0"/>
              <a:t>年比での増減量と年間平均増減量を算出し記載する。</a:t>
            </a:r>
          </a:p>
        </p:txBody>
      </p:sp>
      <p:graphicFrame>
        <p:nvGraphicFramePr>
          <p:cNvPr id="16" name="表 2">
            <a:extLst>
              <a:ext uri="{FF2B5EF4-FFF2-40B4-BE49-F238E27FC236}">
                <a16:creationId xmlns:a16="http://schemas.microsoft.com/office/drawing/2014/main" id="{7E776073-D015-4350-B052-E2F788F23F6B}"/>
              </a:ext>
            </a:extLst>
          </p:cNvPr>
          <p:cNvGraphicFramePr>
            <a:graphicFrameLocks noGrp="1"/>
          </p:cNvGraphicFramePr>
          <p:nvPr>
            <p:extLst>
              <p:ext uri="{D42A27DB-BD31-4B8C-83A1-F6EECF244321}">
                <p14:modId xmlns:p14="http://schemas.microsoft.com/office/powerpoint/2010/main" val="1723771"/>
              </p:ext>
            </p:extLst>
          </p:nvPr>
        </p:nvGraphicFramePr>
        <p:xfrm>
          <a:off x="150024" y="2462112"/>
          <a:ext cx="9605952" cy="1493520"/>
        </p:xfrm>
        <a:graphic>
          <a:graphicData uri="http://schemas.openxmlformats.org/drawingml/2006/table">
            <a:tbl>
              <a:tblPr firstRow="1" bandRow="1">
                <a:tableStyleId>{5940675A-B579-460E-94D1-54222C63F5DA}</a:tableStyleId>
              </a:tblPr>
              <a:tblGrid>
                <a:gridCol w="2401488">
                  <a:extLst>
                    <a:ext uri="{9D8B030D-6E8A-4147-A177-3AD203B41FA5}">
                      <a16:colId xmlns:a16="http://schemas.microsoft.com/office/drawing/2014/main" val="4047380213"/>
                    </a:ext>
                  </a:extLst>
                </a:gridCol>
                <a:gridCol w="2401488">
                  <a:extLst>
                    <a:ext uri="{9D8B030D-6E8A-4147-A177-3AD203B41FA5}">
                      <a16:colId xmlns:a16="http://schemas.microsoft.com/office/drawing/2014/main" val="1074676405"/>
                    </a:ext>
                  </a:extLst>
                </a:gridCol>
                <a:gridCol w="2401488">
                  <a:extLst>
                    <a:ext uri="{9D8B030D-6E8A-4147-A177-3AD203B41FA5}">
                      <a16:colId xmlns:a16="http://schemas.microsoft.com/office/drawing/2014/main" val="576298329"/>
                    </a:ext>
                  </a:extLst>
                </a:gridCol>
                <a:gridCol w="2401488">
                  <a:extLst>
                    <a:ext uri="{9D8B030D-6E8A-4147-A177-3AD203B41FA5}">
                      <a16:colId xmlns:a16="http://schemas.microsoft.com/office/drawing/2014/main" val="2834055771"/>
                    </a:ext>
                  </a:extLst>
                </a:gridCol>
              </a:tblGrid>
              <a:tr h="287421">
                <a:tc rowSpan="2">
                  <a:txBody>
                    <a:bodyPr/>
                    <a:lstStyle/>
                    <a:p>
                      <a:pPr algn="ctr"/>
                      <a:r>
                        <a:rPr kumimoji="1" lang="ja-JP" altLang="en-US" sz="1600" dirty="0"/>
                        <a:t>内容</a:t>
                      </a:r>
                    </a:p>
                  </a:txBody>
                  <a:tcPr anchor="b">
                    <a:solidFill>
                      <a:schemeClr val="accent6">
                        <a:lumMod val="20000"/>
                        <a:lumOff val="80000"/>
                      </a:schemeClr>
                    </a:solidFill>
                  </a:tcPr>
                </a:tc>
                <a:tc>
                  <a:txBody>
                    <a:bodyPr/>
                    <a:lstStyle/>
                    <a:p>
                      <a:pPr algn="ctr"/>
                      <a:r>
                        <a:rPr kumimoji="1" lang="en-US" altLang="ja-JP" sz="1600" dirty="0"/>
                        <a:t>2013</a:t>
                      </a:r>
                      <a:r>
                        <a:rPr kumimoji="1" lang="ja-JP" altLang="en-US" sz="1600" dirty="0"/>
                        <a:t>年度</a:t>
                      </a:r>
                      <a:endParaRPr kumimoji="1" lang="en-US" altLang="ja-JP" sz="1600" dirty="0"/>
                    </a:p>
                    <a:p>
                      <a:pPr algn="ctr"/>
                      <a:r>
                        <a:rPr kumimoji="1" lang="ja-JP" altLang="en-US" sz="1600" dirty="0"/>
                        <a:t>（基準年）</a:t>
                      </a:r>
                    </a:p>
                  </a:txBody>
                  <a:tcPr>
                    <a:solidFill>
                      <a:schemeClr val="accent6">
                        <a:lumMod val="20000"/>
                        <a:lumOff val="80000"/>
                      </a:schemeClr>
                    </a:solidFill>
                  </a:tcPr>
                </a:tc>
                <a:tc>
                  <a:txBody>
                    <a:bodyPr/>
                    <a:lstStyle/>
                    <a:p>
                      <a:pPr algn="ctr"/>
                      <a:r>
                        <a:rPr kumimoji="1" lang="en-US" altLang="ja-JP" sz="1600" dirty="0"/>
                        <a:t>2019</a:t>
                      </a:r>
                      <a:r>
                        <a:rPr kumimoji="1" lang="ja-JP" altLang="en-US" sz="1600" dirty="0"/>
                        <a:t>年度</a:t>
                      </a:r>
                      <a:endParaRPr kumimoji="1" lang="en-US" altLang="ja-JP" sz="1600" dirty="0"/>
                    </a:p>
                    <a:p>
                      <a:pPr algn="ctr"/>
                      <a:r>
                        <a:rPr kumimoji="1" lang="ja-JP" altLang="en-US" sz="1600" dirty="0"/>
                        <a:t>（コロナ禍前）</a:t>
                      </a:r>
                    </a:p>
                  </a:txBody>
                  <a:tcPr>
                    <a:solidFill>
                      <a:schemeClr val="accent6">
                        <a:lumMod val="20000"/>
                        <a:lumOff val="80000"/>
                      </a:schemeClr>
                    </a:solidFill>
                  </a:tcPr>
                </a:tc>
                <a:tc>
                  <a:txBody>
                    <a:bodyPr/>
                    <a:lstStyle/>
                    <a:p>
                      <a:pPr algn="ctr"/>
                      <a:r>
                        <a:rPr kumimoji="1" lang="en-US" altLang="ja-JP" sz="1600" dirty="0"/>
                        <a:t>2020</a:t>
                      </a:r>
                      <a:r>
                        <a:rPr kumimoji="1" lang="ja-JP" altLang="en-US" sz="1600" dirty="0"/>
                        <a:t>年度</a:t>
                      </a:r>
                      <a:endParaRPr kumimoji="1" lang="en-US" altLang="ja-JP" sz="1600" dirty="0"/>
                    </a:p>
                    <a:p>
                      <a:pPr algn="ctr"/>
                      <a:r>
                        <a:rPr kumimoji="1" lang="ja-JP" altLang="en-US" sz="1600" dirty="0"/>
                        <a:t>（最新）</a:t>
                      </a:r>
                    </a:p>
                  </a:txBody>
                  <a:tcPr>
                    <a:solidFill>
                      <a:schemeClr val="accent6">
                        <a:lumMod val="20000"/>
                        <a:lumOff val="80000"/>
                      </a:schemeClr>
                    </a:solidFill>
                  </a:tcPr>
                </a:tc>
                <a:extLst>
                  <a:ext uri="{0D108BD9-81ED-4DB2-BD59-A6C34878D82A}">
                    <a16:rowId xmlns:a16="http://schemas.microsoft.com/office/drawing/2014/main" val="1688554594"/>
                  </a:ext>
                </a:extLst>
              </a:tr>
              <a:tr h="184050">
                <a:tc vMerge="1">
                  <a:txBody>
                    <a:bodyPr/>
                    <a:lstStyle/>
                    <a:p>
                      <a:endParaRPr kumimoji="1" lang="ja-JP" altLang="en-US" dirty="0"/>
                    </a:p>
                  </a:txBody>
                  <a:tcPr/>
                </a:tc>
                <a:tc>
                  <a:txBody>
                    <a:bodyPr/>
                    <a:lstStyle/>
                    <a:p>
                      <a:pPr algn="ctr"/>
                      <a:r>
                        <a:rPr kumimoji="1" lang="en-US" altLang="ja-JP" sz="1600" dirty="0"/>
                        <a:t>A</a:t>
                      </a:r>
                      <a:endParaRPr kumimoji="1" lang="ja-JP" altLang="en-US" sz="1600" dirty="0"/>
                    </a:p>
                  </a:txBody>
                  <a:tcPr>
                    <a:solidFill>
                      <a:schemeClr val="accent6">
                        <a:lumMod val="20000"/>
                        <a:lumOff val="80000"/>
                      </a:schemeClr>
                    </a:solidFill>
                  </a:tcPr>
                </a:tc>
                <a:tc>
                  <a:txBody>
                    <a:bodyPr/>
                    <a:lstStyle/>
                    <a:p>
                      <a:pPr algn="ctr"/>
                      <a:r>
                        <a:rPr kumimoji="1" lang="en-US" altLang="ja-JP" sz="1600" dirty="0"/>
                        <a:t>B</a:t>
                      </a:r>
                      <a:endParaRPr kumimoji="1" lang="ja-JP" altLang="en-US" sz="1600" dirty="0"/>
                    </a:p>
                  </a:txBody>
                  <a:tcPr>
                    <a:solidFill>
                      <a:schemeClr val="accent6">
                        <a:lumMod val="20000"/>
                        <a:lumOff val="80000"/>
                      </a:schemeClr>
                    </a:solidFill>
                  </a:tcPr>
                </a:tc>
                <a:tc>
                  <a:txBody>
                    <a:bodyPr/>
                    <a:lstStyle/>
                    <a:p>
                      <a:pPr algn="ctr"/>
                      <a:r>
                        <a:rPr kumimoji="1" lang="en-US" altLang="ja-JP" sz="1600" dirty="0"/>
                        <a:t>C</a:t>
                      </a:r>
                      <a:endParaRPr kumimoji="1" lang="ja-JP" altLang="en-US" sz="1600" dirty="0"/>
                    </a:p>
                  </a:txBody>
                  <a:tcPr>
                    <a:solidFill>
                      <a:schemeClr val="accent6">
                        <a:lumMod val="20000"/>
                        <a:lumOff val="80000"/>
                      </a:schemeClr>
                    </a:solidFill>
                  </a:tcPr>
                </a:tc>
                <a:extLst>
                  <a:ext uri="{0D108BD9-81ED-4DB2-BD59-A6C34878D82A}">
                    <a16:rowId xmlns:a16="http://schemas.microsoft.com/office/drawing/2014/main" val="3446435303"/>
                  </a:ext>
                </a:extLst>
              </a:tr>
              <a:tr h="287421">
                <a:tc>
                  <a:txBody>
                    <a:bodyPr/>
                    <a:lstStyle/>
                    <a:p>
                      <a:pPr algn="ctr"/>
                      <a:r>
                        <a:rPr kumimoji="1" lang="ja-JP" altLang="en-US" sz="1600" dirty="0"/>
                        <a:t>排出量合計</a:t>
                      </a:r>
                      <a:endParaRPr kumimoji="1" lang="en-US" altLang="ja-JP" sz="1600" dirty="0"/>
                    </a:p>
                    <a:p>
                      <a:endParaRPr kumimoji="1" lang="ja-JP" altLang="en-US" sz="1600" dirty="0"/>
                    </a:p>
                  </a:txBody>
                  <a:tcPr/>
                </a:tc>
                <a:tc>
                  <a:txBody>
                    <a:bodyPr/>
                    <a:lstStyle/>
                    <a:p>
                      <a:pPr algn="r"/>
                      <a:r>
                        <a:rPr kumimoji="1" lang="ja-JP" altLang="en-US" sz="1600" dirty="0"/>
                        <a:t>万</a:t>
                      </a:r>
                      <a:r>
                        <a:rPr kumimoji="1" lang="en-US" altLang="ja-JP" sz="1600" dirty="0"/>
                        <a:t>t-CO2</a:t>
                      </a:r>
                    </a:p>
                  </a:txBody>
                  <a:tcPr anchor="ctr"/>
                </a:tc>
                <a:tc>
                  <a:txBody>
                    <a:bodyPr/>
                    <a:lstStyle/>
                    <a:p>
                      <a:pPr algn="r"/>
                      <a:r>
                        <a:rPr kumimoji="1" lang="ja-JP" altLang="en-US" sz="1600" dirty="0"/>
                        <a:t>万</a:t>
                      </a:r>
                      <a:r>
                        <a:rPr kumimoji="1" lang="en-US" altLang="ja-JP" sz="1600" dirty="0"/>
                        <a:t>t-CO2</a:t>
                      </a:r>
                      <a:endParaRPr kumimoji="1" lang="ja-JP" altLang="en-US" sz="1600" dirty="0"/>
                    </a:p>
                  </a:txBody>
                  <a:tcPr anchor="ctr"/>
                </a:tc>
                <a:tc>
                  <a:txBody>
                    <a:bodyPr/>
                    <a:lstStyle/>
                    <a:p>
                      <a:pPr algn="r"/>
                      <a:r>
                        <a:rPr kumimoji="1" lang="ja-JP" altLang="en-US" sz="1600" dirty="0"/>
                        <a:t>万</a:t>
                      </a:r>
                      <a:r>
                        <a:rPr kumimoji="1" lang="en-US" altLang="ja-JP" sz="1600" dirty="0"/>
                        <a:t>t-CO2</a:t>
                      </a:r>
                      <a:endParaRPr kumimoji="1" lang="ja-JP" altLang="en-US" sz="1600" dirty="0"/>
                    </a:p>
                  </a:txBody>
                  <a:tcPr anchor="ctr"/>
                </a:tc>
                <a:extLst>
                  <a:ext uri="{0D108BD9-81ED-4DB2-BD59-A6C34878D82A}">
                    <a16:rowId xmlns:a16="http://schemas.microsoft.com/office/drawing/2014/main" val="3438798709"/>
                  </a:ext>
                </a:extLst>
              </a:tr>
            </a:tbl>
          </a:graphicData>
        </a:graphic>
      </p:graphicFrame>
      <p:graphicFrame>
        <p:nvGraphicFramePr>
          <p:cNvPr id="17" name="表 2">
            <a:extLst>
              <a:ext uri="{FF2B5EF4-FFF2-40B4-BE49-F238E27FC236}">
                <a16:creationId xmlns:a16="http://schemas.microsoft.com/office/drawing/2014/main" id="{8A1474CC-3CF4-4632-B7A9-815E4224DEC7}"/>
              </a:ext>
            </a:extLst>
          </p:cNvPr>
          <p:cNvGraphicFramePr>
            <a:graphicFrameLocks noGrp="1"/>
          </p:cNvGraphicFramePr>
          <p:nvPr>
            <p:extLst>
              <p:ext uri="{D42A27DB-BD31-4B8C-83A1-F6EECF244321}">
                <p14:modId xmlns:p14="http://schemas.microsoft.com/office/powerpoint/2010/main" val="3167555242"/>
              </p:ext>
            </p:extLst>
          </p:nvPr>
        </p:nvGraphicFramePr>
        <p:xfrm>
          <a:off x="2551512" y="4534752"/>
          <a:ext cx="7204464" cy="1493520"/>
        </p:xfrm>
        <a:graphic>
          <a:graphicData uri="http://schemas.openxmlformats.org/drawingml/2006/table">
            <a:tbl>
              <a:tblPr firstRow="1" bandRow="1">
                <a:tableStyleId>{5940675A-B579-460E-94D1-54222C63F5DA}</a:tableStyleId>
              </a:tblPr>
              <a:tblGrid>
                <a:gridCol w="2401488">
                  <a:extLst>
                    <a:ext uri="{9D8B030D-6E8A-4147-A177-3AD203B41FA5}">
                      <a16:colId xmlns:a16="http://schemas.microsoft.com/office/drawing/2014/main" val="4047380213"/>
                    </a:ext>
                  </a:extLst>
                </a:gridCol>
                <a:gridCol w="2401488">
                  <a:extLst>
                    <a:ext uri="{9D8B030D-6E8A-4147-A177-3AD203B41FA5}">
                      <a16:colId xmlns:a16="http://schemas.microsoft.com/office/drawing/2014/main" val="1074676405"/>
                    </a:ext>
                  </a:extLst>
                </a:gridCol>
                <a:gridCol w="2401488">
                  <a:extLst>
                    <a:ext uri="{9D8B030D-6E8A-4147-A177-3AD203B41FA5}">
                      <a16:colId xmlns:a16="http://schemas.microsoft.com/office/drawing/2014/main" val="576298329"/>
                    </a:ext>
                  </a:extLst>
                </a:gridCol>
              </a:tblGrid>
              <a:tr h="295730">
                <a:tc>
                  <a:txBody>
                    <a:bodyPr/>
                    <a:lstStyle/>
                    <a:p>
                      <a:pPr algn="ctr"/>
                      <a:endParaRPr kumimoji="1" lang="ja-JP" altLang="en-US" sz="1600" dirty="0"/>
                    </a:p>
                  </a:txBody>
                  <a:tcPr>
                    <a:solidFill>
                      <a:schemeClr val="accent6">
                        <a:lumMod val="20000"/>
                        <a:lumOff val="80000"/>
                      </a:schemeClr>
                    </a:solidFill>
                  </a:tcPr>
                </a:tc>
                <a:tc>
                  <a:txBody>
                    <a:bodyPr/>
                    <a:lstStyle/>
                    <a:p>
                      <a:pPr algn="ctr"/>
                      <a:r>
                        <a:rPr kumimoji="1" lang="en-US" altLang="ja-JP" sz="1600" dirty="0"/>
                        <a:t>2019</a:t>
                      </a:r>
                      <a:r>
                        <a:rPr kumimoji="1" lang="ja-JP" altLang="en-US" sz="1600" dirty="0"/>
                        <a:t>年</a:t>
                      </a:r>
                    </a:p>
                  </a:txBody>
                  <a:tcPr anchor="ctr">
                    <a:solidFill>
                      <a:schemeClr val="accent6">
                        <a:lumMod val="20000"/>
                        <a:lumOff val="80000"/>
                      </a:schemeClr>
                    </a:solidFill>
                  </a:tcPr>
                </a:tc>
                <a:tc>
                  <a:txBody>
                    <a:bodyPr/>
                    <a:lstStyle/>
                    <a:p>
                      <a:pPr algn="ctr"/>
                      <a:r>
                        <a:rPr kumimoji="1" lang="en-US" altLang="ja-JP" sz="1600" dirty="0"/>
                        <a:t>2020</a:t>
                      </a:r>
                      <a:r>
                        <a:rPr kumimoji="1" lang="ja-JP" altLang="en-US" sz="1600" dirty="0"/>
                        <a:t>年</a:t>
                      </a:r>
                    </a:p>
                  </a:txBody>
                  <a:tcPr anchor="ctr">
                    <a:solidFill>
                      <a:schemeClr val="accent6">
                        <a:lumMod val="20000"/>
                        <a:lumOff val="80000"/>
                      </a:schemeClr>
                    </a:solidFill>
                  </a:tcPr>
                </a:tc>
                <a:extLst>
                  <a:ext uri="{0D108BD9-81ED-4DB2-BD59-A6C34878D82A}">
                    <a16:rowId xmlns:a16="http://schemas.microsoft.com/office/drawing/2014/main" val="4094691361"/>
                  </a:ext>
                </a:extLst>
              </a:tr>
              <a:tr h="295730">
                <a:tc>
                  <a:txBody>
                    <a:bodyPr/>
                    <a:lstStyle/>
                    <a:p>
                      <a:pPr algn="ctr"/>
                      <a:r>
                        <a:rPr kumimoji="1" lang="ja-JP" altLang="en-US" sz="1600" dirty="0"/>
                        <a:t>排出量差分</a:t>
                      </a:r>
                      <a:endParaRPr kumimoji="1" lang="en-US" altLang="ja-JP" sz="1600" dirty="0"/>
                    </a:p>
                    <a:p>
                      <a:pPr algn="ctr"/>
                      <a:r>
                        <a:rPr kumimoji="1" lang="ja-JP" altLang="en-US" sz="1600" dirty="0"/>
                        <a:t>（対</a:t>
                      </a:r>
                      <a:r>
                        <a:rPr kumimoji="1" lang="en-US" altLang="ja-JP" sz="1600" dirty="0"/>
                        <a:t>2013</a:t>
                      </a:r>
                      <a:r>
                        <a:rPr kumimoji="1" lang="ja-JP" altLang="en-US" sz="1600" dirty="0"/>
                        <a:t>年）</a:t>
                      </a:r>
                    </a:p>
                  </a:txBody>
                  <a:tcPr/>
                </a:tc>
                <a:tc>
                  <a:txBody>
                    <a:bodyPr/>
                    <a:lstStyle/>
                    <a:p>
                      <a:pPr algn="l"/>
                      <a:r>
                        <a:rPr kumimoji="1" lang="ja-JP" altLang="en-US" sz="1600" dirty="0">
                          <a:solidFill>
                            <a:schemeClr val="accent1"/>
                          </a:solidFill>
                        </a:rPr>
                        <a:t>（</a:t>
                      </a:r>
                      <a:r>
                        <a:rPr kumimoji="1" lang="en-US" altLang="ja-JP" sz="1600" dirty="0">
                          <a:solidFill>
                            <a:schemeClr val="accent1"/>
                          </a:solidFill>
                        </a:rPr>
                        <a:t>B-A</a:t>
                      </a:r>
                      <a:r>
                        <a:rPr kumimoji="1" lang="ja-JP" altLang="en-US" sz="1600" dirty="0">
                          <a:solidFill>
                            <a:schemeClr val="accent1"/>
                          </a:solidFill>
                        </a:rPr>
                        <a:t>）　</a:t>
                      </a:r>
                      <a:endParaRPr kumimoji="1" lang="en-US" altLang="ja-JP" sz="1600" dirty="0">
                        <a:solidFill>
                          <a:schemeClr val="accent1"/>
                        </a:solidFill>
                      </a:endParaRPr>
                    </a:p>
                    <a:p>
                      <a:pPr algn="r"/>
                      <a:r>
                        <a:rPr kumimoji="1" lang="ja-JP" altLang="en-US" sz="1600" dirty="0"/>
                        <a:t>万</a:t>
                      </a:r>
                      <a:r>
                        <a:rPr kumimoji="1" lang="en-US" altLang="ja-JP" sz="1600" dirty="0"/>
                        <a:t>t-CO2</a:t>
                      </a:r>
                      <a:endParaRPr kumimoji="1" lang="ja-JP" altLang="en-US" sz="1600" dirty="0"/>
                    </a:p>
                  </a:txBody>
                  <a:tcPr anchor="ctr"/>
                </a:tc>
                <a:tc>
                  <a:txBody>
                    <a:bodyPr/>
                    <a:lstStyle/>
                    <a:p>
                      <a:pPr algn="l"/>
                      <a:r>
                        <a:rPr kumimoji="1" lang="ja-JP" altLang="en-US" sz="1600" dirty="0">
                          <a:solidFill>
                            <a:schemeClr val="accent1"/>
                          </a:solidFill>
                        </a:rPr>
                        <a:t>（</a:t>
                      </a:r>
                      <a:r>
                        <a:rPr kumimoji="1" lang="en-US" altLang="ja-JP" sz="1600" dirty="0">
                          <a:solidFill>
                            <a:schemeClr val="accent1"/>
                          </a:solidFill>
                        </a:rPr>
                        <a:t>C-A</a:t>
                      </a:r>
                      <a:r>
                        <a:rPr kumimoji="1" lang="ja-JP" altLang="en-US" sz="1600" dirty="0">
                          <a:solidFill>
                            <a:schemeClr val="accent1"/>
                          </a:solidFill>
                        </a:rPr>
                        <a:t>）</a:t>
                      </a:r>
                      <a:endParaRPr kumimoji="1" lang="en-US" altLang="ja-JP" sz="1600" dirty="0">
                        <a:solidFill>
                          <a:schemeClr val="accent1"/>
                        </a:solidFill>
                      </a:endParaRPr>
                    </a:p>
                    <a:p>
                      <a:pPr algn="r"/>
                      <a:r>
                        <a:rPr kumimoji="1" lang="ja-JP" altLang="en-US" sz="1600" dirty="0">
                          <a:solidFill>
                            <a:schemeClr val="accent1"/>
                          </a:solidFill>
                        </a:rPr>
                        <a:t>　</a:t>
                      </a:r>
                      <a:r>
                        <a:rPr kumimoji="1" lang="ja-JP" altLang="en-US" sz="1600" dirty="0"/>
                        <a:t>万</a:t>
                      </a:r>
                      <a:r>
                        <a:rPr kumimoji="1" lang="en-US" altLang="ja-JP" sz="1600" dirty="0"/>
                        <a:t>t-CO2</a:t>
                      </a:r>
                      <a:endParaRPr kumimoji="1" lang="ja-JP" altLang="en-US" sz="1600" dirty="0"/>
                    </a:p>
                  </a:txBody>
                  <a:tcPr anchor="ctr"/>
                </a:tc>
                <a:extLst>
                  <a:ext uri="{0D108BD9-81ED-4DB2-BD59-A6C34878D82A}">
                    <a16:rowId xmlns:a16="http://schemas.microsoft.com/office/drawing/2014/main" val="3438798709"/>
                  </a:ext>
                </a:extLst>
              </a:tr>
              <a:tr h="295730">
                <a:tc>
                  <a:txBody>
                    <a:bodyPr/>
                    <a:lstStyle/>
                    <a:p>
                      <a:pPr algn="ctr"/>
                      <a:r>
                        <a:rPr kumimoji="1" lang="ja-JP" altLang="en-US" sz="1600" dirty="0"/>
                        <a:t>年間平均増減</a:t>
                      </a:r>
                      <a:endParaRPr kumimoji="1" lang="en-US" altLang="ja-JP" sz="1600" dirty="0"/>
                    </a:p>
                    <a:p>
                      <a:pPr algn="ctr"/>
                      <a:r>
                        <a:rPr kumimoji="1" lang="ja-JP" altLang="en-US" sz="1600" dirty="0"/>
                        <a:t>（対</a:t>
                      </a:r>
                      <a:r>
                        <a:rPr kumimoji="1" lang="en-US" altLang="ja-JP" sz="1600" dirty="0"/>
                        <a:t>2013</a:t>
                      </a:r>
                      <a:r>
                        <a:rPr kumimoji="1" lang="ja-JP" altLang="en-US" sz="1600" dirty="0"/>
                        <a:t>年）</a:t>
                      </a:r>
                    </a:p>
                  </a:txBody>
                  <a:tcPr/>
                </a:tc>
                <a:tc>
                  <a:txBody>
                    <a:bodyPr/>
                    <a:lstStyle/>
                    <a:p>
                      <a:pPr algn="l"/>
                      <a:r>
                        <a:rPr kumimoji="1" lang="ja-JP" altLang="en-US" sz="1600" dirty="0">
                          <a:solidFill>
                            <a:schemeClr val="accent1"/>
                          </a:solidFill>
                        </a:rPr>
                        <a:t>（</a:t>
                      </a:r>
                      <a:r>
                        <a:rPr kumimoji="1" lang="en-US" altLang="ja-JP" sz="1600" dirty="0">
                          <a:solidFill>
                            <a:schemeClr val="accent1"/>
                          </a:solidFill>
                        </a:rPr>
                        <a:t>B-A</a:t>
                      </a:r>
                      <a:r>
                        <a:rPr kumimoji="1" lang="ja-JP" altLang="en-US" sz="1600" dirty="0">
                          <a:solidFill>
                            <a:schemeClr val="accent1"/>
                          </a:solidFill>
                        </a:rPr>
                        <a:t>）</a:t>
                      </a:r>
                      <a:r>
                        <a:rPr kumimoji="1" lang="en-US" altLang="ja-JP" sz="1600" dirty="0">
                          <a:solidFill>
                            <a:schemeClr val="accent1"/>
                          </a:solidFill>
                        </a:rPr>
                        <a:t>/6</a:t>
                      </a:r>
                      <a:r>
                        <a:rPr kumimoji="1" lang="ja-JP" altLang="en-US" sz="1600" dirty="0">
                          <a:solidFill>
                            <a:schemeClr val="accent1"/>
                          </a:solidFill>
                        </a:rPr>
                        <a:t>　</a:t>
                      </a:r>
                      <a:endParaRPr kumimoji="1" lang="en-US" altLang="ja-JP" sz="1600" dirty="0">
                        <a:solidFill>
                          <a:schemeClr val="accent1"/>
                        </a:solidFill>
                      </a:endParaRPr>
                    </a:p>
                    <a:p>
                      <a:pPr algn="r"/>
                      <a:r>
                        <a:rPr kumimoji="1" lang="ja-JP" altLang="en-US" sz="1600" dirty="0"/>
                        <a:t>万</a:t>
                      </a:r>
                      <a:r>
                        <a:rPr kumimoji="1" lang="en-US" altLang="ja-JP" sz="1600" dirty="0"/>
                        <a:t>t-CO2/</a:t>
                      </a:r>
                      <a:r>
                        <a:rPr kumimoji="1" lang="ja-JP" altLang="en-US" sz="1600" dirty="0"/>
                        <a:t>年</a:t>
                      </a:r>
                    </a:p>
                  </a:txBody>
                  <a:tcPr anchor="ctr"/>
                </a:tc>
                <a:tc>
                  <a:txBody>
                    <a:bodyPr/>
                    <a:lstStyle/>
                    <a:p>
                      <a:pPr algn="l"/>
                      <a:r>
                        <a:rPr kumimoji="1" lang="ja-JP" altLang="en-US" sz="1600" dirty="0">
                          <a:solidFill>
                            <a:schemeClr val="accent1"/>
                          </a:solidFill>
                        </a:rPr>
                        <a:t>（</a:t>
                      </a:r>
                      <a:r>
                        <a:rPr kumimoji="1" lang="en-US" altLang="ja-JP" sz="1600" dirty="0">
                          <a:solidFill>
                            <a:schemeClr val="accent1"/>
                          </a:solidFill>
                        </a:rPr>
                        <a:t>C-A</a:t>
                      </a:r>
                      <a:r>
                        <a:rPr kumimoji="1" lang="ja-JP" altLang="en-US" sz="1600" dirty="0">
                          <a:solidFill>
                            <a:schemeClr val="accent1"/>
                          </a:solidFill>
                        </a:rPr>
                        <a:t>）</a:t>
                      </a:r>
                      <a:r>
                        <a:rPr kumimoji="1" lang="en-US" altLang="ja-JP" sz="1600" dirty="0">
                          <a:solidFill>
                            <a:schemeClr val="accent1"/>
                          </a:solidFill>
                        </a:rPr>
                        <a:t>/7</a:t>
                      </a:r>
                      <a:r>
                        <a:rPr kumimoji="1" lang="ja-JP" altLang="en-US" sz="1600" dirty="0">
                          <a:solidFill>
                            <a:schemeClr val="accent1"/>
                          </a:solidFill>
                        </a:rPr>
                        <a:t>　</a:t>
                      </a:r>
                      <a:endParaRPr kumimoji="1" lang="en-US" altLang="ja-JP" sz="1600" dirty="0">
                        <a:solidFill>
                          <a:schemeClr val="accent1"/>
                        </a:solidFill>
                      </a:endParaRPr>
                    </a:p>
                    <a:p>
                      <a:pPr algn="r"/>
                      <a:r>
                        <a:rPr kumimoji="1" lang="ja-JP" altLang="en-US" sz="1600" dirty="0"/>
                        <a:t>万</a:t>
                      </a:r>
                      <a:r>
                        <a:rPr kumimoji="1" lang="en-US" altLang="ja-JP" sz="1600" dirty="0"/>
                        <a:t>t-CO2/</a:t>
                      </a:r>
                      <a:r>
                        <a:rPr kumimoji="1" lang="ja-JP" altLang="en-US" sz="1600" dirty="0"/>
                        <a:t>年</a:t>
                      </a:r>
                    </a:p>
                  </a:txBody>
                  <a:tcPr anchor="ctr"/>
                </a:tc>
                <a:extLst>
                  <a:ext uri="{0D108BD9-81ED-4DB2-BD59-A6C34878D82A}">
                    <a16:rowId xmlns:a16="http://schemas.microsoft.com/office/drawing/2014/main" val="610062791"/>
                  </a:ext>
                </a:extLst>
              </a:tr>
            </a:tbl>
          </a:graphicData>
        </a:graphic>
      </p:graphicFrame>
      <p:graphicFrame>
        <p:nvGraphicFramePr>
          <p:cNvPr id="21" name="表 2">
            <a:extLst>
              <a:ext uri="{FF2B5EF4-FFF2-40B4-BE49-F238E27FC236}">
                <a16:creationId xmlns:a16="http://schemas.microsoft.com/office/drawing/2014/main" id="{5E208569-A8F2-4FC4-AF5C-728C366AD0C7}"/>
              </a:ext>
            </a:extLst>
          </p:cNvPr>
          <p:cNvGraphicFramePr>
            <a:graphicFrameLocks noGrp="1"/>
          </p:cNvGraphicFramePr>
          <p:nvPr>
            <p:extLst>
              <p:ext uri="{D42A27DB-BD31-4B8C-83A1-F6EECF244321}">
                <p14:modId xmlns:p14="http://schemas.microsoft.com/office/powerpoint/2010/main" val="1551683233"/>
              </p:ext>
            </p:extLst>
          </p:nvPr>
        </p:nvGraphicFramePr>
        <p:xfrm>
          <a:off x="150024" y="3955632"/>
          <a:ext cx="4802976" cy="579120"/>
        </p:xfrm>
        <a:graphic>
          <a:graphicData uri="http://schemas.openxmlformats.org/drawingml/2006/table">
            <a:tbl>
              <a:tblPr firstRow="1" bandRow="1">
                <a:tableStyleId>{5940675A-B579-460E-94D1-54222C63F5DA}</a:tableStyleId>
              </a:tblPr>
              <a:tblGrid>
                <a:gridCol w="2401488">
                  <a:extLst>
                    <a:ext uri="{9D8B030D-6E8A-4147-A177-3AD203B41FA5}">
                      <a16:colId xmlns:a16="http://schemas.microsoft.com/office/drawing/2014/main" val="4047380213"/>
                    </a:ext>
                  </a:extLst>
                </a:gridCol>
                <a:gridCol w="2401488">
                  <a:extLst>
                    <a:ext uri="{9D8B030D-6E8A-4147-A177-3AD203B41FA5}">
                      <a16:colId xmlns:a16="http://schemas.microsoft.com/office/drawing/2014/main" val="1074676405"/>
                    </a:ext>
                  </a:extLst>
                </a:gridCol>
              </a:tblGrid>
              <a:tr h="295730">
                <a:tc>
                  <a:txBody>
                    <a:bodyPr/>
                    <a:lstStyle/>
                    <a:p>
                      <a:pPr algn="ctr"/>
                      <a:r>
                        <a:rPr kumimoji="1" lang="en-US" altLang="ja-JP" sz="1600" dirty="0"/>
                        <a:t>2050</a:t>
                      </a:r>
                      <a:r>
                        <a:rPr kumimoji="1" lang="ja-JP" altLang="en-US" sz="1600" dirty="0"/>
                        <a:t>年</a:t>
                      </a:r>
                      <a:r>
                        <a:rPr kumimoji="1" lang="en-US" altLang="ja-JP" sz="1600" dirty="0"/>
                        <a:t>CN</a:t>
                      </a:r>
                      <a:r>
                        <a:rPr kumimoji="1" lang="ja-JP" altLang="en-US" sz="1600" dirty="0"/>
                        <a:t>達成に向けた</a:t>
                      </a:r>
                      <a:endParaRPr kumimoji="1" lang="en-US" altLang="ja-JP" sz="1600" dirty="0"/>
                    </a:p>
                    <a:p>
                      <a:pPr algn="ctr"/>
                      <a:r>
                        <a:rPr kumimoji="1" lang="ja-JP" altLang="en-US" sz="1600" dirty="0"/>
                        <a:t>年間平均必要削減量</a:t>
                      </a:r>
                    </a:p>
                  </a:txBody>
                  <a:tcPr>
                    <a:solidFill>
                      <a:srgbClr val="F0FEAC"/>
                    </a:solidFill>
                  </a:tcPr>
                </a:tc>
                <a:tc>
                  <a:txBody>
                    <a:bodyPr/>
                    <a:lstStyle/>
                    <a:p>
                      <a:pPr algn="l"/>
                      <a:r>
                        <a:rPr kumimoji="1" lang="en-US" altLang="ja-JP" sz="1600" dirty="0">
                          <a:solidFill>
                            <a:schemeClr val="accent1"/>
                          </a:solidFill>
                        </a:rPr>
                        <a:t>A/37</a:t>
                      </a:r>
                      <a:r>
                        <a:rPr kumimoji="1" lang="ja-JP" altLang="en-US" sz="1600" dirty="0">
                          <a:solidFill>
                            <a:schemeClr val="accent1"/>
                          </a:solidFill>
                        </a:rPr>
                        <a:t>　</a:t>
                      </a:r>
                      <a:endParaRPr kumimoji="1" lang="en-US" altLang="ja-JP" sz="1600" dirty="0">
                        <a:solidFill>
                          <a:schemeClr val="accent1"/>
                        </a:solidFill>
                      </a:endParaRPr>
                    </a:p>
                    <a:p>
                      <a:pPr algn="r"/>
                      <a:r>
                        <a:rPr kumimoji="1" lang="ja-JP" altLang="en-US" sz="1600" dirty="0"/>
                        <a:t>万</a:t>
                      </a:r>
                      <a:r>
                        <a:rPr kumimoji="1" lang="en-US" altLang="ja-JP" sz="1600" dirty="0"/>
                        <a:t>t-CO2/</a:t>
                      </a:r>
                      <a:r>
                        <a:rPr kumimoji="1" lang="ja-JP" altLang="en-US" sz="1600" dirty="0"/>
                        <a:t>年</a:t>
                      </a:r>
                    </a:p>
                  </a:txBody>
                  <a:tcPr anchor="ctr"/>
                </a:tc>
                <a:extLst>
                  <a:ext uri="{0D108BD9-81ED-4DB2-BD59-A6C34878D82A}">
                    <a16:rowId xmlns:a16="http://schemas.microsoft.com/office/drawing/2014/main" val="610062791"/>
                  </a:ext>
                </a:extLst>
              </a:tr>
            </a:tbl>
          </a:graphicData>
        </a:graphic>
      </p:graphicFrame>
    </p:spTree>
    <p:extLst>
      <p:ext uri="{BB962C8B-B14F-4D97-AF65-F5344CB8AC3E}">
        <p14:creationId xmlns:p14="http://schemas.microsoft.com/office/powerpoint/2010/main" val="23215292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85AA89-D1CD-438E-92ED-9EDF5E82F083}"/>
              </a:ext>
            </a:extLst>
          </p:cNvPr>
          <p:cNvSpPr>
            <a:spLocks noGrp="1"/>
          </p:cNvSpPr>
          <p:nvPr>
            <p:ph type="title"/>
          </p:nvPr>
        </p:nvSpPr>
        <p:spPr/>
        <p:txBody>
          <a:bodyPr>
            <a:normAutofit/>
          </a:bodyPr>
          <a:lstStyle/>
          <a:p>
            <a:r>
              <a:rPr lang="ja-JP" altLang="en-US" sz="2400" dirty="0"/>
              <a:t>６．対策・施策の立案</a:t>
            </a:r>
            <a:endParaRPr kumimoji="1" lang="ja-JP" altLang="en-US" sz="2400" dirty="0"/>
          </a:p>
        </p:txBody>
      </p:sp>
    </p:spTree>
    <p:extLst>
      <p:ext uri="{BB962C8B-B14F-4D97-AF65-F5344CB8AC3E}">
        <p14:creationId xmlns:p14="http://schemas.microsoft.com/office/powerpoint/2010/main" val="157017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C02989-4D9C-4795-AFCB-0C517FBA8CBC}"/>
              </a:ext>
            </a:extLst>
          </p:cNvPr>
          <p:cNvSpPr>
            <a:spLocks noGrp="1"/>
          </p:cNvSpPr>
          <p:nvPr>
            <p:ph type="title"/>
          </p:nvPr>
        </p:nvSpPr>
        <p:spPr/>
        <p:txBody>
          <a:bodyPr/>
          <a:lstStyle/>
          <a:p>
            <a:r>
              <a:rPr lang="ja-JP" altLang="en-US" sz="2400" dirty="0"/>
              <a:t>対策・施策立案の流れ</a:t>
            </a:r>
          </a:p>
        </p:txBody>
      </p:sp>
      <p:sp>
        <p:nvSpPr>
          <p:cNvPr id="3" name="コンテンツ プレースホルダー 2">
            <a:extLst>
              <a:ext uri="{FF2B5EF4-FFF2-40B4-BE49-F238E27FC236}">
                <a16:creationId xmlns:a16="http://schemas.microsoft.com/office/drawing/2014/main" id="{162E2228-924A-437A-A213-ED9DC0815F7C}"/>
              </a:ext>
            </a:extLst>
          </p:cNvPr>
          <p:cNvSpPr>
            <a:spLocks noGrp="1"/>
          </p:cNvSpPr>
          <p:nvPr>
            <p:ph sz="quarter" idx="13"/>
          </p:nvPr>
        </p:nvSpPr>
        <p:spPr>
          <a:xfrm>
            <a:off x="250187" y="1007807"/>
            <a:ext cx="9405628" cy="1070957"/>
          </a:xfrm>
        </p:spPr>
        <p:txBody>
          <a:bodyPr/>
          <a:lstStyle/>
          <a:p>
            <a:r>
              <a:rPr lang="ja-JP" altLang="en-US" sz="1600" b="1" dirty="0"/>
              <a:t>対策・施策立案までの流れ</a:t>
            </a:r>
            <a:endParaRPr lang="en-US" altLang="ja-JP" sz="1600" b="1" dirty="0"/>
          </a:p>
          <a:p>
            <a:pPr>
              <a:buFont typeface="Arial" panose="020B0604020202020204" pitchFamily="34" charset="0"/>
              <a:buChar char="•"/>
            </a:pPr>
            <a:r>
              <a:rPr lang="ja-JP" altLang="en-US" sz="1200" dirty="0"/>
              <a:t>これまでのワークで取り組んできた「</a:t>
            </a:r>
            <a:r>
              <a:rPr lang="ja-JP" altLang="en-US" sz="1200" b="1" dirty="0"/>
              <a:t>将来像の設定</a:t>
            </a:r>
            <a:r>
              <a:rPr lang="ja-JP" altLang="en-US" sz="1200" dirty="0"/>
              <a:t>」や「</a:t>
            </a:r>
            <a:r>
              <a:rPr lang="ja-JP" altLang="en-US" sz="1200" b="1" dirty="0"/>
              <a:t>区域の特徴・排出要因分析</a:t>
            </a:r>
            <a:r>
              <a:rPr lang="ja-JP" altLang="en-US" sz="1200" dirty="0"/>
              <a:t>」が、施策立案のポイントとなる。</a:t>
            </a:r>
            <a:endParaRPr lang="en-US" altLang="ja-JP" sz="1200" dirty="0"/>
          </a:p>
          <a:p>
            <a:pPr>
              <a:buFont typeface="Arial" panose="020B0604020202020204" pitchFamily="34" charset="0"/>
              <a:buChar char="•"/>
            </a:pPr>
            <a:r>
              <a:rPr lang="ja-JP" altLang="en-US" sz="1200" dirty="0"/>
              <a:t>上記ポイントを押さえながら、区域の各主体に期待する役割を明確にし、具体的な対策や施策をたてる。</a:t>
            </a:r>
            <a:endParaRPr lang="en-US" altLang="ja-JP" sz="1200" dirty="0"/>
          </a:p>
        </p:txBody>
      </p:sp>
      <p:sp>
        <p:nvSpPr>
          <p:cNvPr id="4" name="テキスト ボックス 3">
            <a:extLst>
              <a:ext uri="{FF2B5EF4-FFF2-40B4-BE49-F238E27FC236}">
                <a16:creationId xmlns:a16="http://schemas.microsoft.com/office/drawing/2014/main" id="{9176C623-5A73-EE7B-871B-159DF96DC43C}"/>
              </a:ext>
            </a:extLst>
          </p:cNvPr>
          <p:cNvSpPr txBox="1"/>
          <p:nvPr/>
        </p:nvSpPr>
        <p:spPr>
          <a:xfrm>
            <a:off x="25455" y="6600119"/>
            <a:ext cx="6466507" cy="253916"/>
          </a:xfrm>
          <a:prstGeom prst="rect">
            <a:avLst/>
          </a:prstGeom>
          <a:noFill/>
        </p:spPr>
        <p:txBody>
          <a:bodyPr wrap="square" rtlCol="0">
            <a:spAutoFit/>
          </a:bodyPr>
          <a:lstStyle/>
          <a:p>
            <a:r>
              <a:rPr lang="ja-JP" altLang="en-US" sz="1050" dirty="0"/>
              <a:t>出典</a:t>
            </a:r>
            <a:r>
              <a:rPr kumimoji="1" lang="ja-JP" altLang="en-US" sz="1050" dirty="0"/>
              <a:t>：</a:t>
            </a:r>
            <a:r>
              <a:rPr lang="ja-JP" altLang="en-US" sz="1050" dirty="0"/>
              <a:t>マニュアル本編：</a:t>
            </a:r>
            <a:r>
              <a:rPr lang="en-US" altLang="ja-JP" sz="1050" dirty="0"/>
              <a:t>p.111</a:t>
            </a:r>
            <a:endParaRPr kumimoji="1" lang="en-US" altLang="ja-JP" sz="1050" dirty="0"/>
          </a:p>
        </p:txBody>
      </p:sp>
      <p:pic>
        <p:nvPicPr>
          <p:cNvPr id="6" name="図 5">
            <a:extLst>
              <a:ext uri="{FF2B5EF4-FFF2-40B4-BE49-F238E27FC236}">
                <a16:creationId xmlns:a16="http://schemas.microsoft.com/office/drawing/2014/main" id="{E7379873-1A74-B0EB-227A-FCC4F5864FAB}"/>
              </a:ext>
            </a:extLst>
          </p:cNvPr>
          <p:cNvPicPr>
            <a:picLocks noChangeAspect="1"/>
          </p:cNvPicPr>
          <p:nvPr/>
        </p:nvPicPr>
        <p:blipFill>
          <a:blip r:embed="rId3"/>
          <a:stretch>
            <a:fillRect/>
          </a:stretch>
        </p:blipFill>
        <p:spPr>
          <a:xfrm>
            <a:off x="1196800" y="2388978"/>
            <a:ext cx="7512399" cy="3783222"/>
          </a:xfrm>
          <a:prstGeom prst="rect">
            <a:avLst/>
          </a:prstGeom>
        </p:spPr>
      </p:pic>
    </p:spTree>
    <p:extLst>
      <p:ext uri="{BB962C8B-B14F-4D97-AF65-F5344CB8AC3E}">
        <p14:creationId xmlns:p14="http://schemas.microsoft.com/office/powerpoint/2010/main" val="458025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E00EA1E0-2C37-7F03-7354-9A4215419F8E}"/>
              </a:ext>
            </a:extLst>
          </p:cNvPr>
          <p:cNvSpPr txBox="1"/>
          <p:nvPr/>
        </p:nvSpPr>
        <p:spPr>
          <a:xfrm>
            <a:off x="250187" y="1004068"/>
            <a:ext cx="9359940" cy="461665"/>
          </a:xfrm>
          <a:prstGeom prst="rect">
            <a:avLst/>
          </a:prstGeom>
          <a:noFill/>
          <a:ln w="19050">
            <a:solidFill>
              <a:schemeClr val="tx2"/>
            </a:solidFill>
          </a:ln>
        </p:spPr>
        <p:txBody>
          <a:bodyPr wrap="square" anchor="ctr">
            <a:spAutoFit/>
          </a:bodyPr>
          <a:lstStyle/>
          <a:p>
            <a:pPr marL="171450" indent="-171450" defTabSz="829544">
              <a:spcBef>
                <a:spcPts val="544"/>
              </a:spcBef>
              <a:buFont typeface="Arial" panose="020B0604020202020204" pitchFamily="34" charset="0"/>
              <a:buChar char="•"/>
              <a:defRPr/>
            </a:pPr>
            <a:r>
              <a:rPr lang="ja-JP" altLang="en-US" sz="1200" dirty="0">
                <a:solidFill>
                  <a:prstClr val="black"/>
                </a:solidFill>
                <a:latin typeface="Meiryo UI"/>
                <a:ea typeface="Meiryo UI"/>
              </a:rPr>
              <a:t>地方公共団体は、</a:t>
            </a:r>
            <a:r>
              <a:rPr lang="ja-JP" altLang="en-US" sz="1200" b="1" dirty="0">
                <a:solidFill>
                  <a:prstClr val="black"/>
                </a:solidFill>
                <a:latin typeface="Meiryo UI"/>
                <a:ea typeface="Meiryo UI"/>
              </a:rPr>
              <a:t>地球温暖化対策推進法</a:t>
            </a:r>
            <a:r>
              <a:rPr lang="ja-JP" altLang="en-US" sz="1200" dirty="0">
                <a:solidFill>
                  <a:prstClr val="black"/>
                </a:solidFill>
                <a:latin typeface="Meiryo UI"/>
                <a:ea typeface="Meiryo UI"/>
              </a:rPr>
              <a:t>第</a:t>
            </a:r>
            <a:r>
              <a:rPr lang="en-US" altLang="ja-JP" sz="1200" dirty="0">
                <a:solidFill>
                  <a:prstClr val="black"/>
                </a:solidFill>
                <a:latin typeface="Meiryo UI"/>
                <a:ea typeface="Meiryo UI"/>
              </a:rPr>
              <a:t>21</a:t>
            </a:r>
            <a:r>
              <a:rPr lang="ja-JP" altLang="en-US" sz="1200" dirty="0">
                <a:solidFill>
                  <a:prstClr val="black"/>
                </a:solidFill>
                <a:latin typeface="Meiryo UI"/>
                <a:ea typeface="Meiryo UI"/>
              </a:rPr>
              <a:t>条に基づき、</a:t>
            </a:r>
            <a:r>
              <a:rPr lang="ja-JP" altLang="en-US" sz="1200" b="1" dirty="0">
                <a:solidFill>
                  <a:prstClr val="black"/>
                </a:solidFill>
                <a:latin typeface="Meiryo UI"/>
                <a:ea typeface="Meiryo UI"/>
              </a:rPr>
              <a:t>地方公共団体の温室効果ガス削減計画である「地方公共団体実行計画」を策定</a:t>
            </a:r>
            <a:r>
              <a:rPr lang="ja-JP" altLang="en-US" sz="1200" dirty="0">
                <a:solidFill>
                  <a:prstClr val="black"/>
                </a:solidFill>
                <a:latin typeface="Meiryo UI"/>
                <a:ea typeface="Meiryo UI"/>
              </a:rPr>
              <a:t>することとされている。</a:t>
            </a:r>
            <a:endParaRPr lang="en-US" altLang="ja-JP" sz="1200" dirty="0">
              <a:solidFill>
                <a:prstClr val="black"/>
              </a:solidFill>
              <a:latin typeface="Meiryo UI"/>
              <a:ea typeface="Meiryo UI"/>
            </a:endParaRPr>
          </a:p>
        </p:txBody>
      </p:sp>
      <p:grpSp>
        <p:nvGrpSpPr>
          <p:cNvPr id="16" name="グループ化 15">
            <a:extLst>
              <a:ext uri="{FF2B5EF4-FFF2-40B4-BE49-F238E27FC236}">
                <a16:creationId xmlns:a16="http://schemas.microsoft.com/office/drawing/2014/main" id="{2D3CA728-478E-787A-FCD4-9B879A9223BE}"/>
              </a:ext>
            </a:extLst>
          </p:cNvPr>
          <p:cNvGrpSpPr/>
          <p:nvPr/>
        </p:nvGrpSpPr>
        <p:grpSpPr>
          <a:xfrm>
            <a:off x="20932" y="1701614"/>
            <a:ext cx="9624168" cy="1250525"/>
            <a:chOff x="-90786" y="1811706"/>
            <a:chExt cx="10608863" cy="1378472"/>
          </a:xfrm>
        </p:grpSpPr>
        <p:sp>
          <p:nvSpPr>
            <p:cNvPr id="10" name="コンテンツ プレースホルダー 2">
              <a:extLst>
                <a:ext uri="{FF2B5EF4-FFF2-40B4-BE49-F238E27FC236}">
                  <a16:creationId xmlns:a16="http://schemas.microsoft.com/office/drawing/2014/main" id="{A5CD1111-A512-F81D-670B-CA7F2FEB58EE}"/>
                </a:ext>
              </a:extLst>
            </p:cNvPr>
            <p:cNvSpPr txBox="1">
              <a:spLocks/>
            </p:cNvSpPr>
            <p:nvPr/>
          </p:nvSpPr>
          <p:spPr>
            <a:xfrm>
              <a:off x="-90786" y="1866570"/>
              <a:ext cx="10608863" cy="1323608"/>
            </a:xfrm>
            <a:prstGeom prst="rect">
              <a:avLst/>
            </a:prstGeom>
            <a:ln w="19050">
              <a:noFill/>
            </a:ln>
          </p:spPr>
          <p:txBody>
            <a:bodyPr vert="horz" lIns="163293" tIns="97976" rIns="163293" bIns="97976" rtlCol="0">
              <a:noAutofit/>
            </a:bodyPr>
            <a:lstStyle>
              <a:defPPr>
                <a:defRPr lang="ja-JP"/>
              </a:defPPr>
              <a:lvl1pPr marL="0" algn="l" defTabSz="995507" rtl="0" eaLnBrk="1" latinLnBrk="0" hangingPunct="1">
                <a:defRPr kumimoji="1" sz="1960" kern="1200">
                  <a:solidFill>
                    <a:schemeClr val="tx1"/>
                  </a:solidFill>
                  <a:latin typeface="+mn-lt"/>
                  <a:ea typeface="+mn-ea"/>
                  <a:cs typeface="+mn-cs"/>
                </a:defRPr>
              </a:lvl1pPr>
              <a:lvl2pPr marL="497754" algn="l" defTabSz="995507" rtl="0" eaLnBrk="1" latinLnBrk="0" hangingPunct="1">
                <a:defRPr kumimoji="1" sz="1960" kern="1200">
                  <a:solidFill>
                    <a:schemeClr val="tx1"/>
                  </a:solidFill>
                  <a:latin typeface="+mn-lt"/>
                  <a:ea typeface="+mn-ea"/>
                  <a:cs typeface="+mn-cs"/>
                </a:defRPr>
              </a:lvl2pPr>
              <a:lvl3pPr marL="995507" algn="l" defTabSz="995507" rtl="0" eaLnBrk="1" latinLnBrk="0" hangingPunct="1">
                <a:defRPr kumimoji="1" sz="1960" kern="1200">
                  <a:solidFill>
                    <a:schemeClr val="tx1"/>
                  </a:solidFill>
                  <a:latin typeface="+mn-lt"/>
                  <a:ea typeface="+mn-ea"/>
                  <a:cs typeface="+mn-cs"/>
                </a:defRPr>
              </a:lvl3pPr>
              <a:lvl4pPr marL="1493261" algn="l" defTabSz="995507" rtl="0" eaLnBrk="1" latinLnBrk="0" hangingPunct="1">
                <a:defRPr kumimoji="1" sz="1960" kern="1200">
                  <a:solidFill>
                    <a:schemeClr val="tx1"/>
                  </a:solidFill>
                  <a:latin typeface="+mn-lt"/>
                  <a:ea typeface="+mn-ea"/>
                  <a:cs typeface="+mn-cs"/>
                </a:defRPr>
              </a:lvl4pPr>
              <a:lvl5pPr marL="1991015" algn="l" defTabSz="995507" rtl="0" eaLnBrk="1" latinLnBrk="0" hangingPunct="1">
                <a:defRPr kumimoji="1" sz="1960" kern="1200">
                  <a:solidFill>
                    <a:schemeClr val="tx1"/>
                  </a:solidFill>
                  <a:latin typeface="+mn-lt"/>
                  <a:ea typeface="+mn-ea"/>
                  <a:cs typeface="+mn-cs"/>
                </a:defRPr>
              </a:lvl5pPr>
              <a:lvl6pPr marL="2488768" algn="l" defTabSz="995507" rtl="0" eaLnBrk="1" latinLnBrk="0" hangingPunct="1">
                <a:defRPr kumimoji="1" sz="1960" kern="1200">
                  <a:solidFill>
                    <a:schemeClr val="tx1"/>
                  </a:solidFill>
                  <a:latin typeface="+mn-lt"/>
                  <a:ea typeface="+mn-ea"/>
                  <a:cs typeface="+mn-cs"/>
                </a:defRPr>
              </a:lvl6pPr>
              <a:lvl7pPr marL="2986522" algn="l" defTabSz="995507" rtl="0" eaLnBrk="1" latinLnBrk="0" hangingPunct="1">
                <a:defRPr kumimoji="1" sz="1960" kern="1200">
                  <a:solidFill>
                    <a:schemeClr val="tx1"/>
                  </a:solidFill>
                  <a:latin typeface="+mn-lt"/>
                  <a:ea typeface="+mn-ea"/>
                  <a:cs typeface="+mn-cs"/>
                </a:defRPr>
              </a:lvl7pPr>
              <a:lvl8pPr marL="3484275" algn="l" defTabSz="995507" rtl="0" eaLnBrk="1" latinLnBrk="0" hangingPunct="1">
                <a:defRPr kumimoji="1" sz="1960" kern="1200">
                  <a:solidFill>
                    <a:schemeClr val="tx1"/>
                  </a:solidFill>
                  <a:latin typeface="+mn-lt"/>
                  <a:ea typeface="+mn-ea"/>
                  <a:cs typeface="+mn-cs"/>
                </a:defRPr>
              </a:lvl8pPr>
              <a:lvl9pPr marL="3982029" algn="l" defTabSz="995507" rtl="0" eaLnBrk="1" latinLnBrk="0" hangingPunct="1">
                <a:defRPr kumimoji="1" sz="1960" kern="1200">
                  <a:solidFill>
                    <a:schemeClr val="tx1"/>
                  </a:solidFill>
                  <a:latin typeface="+mn-lt"/>
                  <a:ea typeface="+mn-ea"/>
                  <a:cs typeface="+mn-cs"/>
                </a:defRPr>
              </a:lvl9pPr>
            </a:lstStyle>
            <a:p>
              <a:pPr defTabSz="895327">
                <a:lnSpc>
                  <a:spcPts val="1996"/>
                </a:lnSpc>
                <a:spcBef>
                  <a:spcPts val="544"/>
                </a:spcBef>
                <a:buClr>
                  <a:srgbClr val="009C89"/>
                </a:buClr>
                <a:defRPr/>
              </a:pPr>
              <a:r>
                <a:rPr lang="ja-JP" altLang="en-US" sz="1814" b="1" dirty="0">
                  <a:solidFill>
                    <a:prstClr val="white"/>
                  </a:solidFill>
                  <a:latin typeface="Meiryo UI" panose="020B0604030504040204" pitchFamily="50" charset="-128"/>
                  <a:ea typeface="Meiryo UI" panose="020B0604030504040204" pitchFamily="50" charset="-128"/>
                </a:rPr>
                <a:t>１．</a:t>
              </a:r>
              <a:r>
                <a:rPr lang="ja-JP" altLang="en-US" sz="1814" b="1" u="sng" dirty="0">
                  <a:solidFill>
                    <a:prstClr val="white"/>
                  </a:solidFill>
                  <a:latin typeface="Meiryo UI" panose="020B0604030504040204" pitchFamily="50" charset="-128"/>
                  <a:ea typeface="Meiryo UI" panose="020B0604030504040204" pitchFamily="50" charset="-128"/>
                </a:rPr>
                <a:t>事務事業編</a:t>
              </a:r>
              <a:endParaRPr lang="en-US" altLang="ja-JP" sz="1814" b="1" u="sng" dirty="0">
                <a:solidFill>
                  <a:prstClr val="white"/>
                </a:solidFill>
                <a:latin typeface="Meiryo UI" panose="020B0604030504040204" pitchFamily="50" charset="-128"/>
                <a:ea typeface="Meiryo UI" panose="020B0604030504040204" pitchFamily="50" charset="-128"/>
              </a:endParaRPr>
            </a:p>
            <a:p>
              <a:pPr marL="451562" lvl="1" defTabSz="895327">
                <a:lnSpc>
                  <a:spcPts val="1996"/>
                </a:lnSpc>
                <a:spcBef>
                  <a:spcPts val="544"/>
                </a:spcBef>
                <a:buClr>
                  <a:srgbClr val="009C89"/>
                </a:buClr>
                <a:defRPr/>
              </a:pPr>
              <a:r>
                <a:rPr lang="ja-JP" altLang="en-US" sz="1633" b="1" dirty="0">
                  <a:solidFill>
                    <a:prstClr val="black"/>
                  </a:solidFill>
                  <a:latin typeface="Meiryo UI" panose="020B0604030504040204" pitchFamily="50" charset="-128"/>
                  <a:ea typeface="Meiryo UI" panose="020B0604030504040204" pitchFamily="50" charset="-128"/>
                </a:rPr>
                <a:t>公共施設における再エネ・省エネ設備導入</a:t>
              </a:r>
              <a:r>
                <a:rPr lang="ja-JP" altLang="en-US" sz="1633" dirty="0">
                  <a:solidFill>
                    <a:prstClr val="black"/>
                  </a:solidFill>
                  <a:latin typeface="Meiryo UI" panose="020B0604030504040204" pitchFamily="50" charset="-128"/>
                  <a:ea typeface="Meiryo UI" panose="020B0604030504040204" pitchFamily="50" charset="-128"/>
                </a:rPr>
                <a:t>など、</a:t>
              </a:r>
              <a:r>
                <a:rPr lang="ja-JP" altLang="en-US" sz="1633" b="1" dirty="0">
                  <a:solidFill>
                    <a:srgbClr val="FF0000"/>
                  </a:solidFill>
                  <a:latin typeface="Meiryo UI" panose="020B0604030504040204" pitchFamily="50" charset="-128"/>
                  <a:ea typeface="Meiryo UI" panose="020B0604030504040204" pitchFamily="50" charset="-128"/>
                </a:rPr>
                <a:t>自らの事務及び事業</a:t>
              </a:r>
              <a:r>
                <a:rPr lang="ja-JP" altLang="en-US" sz="1633" dirty="0">
                  <a:solidFill>
                    <a:prstClr val="black"/>
                  </a:solidFill>
                  <a:latin typeface="Meiryo UI" panose="020B0604030504040204" pitchFamily="50" charset="-128"/>
                  <a:ea typeface="Meiryo UI" panose="020B0604030504040204" pitchFamily="50" charset="-128"/>
                </a:rPr>
                <a:t>に関する温室効果ガス削減計画。</a:t>
              </a:r>
              <a:endParaRPr lang="en-US" altLang="ja-JP" sz="1633" dirty="0">
                <a:solidFill>
                  <a:prstClr val="black"/>
                </a:solidFill>
                <a:latin typeface="Meiryo UI" panose="020B0604030504040204" pitchFamily="50" charset="-128"/>
                <a:ea typeface="Meiryo UI" panose="020B0604030504040204" pitchFamily="50" charset="-128"/>
              </a:endParaRPr>
            </a:p>
            <a:p>
              <a:pPr defTabSz="895327">
                <a:lnSpc>
                  <a:spcPts val="1996"/>
                </a:lnSpc>
                <a:spcBef>
                  <a:spcPts val="544"/>
                </a:spcBef>
                <a:buClr>
                  <a:srgbClr val="009C89"/>
                </a:buClr>
                <a:defRPr/>
              </a:pPr>
              <a:r>
                <a:rPr lang="ja-JP" altLang="en-US" sz="1452" dirty="0">
                  <a:solidFill>
                    <a:prstClr val="black"/>
                  </a:solidFill>
                  <a:latin typeface="Meiryo UI" panose="020B0604030504040204" pitchFamily="50" charset="-128"/>
                  <a:ea typeface="Meiryo UI" panose="020B0604030504040204" pitchFamily="50" charset="-128"/>
                </a:rPr>
                <a:t>　　　　（</a:t>
              </a:r>
              <a:r>
                <a:rPr lang="ja-JP" altLang="en-US" sz="1452" b="1" dirty="0">
                  <a:solidFill>
                    <a:prstClr val="black"/>
                  </a:solidFill>
                  <a:latin typeface="Meiryo UI" panose="020B0604030504040204" pitchFamily="50" charset="-128"/>
                  <a:ea typeface="Meiryo UI" panose="020B0604030504040204" pitchFamily="50" charset="-128"/>
                </a:rPr>
                <a:t>すべての地方公共団体に義務付け</a:t>
              </a:r>
              <a:r>
                <a:rPr lang="ja-JP" altLang="en-US" sz="1452" dirty="0">
                  <a:solidFill>
                    <a:prstClr val="black"/>
                  </a:solidFill>
                  <a:latin typeface="Meiryo UI" panose="020B0604030504040204" pitchFamily="50" charset="-128"/>
                  <a:ea typeface="Meiryo UI" panose="020B0604030504040204" pitchFamily="50" charset="-128"/>
                </a:rPr>
                <a:t>）</a:t>
              </a:r>
              <a:endParaRPr lang="en-US" altLang="ja-JP" sz="1452" dirty="0">
                <a:solidFill>
                  <a:prstClr val="black"/>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31B0E799-42DC-1A53-AFAD-EF0202080804}"/>
                </a:ext>
              </a:extLst>
            </p:cNvPr>
            <p:cNvSpPr/>
            <p:nvPr/>
          </p:nvSpPr>
          <p:spPr>
            <a:xfrm>
              <a:off x="289942" y="1811706"/>
              <a:ext cx="4320000" cy="360000"/>
            </a:xfrm>
            <a:prstGeom prst="rect">
              <a:avLst/>
            </a:prstGeom>
            <a:solidFill>
              <a:srgbClr val="C0504D"/>
            </a:solidFill>
            <a:ln w="9525">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9544">
                <a:defRPr/>
              </a:pPr>
              <a:r>
                <a:rPr lang="ja-JP" altLang="en-US" sz="1633" b="1">
                  <a:solidFill>
                    <a:prstClr val="white"/>
                  </a:solidFill>
                  <a:latin typeface="Meiryo UI" panose="020B0604030504040204" pitchFamily="50" charset="-128"/>
                  <a:ea typeface="Meiryo UI" panose="020B0604030504040204" pitchFamily="50" charset="-128"/>
                </a:rPr>
                <a:t>地方公共団体実行計画（事務事業編）</a:t>
              </a:r>
            </a:p>
          </p:txBody>
        </p:sp>
      </p:grpSp>
      <p:grpSp>
        <p:nvGrpSpPr>
          <p:cNvPr id="17" name="グループ化 16">
            <a:extLst>
              <a:ext uri="{FF2B5EF4-FFF2-40B4-BE49-F238E27FC236}">
                <a16:creationId xmlns:a16="http://schemas.microsoft.com/office/drawing/2014/main" id="{10B58739-0CE9-32FC-4F1C-9398F70A573B}"/>
              </a:ext>
            </a:extLst>
          </p:cNvPr>
          <p:cNvGrpSpPr/>
          <p:nvPr/>
        </p:nvGrpSpPr>
        <p:grpSpPr>
          <a:xfrm>
            <a:off x="20932" y="2981591"/>
            <a:ext cx="9624168" cy="3679854"/>
            <a:chOff x="-90786" y="3276591"/>
            <a:chExt cx="10608863" cy="4056358"/>
          </a:xfrm>
        </p:grpSpPr>
        <p:grpSp>
          <p:nvGrpSpPr>
            <p:cNvPr id="4" name="グループ化 3">
              <a:extLst>
                <a:ext uri="{FF2B5EF4-FFF2-40B4-BE49-F238E27FC236}">
                  <a16:creationId xmlns:a16="http://schemas.microsoft.com/office/drawing/2014/main" id="{597406D0-594B-FD35-98A9-0D246CC704B8}"/>
                </a:ext>
              </a:extLst>
            </p:cNvPr>
            <p:cNvGrpSpPr/>
            <p:nvPr/>
          </p:nvGrpSpPr>
          <p:grpSpPr>
            <a:xfrm>
              <a:off x="-90786" y="3329610"/>
              <a:ext cx="10608863" cy="4003339"/>
              <a:chOff x="82950" y="3339293"/>
              <a:chExt cx="10608863" cy="4003339"/>
            </a:xfrm>
          </p:grpSpPr>
          <p:sp>
            <p:nvSpPr>
              <p:cNvPr id="2" name="コンテンツ プレースホルダー 2">
                <a:extLst>
                  <a:ext uri="{FF2B5EF4-FFF2-40B4-BE49-F238E27FC236}">
                    <a16:creationId xmlns:a16="http://schemas.microsoft.com/office/drawing/2014/main" id="{4658E702-1E8F-6042-0F83-394458CBFA74}"/>
                  </a:ext>
                </a:extLst>
              </p:cNvPr>
              <p:cNvSpPr txBox="1">
                <a:spLocks/>
              </p:cNvSpPr>
              <p:nvPr/>
            </p:nvSpPr>
            <p:spPr>
              <a:xfrm>
                <a:off x="82950" y="3339293"/>
                <a:ext cx="10608863" cy="4003339"/>
              </a:xfrm>
              <a:prstGeom prst="rect">
                <a:avLst/>
              </a:prstGeom>
              <a:ln w="19050">
                <a:noFill/>
              </a:ln>
            </p:spPr>
            <p:txBody>
              <a:bodyPr vert="horz" lIns="163293" tIns="97976" rIns="163293" bIns="97976" rtlCol="0">
                <a:noAutofit/>
              </a:bodyPr>
              <a:lstStyle>
                <a:defPPr>
                  <a:defRPr lang="ja-JP"/>
                </a:defPPr>
                <a:lvl1pPr marL="0" algn="l" defTabSz="995507" rtl="0" eaLnBrk="1" latinLnBrk="0" hangingPunct="1">
                  <a:defRPr kumimoji="1" sz="1960" kern="1200">
                    <a:solidFill>
                      <a:schemeClr val="tx1"/>
                    </a:solidFill>
                    <a:latin typeface="+mn-lt"/>
                    <a:ea typeface="+mn-ea"/>
                    <a:cs typeface="+mn-cs"/>
                  </a:defRPr>
                </a:lvl1pPr>
                <a:lvl2pPr marL="497754" algn="l" defTabSz="995507" rtl="0" eaLnBrk="1" latinLnBrk="0" hangingPunct="1">
                  <a:defRPr kumimoji="1" sz="1960" kern="1200">
                    <a:solidFill>
                      <a:schemeClr val="tx1"/>
                    </a:solidFill>
                    <a:latin typeface="+mn-lt"/>
                    <a:ea typeface="+mn-ea"/>
                    <a:cs typeface="+mn-cs"/>
                  </a:defRPr>
                </a:lvl2pPr>
                <a:lvl3pPr marL="995507" algn="l" defTabSz="995507" rtl="0" eaLnBrk="1" latinLnBrk="0" hangingPunct="1">
                  <a:defRPr kumimoji="1" sz="1960" kern="1200">
                    <a:solidFill>
                      <a:schemeClr val="tx1"/>
                    </a:solidFill>
                    <a:latin typeface="+mn-lt"/>
                    <a:ea typeface="+mn-ea"/>
                    <a:cs typeface="+mn-cs"/>
                  </a:defRPr>
                </a:lvl3pPr>
                <a:lvl4pPr marL="1493261" algn="l" defTabSz="995507" rtl="0" eaLnBrk="1" latinLnBrk="0" hangingPunct="1">
                  <a:defRPr kumimoji="1" sz="1960" kern="1200">
                    <a:solidFill>
                      <a:schemeClr val="tx1"/>
                    </a:solidFill>
                    <a:latin typeface="+mn-lt"/>
                    <a:ea typeface="+mn-ea"/>
                    <a:cs typeface="+mn-cs"/>
                  </a:defRPr>
                </a:lvl4pPr>
                <a:lvl5pPr marL="1991015" algn="l" defTabSz="995507" rtl="0" eaLnBrk="1" latinLnBrk="0" hangingPunct="1">
                  <a:defRPr kumimoji="1" sz="1960" kern="1200">
                    <a:solidFill>
                      <a:schemeClr val="tx1"/>
                    </a:solidFill>
                    <a:latin typeface="+mn-lt"/>
                    <a:ea typeface="+mn-ea"/>
                    <a:cs typeface="+mn-cs"/>
                  </a:defRPr>
                </a:lvl5pPr>
                <a:lvl6pPr marL="2488768" algn="l" defTabSz="995507" rtl="0" eaLnBrk="1" latinLnBrk="0" hangingPunct="1">
                  <a:defRPr kumimoji="1" sz="1960" kern="1200">
                    <a:solidFill>
                      <a:schemeClr val="tx1"/>
                    </a:solidFill>
                    <a:latin typeface="+mn-lt"/>
                    <a:ea typeface="+mn-ea"/>
                    <a:cs typeface="+mn-cs"/>
                  </a:defRPr>
                </a:lvl6pPr>
                <a:lvl7pPr marL="2986522" algn="l" defTabSz="995507" rtl="0" eaLnBrk="1" latinLnBrk="0" hangingPunct="1">
                  <a:defRPr kumimoji="1" sz="1960" kern="1200">
                    <a:solidFill>
                      <a:schemeClr val="tx1"/>
                    </a:solidFill>
                    <a:latin typeface="+mn-lt"/>
                    <a:ea typeface="+mn-ea"/>
                    <a:cs typeface="+mn-cs"/>
                  </a:defRPr>
                </a:lvl7pPr>
                <a:lvl8pPr marL="3484275" algn="l" defTabSz="995507" rtl="0" eaLnBrk="1" latinLnBrk="0" hangingPunct="1">
                  <a:defRPr kumimoji="1" sz="1960" kern="1200">
                    <a:solidFill>
                      <a:schemeClr val="tx1"/>
                    </a:solidFill>
                    <a:latin typeface="+mn-lt"/>
                    <a:ea typeface="+mn-ea"/>
                    <a:cs typeface="+mn-cs"/>
                  </a:defRPr>
                </a:lvl8pPr>
                <a:lvl9pPr marL="3982029" algn="l" defTabSz="995507" rtl="0" eaLnBrk="1" latinLnBrk="0" hangingPunct="1">
                  <a:defRPr kumimoji="1" sz="1960" kern="1200">
                    <a:solidFill>
                      <a:schemeClr val="tx1"/>
                    </a:solidFill>
                    <a:latin typeface="+mn-lt"/>
                    <a:ea typeface="+mn-ea"/>
                    <a:cs typeface="+mn-cs"/>
                  </a:defRPr>
                </a:lvl9pPr>
              </a:lstStyle>
              <a:p>
                <a:pPr defTabSz="895327">
                  <a:lnSpc>
                    <a:spcPts val="1996"/>
                  </a:lnSpc>
                  <a:spcBef>
                    <a:spcPts val="544"/>
                  </a:spcBef>
                  <a:buClr>
                    <a:srgbClr val="009C89"/>
                  </a:buClr>
                  <a:defRPr/>
                </a:pPr>
                <a:r>
                  <a:rPr lang="ja-JP" altLang="en-US" sz="1814" b="1" dirty="0">
                    <a:solidFill>
                      <a:prstClr val="white"/>
                    </a:solidFill>
                    <a:latin typeface="Meiryo UI" panose="020B0604030504040204" pitchFamily="50" charset="-128"/>
                    <a:ea typeface="Meiryo UI" panose="020B0604030504040204" pitchFamily="50" charset="-128"/>
                  </a:rPr>
                  <a:t>２．</a:t>
                </a:r>
                <a:r>
                  <a:rPr lang="ja-JP" altLang="en-US" sz="1814" b="1" u="sng" dirty="0">
                    <a:solidFill>
                      <a:prstClr val="white"/>
                    </a:solidFill>
                    <a:latin typeface="Meiryo UI" panose="020B0604030504040204" pitchFamily="50" charset="-128"/>
                    <a:ea typeface="Meiryo UI" panose="020B0604030504040204" pitchFamily="50" charset="-128"/>
                  </a:rPr>
                  <a:t>区域施策編</a:t>
                </a:r>
                <a:endParaRPr lang="en-US" altLang="ja-JP" sz="1814" b="1" u="sng" dirty="0">
                  <a:solidFill>
                    <a:prstClr val="white"/>
                  </a:solidFill>
                  <a:latin typeface="Meiryo UI" panose="020B0604030504040204" pitchFamily="50" charset="-128"/>
                  <a:ea typeface="Meiryo UI" panose="020B0604030504040204" pitchFamily="50" charset="-128"/>
                </a:endParaRPr>
              </a:p>
              <a:p>
                <a:pPr marL="787310" lvl="1" indent="-335747" defTabSz="895327">
                  <a:lnSpc>
                    <a:spcPts val="1996"/>
                  </a:lnSpc>
                  <a:spcBef>
                    <a:spcPts val="544"/>
                  </a:spcBef>
                  <a:buFont typeface="+mj-ea"/>
                  <a:buAutoNum type="circleNumDbPlain"/>
                  <a:defRPr/>
                </a:pPr>
                <a:r>
                  <a:rPr lang="ja-JP" altLang="en-US" sz="1633" dirty="0">
                    <a:solidFill>
                      <a:prstClr val="black"/>
                    </a:solidFill>
                    <a:latin typeface="Meiryo UI" panose="020B0604030504040204" pitchFamily="50" charset="-128"/>
                    <a:ea typeface="Meiryo UI" panose="020B0604030504040204" pitchFamily="50" charset="-128"/>
                  </a:rPr>
                  <a:t>事業者・住民等の取組も含めた</a:t>
                </a:r>
                <a:r>
                  <a:rPr lang="ja-JP" altLang="en-US" sz="1633" b="1" dirty="0">
                    <a:solidFill>
                      <a:srgbClr val="FF0000"/>
                    </a:solidFill>
                    <a:latin typeface="Meiryo UI" panose="020B0604030504040204" pitchFamily="50" charset="-128"/>
                    <a:ea typeface="Meiryo UI" panose="020B0604030504040204" pitchFamily="50" charset="-128"/>
                  </a:rPr>
                  <a:t>区域全体の削減計画</a:t>
                </a:r>
                <a:r>
                  <a:rPr lang="ja-JP" altLang="en-US" sz="1633" dirty="0">
                    <a:solidFill>
                      <a:prstClr val="black"/>
                    </a:solidFill>
                    <a:latin typeface="Meiryo UI" panose="020B0604030504040204" pitchFamily="50" charset="-128"/>
                    <a:ea typeface="Meiryo UI" panose="020B0604030504040204" pitchFamily="50" charset="-128"/>
                  </a:rPr>
                  <a:t>。以下４項目の施策と、</a:t>
                </a:r>
                <a:r>
                  <a:rPr lang="ja-JP" altLang="en-US" sz="1633" b="1" dirty="0">
                    <a:solidFill>
                      <a:srgbClr val="FF0000"/>
                    </a:solidFill>
                    <a:latin typeface="Meiryo UI" panose="020B0604030504040204" pitchFamily="50" charset="-128"/>
                    <a:ea typeface="Meiryo UI" panose="020B0604030504040204" pitchFamily="50" charset="-128"/>
                  </a:rPr>
                  <a:t>施策の目標</a:t>
                </a:r>
                <a:r>
                  <a:rPr lang="ja-JP" altLang="en-US" sz="1633" dirty="0">
                    <a:solidFill>
                      <a:prstClr val="black"/>
                    </a:solidFill>
                    <a:latin typeface="Meiryo UI" panose="020B0604030504040204" pitchFamily="50" charset="-128"/>
                    <a:ea typeface="Meiryo UI" panose="020B0604030504040204" pitchFamily="50" charset="-128"/>
                  </a:rPr>
                  <a:t>を定める。　</a:t>
                </a:r>
                <a:r>
                  <a:rPr lang="ja-JP" altLang="en-US" sz="1452" dirty="0">
                    <a:solidFill>
                      <a:prstClr val="black"/>
                    </a:solidFill>
                    <a:latin typeface="Meiryo UI" panose="020B0604030504040204" pitchFamily="50" charset="-128"/>
                    <a:ea typeface="Meiryo UI" panose="020B0604030504040204" pitchFamily="50" charset="-128"/>
                  </a:rPr>
                  <a:t>（</a:t>
                </a:r>
                <a:r>
                  <a:rPr lang="ja-JP" altLang="en-US" sz="1452" b="1" dirty="0">
                    <a:solidFill>
                      <a:prstClr val="black"/>
                    </a:solidFill>
                    <a:latin typeface="Meiryo UI" panose="020B0604030504040204" pitchFamily="50" charset="-128"/>
                    <a:ea typeface="Meiryo UI" panose="020B0604030504040204" pitchFamily="50" charset="-128"/>
                  </a:rPr>
                  <a:t>都道府県・指定都市・中核市・施行時特例市に義務付け、その他市町村は努力義務</a:t>
                </a:r>
                <a:r>
                  <a:rPr lang="ja-JP" altLang="en-US" sz="1452" dirty="0">
                    <a:solidFill>
                      <a:prstClr val="black"/>
                    </a:solidFill>
                    <a:latin typeface="Meiryo UI" panose="020B0604030504040204" pitchFamily="50" charset="-128"/>
                    <a:ea typeface="Meiryo UI" panose="020B0604030504040204" pitchFamily="50" charset="-128"/>
                  </a:rPr>
                  <a:t>）</a:t>
                </a:r>
                <a:endParaRPr lang="en-US" altLang="ja-JP" sz="1452" dirty="0">
                  <a:solidFill>
                    <a:prstClr val="black"/>
                  </a:solidFill>
                  <a:latin typeface="Meiryo UI" panose="020B0604030504040204" pitchFamily="50" charset="-128"/>
                  <a:ea typeface="Meiryo UI" panose="020B0604030504040204" pitchFamily="50" charset="-128"/>
                </a:endParaRPr>
              </a:p>
              <a:p>
                <a:pPr marL="787310" lvl="1" indent="-335747" defTabSz="895327">
                  <a:lnSpc>
                    <a:spcPts val="1996"/>
                  </a:lnSpc>
                  <a:spcBef>
                    <a:spcPts val="544"/>
                  </a:spcBef>
                  <a:buClr>
                    <a:srgbClr val="009C89"/>
                  </a:buClr>
                  <a:buFont typeface="+mj-ea"/>
                  <a:buAutoNum type="circleNumDbPlain"/>
                  <a:defRPr/>
                </a:pPr>
                <a:endParaRPr lang="en-US" altLang="ja-JP" sz="1270" dirty="0">
                  <a:solidFill>
                    <a:prstClr val="black"/>
                  </a:solidFill>
                  <a:latin typeface="Meiryo UI" panose="020B0604030504040204" pitchFamily="50" charset="-128"/>
                  <a:ea typeface="Meiryo UI" panose="020B0604030504040204" pitchFamily="50" charset="-128"/>
                </a:endParaRPr>
              </a:p>
              <a:p>
                <a:pPr marL="787310" lvl="1" indent="-335747" defTabSz="895327">
                  <a:lnSpc>
                    <a:spcPts val="1996"/>
                  </a:lnSpc>
                  <a:spcBef>
                    <a:spcPts val="544"/>
                  </a:spcBef>
                  <a:buClr>
                    <a:srgbClr val="009C89"/>
                  </a:buClr>
                  <a:buFont typeface="+mj-ea"/>
                  <a:buAutoNum type="circleNumDbPlain"/>
                  <a:defRPr/>
                </a:pPr>
                <a:endParaRPr lang="en-US" altLang="ja-JP" sz="1270" dirty="0">
                  <a:solidFill>
                    <a:prstClr val="black"/>
                  </a:solidFill>
                  <a:latin typeface="Meiryo UI" panose="020B0604030504040204" pitchFamily="50" charset="-128"/>
                  <a:ea typeface="Meiryo UI" panose="020B0604030504040204" pitchFamily="50" charset="-128"/>
                </a:endParaRPr>
              </a:p>
              <a:p>
                <a:pPr marL="787310" lvl="1" indent="-335747" defTabSz="895327">
                  <a:lnSpc>
                    <a:spcPts val="1996"/>
                  </a:lnSpc>
                  <a:spcBef>
                    <a:spcPts val="544"/>
                  </a:spcBef>
                  <a:buClr>
                    <a:srgbClr val="009C89"/>
                  </a:buClr>
                  <a:buFont typeface="+mj-ea"/>
                  <a:buAutoNum type="circleNumDbPlain"/>
                  <a:defRPr/>
                </a:pPr>
                <a:endParaRPr lang="en-US" altLang="ja-JP" sz="1270" dirty="0">
                  <a:solidFill>
                    <a:prstClr val="black"/>
                  </a:solidFill>
                  <a:latin typeface="Meiryo UI" panose="020B0604030504040204" pitchFamily="50" charset="-128"/>
                  <a:ea typeface="Meiryo UI" panose="020B0604030504040204" pitchFamily="50" charset="-128"/>
                </a:endParaRPr>
              </a:p>
              <a:p>
                <a:pPr marL="787310" lvl="1" indent="-335747" defTabSz="895327">
                  <a:lnSpc>
                    <a:spcPts val="1996"/>
                  </a:lnSpc>
                  <a:spcBef>
                    <a:spcPts val="544"/>
                  </a:spcBef>
                  <a:buClr>
                    <a:srgbClr val="009C89"/>
                  </a:buClr>
                  <a:buFont typeface="+mj-ea"/>
                  <a:buAutoNum type="circleNumDbPlain"/>
                  <a:defRPr/>
                </a:pPr>
                <a:endParaRPr lang="en-US" altLang="ja-JP" sz="907" dirty="0">
                  <a:solidFill>
                    <a:prstClr val="black"/>
                  </a:solidFill>
                  <a:latin typeface="Meiryo UI" panose="020B0604030504040204" pitchFamily="50" charset="-128"/>
                  <a:ea typeface="Meiryo UI" panose="020B0604030504040204" pitchFamily="50" charset="-128"/>
                </a:endParaRPr>
              </a:p>
              <a:p>
                <a:pPr marL="787310" lvl="1" indent="-335747" defTabSz="895327">
                  <a:lnSpc>
                    <a:spcPts val="1996"/>
                  </a:lnSpc>
                  <a:spcBef>
                    <a:spcPts val="544"/>
                  </a:spcBef>
                  <a:spcAft>
                    <a:spcPts val="1089"/>
                  </a:spcAft>
                  <a:buFont typeface="+mj-ea"/>
                  <a:buAutoNum type="circleNumDbPlain"/>
                  <a:defRPr/>
                </a:pPr>
                <a:r>
                  <a:rPr lang="ja-JP" altLang="en-US" sz="1633" b="1" dirty="0">
                    <a:solidFill>
                      <a:prstClr val="black"/>
                    </a:solidFill>
                    <a:latin typeface="Meiryo UI" panose="020B0604030504040204" pitchFamily="50" charset="-128"/>
                    <a:ea typeface="Meiryo UI" panose="020B0604030504040204" pitchFamily="50" charset="-128"/>
                  </a:rPr>
                  <a:t>すべての市町村</a:t>
                </a:r>
                <a:r>
                  <a:rPr lang="ja-JP" altLang="en-US" sz="1633" dirty="0">
                    <a:solidFill>
                      <a:prstClr val="black"/>
                    </a:solidFill>
                    <a:latin typeface="Meiryo UI" panose="020B0604030504040204" pitchFamily="50" charset="-128"/>
                    <a:ea typeface="Meiryo UI" panose="020B0604030504040204" pitchFamily="50" charset="-128"/>
                  </a:rPr>
                  <a:t>は、①に加えて、</a:t>
                </a:r>
                <a:r>
                  <a:rPr lang="ja-JP" altLang="en-US" sz="1633" b="1" dirty="0">
                    <a:solidFill>
                      <a:prstClr val="black">
                        <a:lumMod val="95000"/>
                        <a:lumOff val="5000"/>
                      </a:prstClr>
                    </a:solidFill>
                    <a:latin typeface="Meiryo UI" panose="020B0604030504040204" pitchFamily="50" charset="-128"/>
                    <a:ea typeface="Meiryo UI" panose="020B0604030504040204" pitchFamily="50" charset="-128"/>
                  </a:rPr>
                  <a:t>地域の再エネ事業</a:t>
                </a:r>
                <a:r>
                  <a:rPr lang="ja-JP" altLang="en-US" sz="1633" dirty="0">
                    <a:solidFill>
                      <a:prstClr val="black"/>
                    </a:solidFill>
                    <a:latin typeface="Meiryo UI" panose="020B0604030504040204" pitchFamily="50" charset="-128"/>
                    <a:ea typeface="Meiryo UI" panose="020B0604030504040204" pitchFamily="50" charset="-128"/>
                  </a:rPr>
                  <a:t>（</a:t>
                </a:r>
                <a:r>
                  <a:rPr lang="ja-JP" altLang="en-US" sz="1633" b="1" dirty="0">
                    <a:solidFill>
                      <a:srgbClr val="FF0000"/>
                    </a:solidFill>
                    <a:latin typeface="Meiryo UI" panose="020B0604030504040204" pitchFamily="50" charset="-128"/>
                    <a:ea typeface="Meiryo UI" panose="020B0604030504040204" pitchFamily="50" charset="-128"/>
                  </a:rPr>
                  <a:t>地域脱炭素化促進事業</a:t>
                </a:r>
                <a:r>
                  <a:rPr lang="ja-JP" altLang="en-US" sz="1633" dirty="0">
                    <a:solidFill>
                      <a:prstClr val="black"/>
                    </a:solidFill>
                    <a:latin typeface="Meiryo UI" panose="020B0604030504040204" pitchFamily="50" charset="-128"/>
                    <a:ea typeface="Meiryo UI" panose="020B0604030504040204" pitchFamily="50" charset="-128"/>
                  </a:rPr>
                  <a:t>）</a:t>
                </a:r>
                <a:r>
                  <a:rPr lang="ja-JP" altLang="en-US" sz="1633" b="1" dirty="0">
                    <a:solidFill>
                      <a:prstClr val="black">
                        <a:lumMod val="95000"/>
                        <a:lumOff val="5000"/>
                      </a:prstClr>
                    </a:solidFill>
                    <a:latin typeface="Meiryo UI" panose="020B0604030504040204" pitchFamily="50" charset="-128"/>
                    <a:ea typeface="Meiryo UI" panose="020B0604030504040204" pitchFamily="50" charset="-128"/>
                  </a:rPr>
                  <a:t>の実施に関する要件</a:t>
                </a:r>
                <a:r>
                  <a:rPr lang="ja-JP" altLang="en-US" sz="1633" dirty="0">
                    <a:solidFill>
                      <a:prstClr val="black"/>
                    </a:solidFill>
                    <a:latin typeface="Meiryo UI" panose="020B0604030504040204" pitchFamily="50" charset="-128"/>
                    <a:ea typeface="Meiryo UI" panose="020B0604030504040204" pitchFamily="50" charset="-128"/>
                  </a:rPr>
                  <a:t>（対象となる区域（</a:t>
                </a:r>
                <a:r>
                  <a:rPr lang="ja-JP" altLang="en-US" sz="1633" b="1" dirty="0">
                    <a:solidFill>
                      <a:srgbClr val="FF0000"/>
                    </a:solidFill>
                    <a:latin typeface="Meiryo UI" panose="020B0604030504040204" pitchFamily="50" charset="-128"/>
                    <a:ea typeface="Meiryo UI" panose="020B0604030504040204" pitchFamily="50" charset="-128"/>
                  </a:rPr>
                  <a:t>促進区域</a:t>
                </a:r>
                <a:r>
                  <a:rPr lang="ja-JP" altLang="en-US" sz="1633" dirty="0">
                    <a:solidFill>
                      <a:prstClr val="black"/>
                    </a:solidFill>
                    <a:latin typeface="Meiryo UI" panose="020B0604030504040204" pitchFamily="50" charset="-128"/>
                    <a:ea typeface="Meiryo UI" panose="020B0604030504040204" pitchFamily="50" charset="-128"/>
                  </a:rPr>
                  <a:t>）、事業に求める</a:t>
                </a:r>
                <a:r>
                  <a:rPr lang="ja-JP" altLang="en-US" sz="1633" b="1" dirty="0">
                    <a:solidFill>
                      <a:prstClr val="black"/>
                    </a:solidFill>
                    <a:latin typeface="Meiryo UI" panose="020B0604030504040204" pitchFamily="50" charset="-128"/>
                    <a:ea typeface="Meiryo UI" panose="020B0604030504040204" pitchFamily="50" charset="-128"/>
                  </a:rPr>
                  <a:t>地域貢献の取組</a:t>
                </a:r>
                <a:r>
                  <a:rPr lang="ja-JP" altLang="en-US" sz="1633" dirty="0">
                    <a:solidFill>
                      <a:prstClr val="black"/>
                    </a:solidFill>
                    <a:latin typeface="Meiryo UI" panose="020B0604030504040204" pitchFamily="50" charset="-128"/>
                    <a:ea typeface="Meiryo UI" panose="020B0604030504040204" pitchFamily="50" charset="-128"/>
                  </a:rPr>
                  <a:t>等）を定めるよう努める。　　　　　　　　　　　　　また、要件を満たす</a:t>
                </a:r>
                <a:r>
                  <a:rPr lang="ja-JP" altLang="en-US" sz="1633" b="1" dirty="0">
                    <a:solidFill>
                      <a:prstClr val="black"/>
                    </a:solidFill>
                    <a:latin typeface="Meiryo UI" panose="020B0604030504040204" pitchFamily="50" charset="-128"/>
                    <a:ea typeface="Meiryo UI" panose="020B0604030504040204" pitchFamily="50" charset="-128"/>
                  </a:rPr>
                  <a:t>事業計画について認定</a:t>
                </a:r>
                <a:r>
                  <a:rPr lang="ja-JP" altLang="en-US" sz="1633" dirty="0">
                    <a:solidFill>
                      <a:prstClr val="black"/>
                    </a:solidFill>
                    <a:latin typeface="Meiryo UI" panose="020B0604030504040204" pitchFamily="50" charset="-128"/>
                    <a:ea typeface="Meiryo UI" panose="020B0604030504040204" pitchFamily="50" charset="-128"/>
                  </a:rPr>
                  <a:t>を行う。</a:t>
                </a:r>
                <a:endParaRPr lang="en-US" altLang="ja-JP" sz="1633" dirty="0">
                  <a:solidFill>
                    <a:prstClr val="black"/>
                  </a:solidFill>
                  <a:latin typeface="Meiryo UI" panose="020B0604030504040204" pitchFamily="50" charset="-128"/>
                  <a:ea typeface="Meiryo UI" panose="020B0604030504040204" pitchFamily="50" charset="-128"/>
                </a:endParaRPr>
              </a:p>
              <a:p>
                <a:pPr marL="787310" lvl="1" indent="-335747" defTabSz="895327">
                  <a:lnSpc>
                    <a:spcPts val="1996"/>
                  </a:lnSpc>
                  <a:spcBef>
                    <a:spcPts val="544"/>
                  </a:spcBef>
                  <a:buFont typeface="+mj-ea"/>
                  <a:buAutoNum type="circleNumDbPlain" startAt="3"/>
                  <a:defRPr/>
                </a:pPr>
                <a:r>
                  <a:rPr lang="ja-JP" altLang="en-US" sz="1633" b="1" dirty="0">
                    <a:solidFill>
                      <a:prstClr val="black"/>
                    </a:solidFill>
                    <a:latin typeface="Meiryo UI" panose="020B0604030504040204" pitchFamily="50" charset="-128"/>
                    <a:ea typeface="Meiryo UI" panose="020B0604030504040204" pitchFamily="50" charset="-128"/>
                  </a:rPr>
                  <a:t>都道府県は</a:t>
                </a:r>
                <a:r>
                  <a:rPr lang="ja-JP" altLang="en-US" sz="1633" dirty="0">
                    <a:solidFill>
                      <a:prstClr val="black"/>
                    </a:solidFill>
                    <a:latin typeface="Meiryo UI" panose="020B0604030504040204" pitchFamily="50" charset="-128"/>
                    <a:ea typeface="Meiryo UI" panose="020B0604030504040204" pitchFamily="50" charset="-128"/>
                  </a:rPr>
                  <a:t>、①に加えて、</a:t>
                </a:r>
                <a:r>
                  <a:rPr lang="ja-JP" altLang="en-US" sz="1633" u="sng" dirty="0">
                    <a:solidFill>
                      <a:prstClr val="black"/>
                    </a:solidFill>
                    <a:latin typeface="Meiryo UI" panose="020B0604030504040204" pitchFamily="50" charset="-128"/>
                    <a:ea typeface="Meiryo UI" panose="020B0604030504040204" pitchFamily="50" charset="-128"/>
                  </a:rPr>
                  <a:t>市町村が促進区域を定める際の環境配慮の基準</a:t>
                </a:r>
                <a:r>
                  <a:rPr lang="ja-JP" altLang="en-US" sz="1633" dirty="0">
                    <a:solidFill>
                      <a:prstClr val="black"/>
                    </a:solidFill>
                    <a:latin typeface="Meiryo UI" panose="020B0604030504040204" pitchFamily="50" charset="-128"/>
                    <a:ea typeface="Meiryo UI" panose="020B0604030504040204" pitchFamily="50" charset="-128"/>
                  </a:rPr>
                  <a:t>を定めることができる。</a:t>
                </a:r>
                <a:endParaRPr lang="en-US" altLang="ja-JP" sz="1633" spc="-36" dirty="0">
                  <a:solidFill>
                    <a:srgbClr val="FF0000"/>
                  </a:solidFill>
                  <a:latin typeface="Meiryo UI" panose="020B0604030504040204" pitchFamily="50" charset="-128"/>
                  <a:ea typeface="Meiryo UI" panose="020B0604030504040204" pitchFamily="50" charset="-128"/>
                </a:endParaRPr>
              </a:p>
            </p:txBody>
          </p:sp>
          <p:sp>
            <p:nvSpPr>
              <p:cNvPr id="7" name="コンテンツ プレースホルダー 2">
                <a:extLst>
                  <a:ext uri="{FF2B5EF4-FFF2-40B4-BE49-F238E27FC236}">
                    <a16:creationId xmlns:a16="http://schemas.microsoft.com/office/drawing/2014/main" id="{B4DF6BD4-8A6C-C327-2604-CF7905F834E3}"/>
                  </a:ext>
                </a:extLst>
              </p:cNvPr>
              <p:cNvSpPr txBox="1">
                <a:spLocks/>
              </p:cNvSpPr>
              <p:nvPr/>
            </p:nvSpPr>
            <p:spPr>
              <a:xfrm>
                <a:off x="1078588" y="4307018"/>
                <a:ext cx="8125406" cy="1323608"/>
              </a:xfrm>
              <a:prstGeom prst="rect">
                <a:avLst/>
              </a:prstGeom>
              <a:ln w="19050">
                <a:noFill/>
              </a:ln>
            </p:spPr>
            <p:txBody>
              <a:bodyPr vert="horz" lIns="163293" tIns="97976" rIns="163293" bIns="97976" rtlCol="0">
                <a:noAutofit/>
              </a:bodyPr>
              <a:lstStyle>
                <a:defPPr>
                  <a:defRPr lang="ja-JP"/>
                </a:defPPr>
                <a:lvl1pPr marL="0" algn="l" defTabSz="995507" rtl="0" eaLnBrk="1" latinLnBrk="0" hangingPunct="1">
                  <a:defRPr kumimoji="1" sz="1960" kern="1200">
                    <a:solidFill>
                      <a:schemeClr val="tx1"/>
                    </a:solidFill>
                    <a:latin typeface="+mn-lt"/>
                    <a:ea typeface="+mn-ea"/>
                    <a:cs typeface="+mn-cs"/>
                  </a:defRPr>
                </a:lvl1pPr>
                <a:lvl2pPr marL="497754" algn="l" defTabSz="995507" rtl="0" eaLnBrk="1" latinLnBrk="0" hangingPunct="1">
                  <a:defRPr kumimoji="1" sz="1960" kern="1200">
                    <a:solidFill>
                      <a:schemeClr val="tx1"/>
                    </a:solidFill>
                    <a:latin typeface="+mn-lt"/>
                    <a:ea typeface="+mn-ea"/>
                    <a:cs typeface="+mn-cs"/>
                  </a:defRPr>
                </a:lvl2pPr>
                <a:lvl3pPr marL="995507" algn="l" defTabSz="995507" rtl="0" eaLnBrk="1" latinLnBrk="0" hangingPunct="1">
                  <a:defRPr kumimoji="1" sz="1960" kern="1200">
                    <a:solidFill>
                      <a:schemeClr val="tx1"/>
                    </a:solidFill>
                    <a:latin typeface="+mn-lt"/>
                    <a:ea typeface="+mn-ea"/>
                    <a:cs typeface="+mn-cs"/>
                  </a:defRPr>
                </a:lvl3pPr>
                <a:lvl4pPr marL="1493261" algn="l" defTabSz="995507" rtl="0" eaLnBrk="1" latinLnBrk="0" hangingPunct="1">
                  <a:defRPr kumimoji="1" sz="1960" kern="1200">
                    <a:solidFill>
                      <a:schemeClr val="tx1"/>
                    </a:solidFill>
                    <a:latin typeface="+mn-lt"/>
                    <a:ea typeface="+mn-ea"/>
                    <a:cs typeface="+mn-cs"/>
                  </a:defRPr>
                </a:lvl4pPr>
                <a:lvl5pPr marL="1991015" algn="l" defTabSz="995507" rtl="0" eaLnBrk="1" latinLnBrk="0" hangingPunct="1">
                  <a:defRPr kumimoji="1" sz="1960" kern="1200">
                    <a:solidFill>
                      <a:schemeClr val="tx1"/>
                    </a:solidFill>
                    <a:latin typeface="+mn-lt"/>
                    <a:ea typeface="+mn-ea"/>
                    <a:cs typeface="+mn-cs"/>
                  </a:defRPr>
                </a:lvl5pPr>
                <a:lvl6pPr marL="2488768" algn="l" defTabSz="995507" rtl="0" eaLnBrk="1" latinLnBrk="0" hangingPunct="1">
                  <a:defRPr kumimoji="1" sz="1960" kern="1200">
                    <a:solidFill>
                      <a:schemeClr val="tx1"/>
                    </a:solidFill>
                    <a:latin typeface="+mn-lt"/>
                    <a:ea typeface="+mn-ea"/>
                    <a:cs typeface="+mn-cs"/>
                  </a:defRPr>
                </a:lvl6pPr>
                <a:lvl7pPr marL="2986522" algn="l" defTabSz="995507" rtl="0" eaLnBrk="1" latinLnBrk="0" hangingPunct="1">
                  <a:defRPr kumimoji="1" sz="1960" kern="1200">
                    <a:solidFill>
                      <a:schemeClr val="tx1"/>
                    </a:solidFill>
                    <a:latin typeface="+mn-lt"/>
                    <a:ea typeface="+mn-ea"/>
                    <a:cs typeface="+mn-cs"/>
                  </a:defRPr>
                </a:lvl7pPr>
                <a:lvl8pPr marL="3484275" algn="l" defTabSz="995507" rtl="0" eaLnBrk="1" latinLnBrk="0" hangingPunct="1">
                  <a:defRPr kumimoji="1" sz="1960" kern="1200">
                    <a:solidFill>
                      <a:schemeClr val="tx1"/>
                    </a:solidFill>
                    <a:latin typeface="+mn-lt"/>
                    <a:ea typeface="+mn-ea"/>
                    <a:cs typeface="+mn-cs"/>
                  </a:defRPr>
                </a:lvl8pPr>
                <a:lvl9pPr marL="3982029" algn="l" defTabSz="995507" rtl="0" eaLnBrk="1" latinLnBrk="0" hangingPunct="1">
                  <a:defRPr kumimoji="1" sz="1960" kern="1200">
                    <a:solidFill>
                      <a:schemeClr val="tx1"/>
                    </a:solidFill>
                    <a:latin typeface="+mn-lt"/>
                    <a:ea typeface="+mn-ea"/>
                    <a:cs typeface="+mn-cs"/>
                  </a:defRPr>
                </a:lvl9pPr>
              </a:lstStyle>
              <a:p>
                <a:pPr marL="335747" indent="-335747" defTabSz="895327">
                  <a:lnSpc>
                    <a:spcPts val="1814"/>
                  </a:lnSpc>
                  <a:spcBef>
                    <a:spcPts val="272"/>
                  </a:spcBef>
                  <a:buFont typeface="Arial" panose="020B0604020202020204" pitchFamily="34" charset="0"/>
                  <a:buChar char="•"/>
                  <a:defRPr/>
                </a:pPr>
                <a:r>
                  <a:rPr lang="ja-JP" altLang="en-US" sz="1542" dirty="0">
                    <a:solidFill>
                      <a:prstClr val="black"/>
                    </a:solidFill>
                    <a:latin typeface="Meiryo UI" panose="020B0604030504040204" pitchFamily="50" charset="-128"/>
                    <a:ea typeface="Meiryo UI" panose="020B0604030504040204" pitchFamily="50" charset="-128"/>
                  </a:rPr>
                  <a:t>再生可能エネルギー導入の促進</a:t>
                </a:r>
              </a:p>
              <a:p>
                <a:pPr marL="335747" indent="-335747" defTabSz="895327">
                  <a:lnSpc>
                    <a:spcPts val="1814"/>
                  </a:lnSpc>
                  <a:spcBef>
                    <a:spcPts val="272"/>
                  </a:spcBef>
                  <a:buFont typeface="Arial" panose="020B0604020202020204" pitchFamily="34" charset="0"/>
                  <a:buChar char="•"/>
                  <a:defRPr/>
                </a:pPr>
                <a:r>
                  <a:rPr lang="ja-JP" altLang="en-US" sz="1542" dirty="0">
                    <a:solidFill>
                      <a:prstClr val="black"/>
                    </a:solidFill>
                    <a:latin typeface="Meiryo UI" panose="020B0604030504040204" pitchFamily="50" charset="-128"/>
                    <a:ea typeface="Meiryo UI" panose="020B0604030504040204" pitchFamily="50" charset="-128"/>
                  </a:rPr>
                  <a:t>地域の事業者、住民による省エネその他の排出抑制の</a:t>
                </a:r>
                <a:r>
                  <a:rPr lang="ja-JP" altLang="en-US" sz="1542" dirty="0">
                    <a:solidFill>
                      <a:prstClr val="black"/>
                    </a:solidFill>
                    <a:highlight>
                      <a:srgbClr val="FFFFFF"/>
                    </a:highlight>
                    <a:latin typeface="Meiryo UI" panose="020B0604030504040204" pitchFamily="50" charset="-128"/>
                    <a:ea typeface="Meiryo UI" panose="020B0604030504040204" pitchFamily="50" charset="-128"/>
                  </a:rPr>
                  <a:t>推進</a:t>
                </a:r>
                <a:endParaRPr lang="en-US" altLang="ja-JP" sz="1542" dirty="0">
                  <a:solidFill>
                    <a:prstClr val="black"/>
                  </a:solidFill>
                  <a:highlight>
                    <a:srgbClr val="FFFFFF"/>
                  </a:highlight>
                  <a:latin typeface="Meiryo UI" panose="020B0604030504040204" pitchFamily="50" charset="-128"/>
                  <a:ea typeface="Meiryo UI" panose="020B0604030504040204" pitchFamily="50" charset="-128"/>
                </a:endParaRPr>
              </a:p>
              <a:p>
                <a:pPr marL="335747" indent="-335747" defTabSz="895327">
                  <a:lnSpc>
                    <a:spcPts val="1814"/>
                  </a:lnSpc>
                  <a:spcBef>
                    <a:spcPts val="272"/>
                  </a:spcBef>
                  <a:buFont typeface="Arial" panose="020B0604020202020204" pitchFamily="34" charset="0"/>
                  <a:buChar char="•"/>
                  <a:defRPr/>
                </a:pPr>
                <a:r>
                  <a:rPr lang="ja-JP" altLang="en-US" sz="154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都市機能の集約化、公共交通機関、緑地その他の地域環境の整備・改善</a:t>
                </a:r>
                <a:endParaRPr lang="en-US" altLang="ja-JP" sz="154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35747" indent="-335747" defTabSz="895327">
                  <a:lnSpc>
                    <a:spcPts val="1814"/>
                  </a:lnSpc>
                  <a:spcBef>
                    <a:spcPts val="272"/>
                  </a:spcBef>
                  <a:buFont typeface="Arial" panose="020B0604020202020204" pitchFamily="34" charset="0"/>
                  <a:buChar char="•"/>
                  <a:defRPr/>
                </a:pPr>
                <a:r>
                  <a:rPr lang="ja-JP" altLang="en-US" sz="154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循環型社会の形成　</a:t>
                </a:r>
                <a:endParaRPr lang="ja-JP" altLang="en-US" sz="1542" dirty="0">
                  <a:solidFill>
                    <a:prstClr val="black"/>
                  </a:solidFill>
                  <a:latin typeface="Meiryo UI" panose="020B0604030504040204" pitchFamily="50" charset="-128"/>
                  <a:ea typeface="Meiryo UI" panose="020B0604030504040204" pitchFamily="50" charset="-128"/>
                </a:endParaRPr>
              </a:p>
            </p:txBody>
          </p:sp>
        </p:grpSp>
        <p:sp>
          <p:nvSpPr>
            <p:cNvPr id="9" name="正方形/長方形 8">
              <a:extLst>
                <a:ext uri="{FF2B5EF4-FFF2-40B4-BE49-F238E27FC236}">
                  <a16:creationId xmlns:a16="http://schemas.microsoft.com/office/drawing/2014/main" id="{30EB46C4-A0C8-919D-22AF-9DD52953340B}"/>
                </a:ext>
              </a:extLst>
            </p:cNvPr>
            <p:cNvSpPr/>
            <p:nvPr/>
          </p:nvSpPr>
          <p:spPr>
            <a:xfrm>
              <a:off x="289942" y="3276591"/>
              <a:ext cx="4320000" cy="360000"/>
            </a:xfrm>
            <a:prstGeom prst="rect">
              <a:avLst/>
            </a:prstGeom>
            <a:solidFill>
              <a:srgbClr val="006E93"/>
            </a:solidFill>
            <a:ln w="9525">
              <a:solidFill>
                <a:srgbClr val="006E9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9544">
                <a:defRPr/>
              </a:pPr>
              <a:r>
                <a:rPr lang="ja-JP" altLang="en-US" sz="1633" b="1">
                  <a:solidFill>
                    <a:prstClr val="white"/>
                  </a:solidFill>
                  <a:latin typeface="Meiryo UI" panose="020B0604030504040204" pitchFamily="50" charset="-128"/>
                  <a:ea typeface="Meiryo UI" panose="020B0604030504040204" pitchFamily="50" charset="-128"/>
                </a:rPr>
                <a:t>地方公共団体実行計画（区域施策編）</a:t>
              </a:r>
            </a:p>
          </p:txBody>
        </p:sp>
      </p:grpSp>
      <p:sp>
        <p:nvSpPr>
          <p:cNvPr id="20" name="タイトル 1">
            <a:extLst>
              <a:ext uri="{FF2B5EF4-FFF2-40B4-BE49-F238E27FC236}">
                <a16:creationId xmlns:a16="http://schemas.microsoft.com/office/drawing/2014/main" id="{6F2C8A8D-CE73-17C6-C4A6-63AE6941C0AF}"/>
              </a:ext>
            </a:extLst>
          </p:cNvPr>
          <p:cNvSpPr txBox="1">
            <a:spLocks/>
          </p:cNvSpPr>
          <p:nvPr/>
        </p:nvSpPr>
        <p:spPr bwMode="white">
          <a:xfrm>
            <a:off x="272547" y="253044"/>
            <a:ext cx="8987120" cy="587854"/>
          </a:xfrm>
          <a:prstGeom prst="rect">
            <a:avLst/>
          </a:prstGeom>
        </p:spPr>
        <p:txBody>
          <a:bodyPr lIns="228610" tIns="32659" rIns="0" bIns="0" anchor="ctr" anchorCtr="0"/>
          <a:lstStyle>
            <a:lvl1pPr algn="l" defTabSz="1007943" rtl="0" eaLnBrk="1" latinLnBrk="0" hangingPunct="1">
              <a:lnSpc>
                <a:spcPct val="90000"/>
              </a:lnSpc>
              <a:spcBef>
                <a:spcPct val="0"/>
              </a:spcBef>
              <a:buNone/>
              <a:defRPr kumimoji="1" sz="2800" b="1" kern="1200">
                <a:solidFill>
                  <a:schemeClr val="bg1"/>
                </a:solidFill>
                <a:latin typeface="Meiryo UI" panose="020B0604030504040204" pitchFamily="50" charset="-128"/>
                <a:ea typeface="Meiryo UI" panose="020B0604030504040204" pitchFamily="50" charset="-128"/>
                <a:cs typeface="+mj-cs"/>
              </a:defRPr>
            </a:lvl1pPr>
          </a:lstStyle>
          <a:p>
            <a:pPr defTabSz="914406">
              <a:defRPr/>
            </a:pPr>
            <a:r>
              <a:rPr lang="ja-JP" altLang="en-US" sz="2177">
                <a:solidFill>
                  <a:prstClr val="white"/>
                </a:solidFill>
              </a:rPr>
              <a:t>地方公共団体実行計画の概要</a:t>
            </a:r>
          </a:p>
        </p:txBody>
      </p:sp>
    </p:spTree>
    <p:extLst>
      <p:ext uri="{BB962C8B-B14F-4D97-AF65-F5344CB8AC3E}">
        <p14:creationId xmlns:p14="http://schemas.microsoft.com/office/powerpoint/2010/main" val="1307353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C02989-4D9C-4795-AFCB-0C517FBA8CBC}"/>
              </a:ext>
            </a:extLst>
          </p:cNvPr>
          <p:cNvSpPr>
            <a:spLocks noGrp="1"/>
          </p:cNvSpPr>
          <p:nvPr>
            <p:ph type="title"/>
          </p:nvPr>
        </p:nvSpPr>
        <p:spPr/>
        <p:txBody>
          <a:bodyPr/>
          <a:lstStyle/>
          <a:p>
            <a:r>
              <a:rPr lang="ja-JP" altLang="en-US" sz="2400" dirty="0"/>
              <a:t>参考：対策・施策の体系的整理の完成イメージ</a:t>
            </a:r>
          </a:p>
        </p:txBody>
      </p:sp>
      <p:sp>
        <p:nvSpPr>
          <p:cNvPr id="3" name="コンテンツ プレースホルダー 2">
            <a:extLst>
              <a:ext uri="{FF2B5EF4-FFF2-40B4-BE49-F238E27FC236}">
                <a16:creationId xmlns:a16="http://schemas.microsoft.com/office/drawing/2014/main" id="{162E2228-924A-437A-A213-ED9DC0815F7C}"/>
              </a:ext>
            </a:extLst>
          </p:cNvPr>
          <p:cNvSpPr>
            <a:spLocks noGrp="1"/>
          </p:cNvSpPr>
          <p:nvPr>
            <p:ph sz="quarter" idx="13"/>
          </p:nvPr>
        </p:nvSpPr>
        <p:spPr>
          <a:xfrm>
            <a:off x="250187" y="1007807"/>
            <a:ext cx="9405628" cy="1070957"/>
          </a:xfrm>
        </p:spPr>
        <p:txBody>
          <a:bodyPr/>
          <a:lstStyle/>
          <a:p>
            <a:r>
              <a:rPr lang="ja-JP" altLang="en-US" sz="1600" b="1" dirty="0"/>
              <a:t>対策・施策の体系的整理</a:t>
            </a:r>
            <a:endParaRPr lang="en-US" altLang="ja-JP" sz="1600" b="1" dirty="0"/>
          </a:p>
          <a:p>
            <a:pPr>
              <a:buFont typeface="Arial" panose="020B0604020202020204" pitchFamily="34" charset="0"/>
              <a:buChar char="•"/>
            </a:pPr>
            <a:r>
              <a:rPr lang="ja-JP" altLang="en-US" sz="1200" dirty="0"/>
              <a:t>これまで検討されていた部門別の施策体系を、区域への発信も見据えて</a:t>
            </a:r>
            <a:r>
              <a:rPr lang="ja-JP" altLang="en-US" sz="1200" b="1" dirty="0"/>
              <a:t>主体別に組み替えていく。</a:t>
            </a:r>
            <a:endParaRPr lang="en-US" altLang="ja-JP" sz="1200" b="1" dirty="0"/>
          </a:p>
          <a:p>
            <a:pPr>
              <a:buFont typeface="Arial" panose="020B0604020202020204" pitchFamily="34" charset="0"/>
              <a:buChar char="•"/>
            </a:pPr>
            <a:r>
              <a:rPr lang="ja-JP" altLang="en-US" sz="1200" dirty="0"/>
              <a:t>体系的整理を行うことで、各主体の取組が排出量削減においてどのような効果を生むのか、説明が容易になる。</a:t>
            </a:r>
            <a:endParaRPr lang="en-US" altLang="ja-JP" sz="1200" dirty="0"/>
          </a:p>
        </p:txBody>
      </p:sp>
      <p:pic>
        <p:nvPicPr>
          <p:cNvPr id="5" name="図 4">
            <a:extLst>
              <a:ext uri="{FF2B5EF4-FFF2-40B4-BE49-F238E27FC236}">
                <a16:creationId xmlns:a16="http://schemas.microsoft.com/office/drawing/2014/main" id="{3F4833D9-4593-4462-A96D-B9D2211DB6F2}"/>
              </a:ext>
            </a:extLst>
          </p:cNvPr>
          <p:cNvPicPr>
            <a:picLocks noChangeAspect="1"/>
          </p:cNvPicPr>
          <p:nvPr/>
        </p:nvPicPr>
        <p:blipFill>
          <a:blip r:embed="rId3"/>
          <a:stretch>
            <a:fillRect/>
          </a:stretch>
        </p:blipFill>
        <p:spPr>
          <a:xfrm>
            <a:off x="2448042" y="2103983"/>
            <a:ext cx="5009915" cy="4482115"/>
          </a:xfrm>
          <a:prstGeom prst="rect">
            <a:avLst/>
          </a:prstGeom>
        </p:spPr>
      </p:pic>
      <p:sp>
        <p:nvSpPr>
          <p:cNvPr id="4" name="テキスト ボックス 3">
            <a:extLst>
              <a:ext uri="{FF2B5EF4-FFF2-40B4-BE49-F238E27FC236}">
                <a16:creationId xmlns:a16="http://schemas.microsoft.com/office/drawing/2014/main" id="{D74BDBEA-CCE7-7DCD-0362-D988745C572A}"/>
              </a:ext>
            </a:extLst>
          </p:cNvPr>
          <p:cNvSpPr txBox="1"/>
          <p:nvPr/>
        </p:nvSpPr>
        <p:spPr>
          <a:xfrm>
            <a:off x="25455" y="6600119"/>
            <a:ext cx="6466507" cy="253916"/>
          </a:xfrm>
          <a:prstGeom prst="rect">
            <a:avLst/>
          </a:prstGeom>
          <a:noFill/>
        </p:spPr>
        <p:txBody>
          <a:bodyPr wrap="square" rtlCol="0">
            <a:spAutoFit/>
          </a:bodyPr>
          <a:lstStyle/>
          <a:p>
            <a:r>
              <a:rPr lang="ja-JP" altLang="en-US" sz="1050" dirty="0"/>
              <a:t>出典</a:t>
            </a:r>
            <a:r>
              <a:rPr kumimoji="1" lang="ja-JP" altLang="en-US" sz="1050" dirty="0"/>
              <a:t>：</a:t>
            </a:r>
            <a:r>
              <a:rPr lang="ja-JP" altLang="en-US" sz="1050" dirty="0"/>
              <a:t>マニュアル本編：</a:t>
            </a:r>
            <a:r>
              <a:rPr lang="en-US" altLang="ja-JP" sz="1050" dirty="0"/>
              <a:t>p.116</a:t>
            </a:r>
            <a:endParaRPr kumimoji="1" lang="en-US" altLang="ja-JP" sz="1050" dirty="0"/>
          </a:p>
        </p:txBody>
      </p:sp>
    </p:spTree>
    <p:extLst>
      <p:ext uri="{BB962C8B-B14F-4D97-AF65-F5344CB8AC3E}">
        <p14:creationId xmlns:p14="http://schemas.microsoft.com/office/powerpoint/2010/main" val="39150521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C02989-4D9C-4795-AFCB-0C517FBA8CBC}"/>
              </a:ext>
            </a:extLst>
          </p:cNvPr>
          <p:cNvSpPr>
            <a:spLocks noGrp="1"/>
          </p:cNvSpPr>
          <p:nvPr>
            <p:ph type="title"/>
          </p:nvPr>
        </p:nvSpPr>
        <p:spPr/>
        <p:txBody>
          <a:bodyPr/>
          <a:lstStyle/>
          <a:p>
            <a:r>
              <a:rPr lang="ja-JP" altLang="en-US" sz="2400" dirty="0"/>
              <a:t>対策・施策の体系的整理</a:t>
            </a:r>
          </a:p>
        </p:txBody>
      </p:sp>
      <p:sp>
        <p:nvSpPr>
          <p:cNvPr id="3" name="コンテンツ プレースホルダー 2">
            <a:extLst>
              <a:ext uri="{FF2B5EF4-FFF2-40B4-BE49-F238E27FC236}">
                <a16:creationId xmlns:a16="http://schemas.microsoft.com/office/drawing/2014/main" id="{162E2228-924A-437A-A213-ED9DC0815F7C}"/>
              </a:ext>
            </a:extLst>
          </p:cNvPr>
          <p:cNvSpPr>
            <a:spLocks noGrp="1"/>
          </p:cNvSpPr>
          <p:nvPr>
            <p:ph sz="quarter" idx="13"/>
          </p:nvPr>
        </p:nvSpPr>
        <p:spPr>
          <a:xfrm>
            <a:off x="250187" y="1007807"/>
            <a:ext cx="9405628" cy="1070957"/>
          </a:xfrm>
        </p:spPr>
        <p:txBody>
          <a:bodyPr/>
          <a:lstStyle/>
          <a:p>
            <a:r>
              <a:rPr lang="ja-JP" altLang="en-US" sz="1600" b="1" dirty="0"/>
              <a:t>対策・施策の部門別整理</a:t>
            </a:r>
            <a:endParaRPr lang="en-US" altLang="ja-JP" sz="1600" b="1" dirty="0"/>
          </a:p>
          <a:p>
            <a:pPr>
              <a:buFont typeface="Arial" panose="020B0604020202020204" pitchFamily="34" charset="0"/>
              <a:buChar char="•"/>
            </a:pPr>
            <a:r>
              <a:rPr lang="ja-JP" altLang="en-US" sz="1200" dirty="0"/>
              <a:t>産業・業務その他・家庭・運輸のそれぞれの部門で、これまでに検討した対策及び施策を洗い出す。</a:t>
            </a:r>
            <a:endParaRPr lang="en-US" altLang="ja-JP" sz="1200" dirty="0"/>
          </a:p>
          <a:p>
            <a:pPr>
              <a:buFont typeface="Arial" panose="020B0604020202020204" pitchFamily="34" charset="0"/>
              <a:buChar char="•"/>
            </a:pPr>
            <a:r>
              <a:rPr lang="ja-JP" altLang="en-US" sz="1200" dirty="0"/>
              <a:t>対策及び施策に関連する取組主体を、</a:t>
            </a:r>
            <a:r>
              <a:rPr lang="ja-JP" altLang="en-US" sz="1200" b="1" dirty="0"/>
              <a:t>「住民」「事業者」「行政」</a:t>
            </a:r>
            <a:r>
              <a:rPr lang="ja-JP" altLang="en-US" sz="1200" dirty="0"/>
              <a:t>の</a:t>
            </a:r>
            <a:r>
              <a:rPr lang="en-US" altLang="ja-JP" sz="1200" dirty="0"/>
              <a:t>3</a:t>
            </a:r>
            <a:r>
              <a:rPr lang="ja-JP" altLang="en-US" sz="1200" dirty="0"/>
              <a:t>分類に切り分ける。</a:t>
            </a:r>
            <a:endParaRPr lang="en-US" altLang="ja-JP" sz="1200" dirty="0"/>
          </a:p>
        </p:txBody>
      </p:sp>
      <p:pic>
        <p:nvPicPr>
          <p:cNvPr id="5" name="図 4">
            <a:extLst>
              <a:ext uri="{FF2B5EF4-FFF2-40B4-BE49-F238E27FC236}">
                <a16:creationId xmlns:a16="http://schemas.microsoft.com/office/drawing/2014/main" id="{3F4833D9-4593-4462-A96D-B9D2211DB6F2}"/>
              </a:ext>
            </a:extLst>
          </p:cNvPr>
          <p:cNvPicPr>
            <a:picLocks noChangeAspect="1"/>
          </p:cNvPicPr>
          <p:nvPr/>
        </p:nvPicPr>
        <p:blipFill>
          <a:blip r:embed="rId3"/>
          <a:stretch>
            <a:fillRect/>
          </a:stretch>
        </p:blipFill>
        <p:spPr>
          <a:xfrm>
            <a:off x="2404518" y="2110002"/>
            <a:ext cx="5096964" cy="4559993"/>
          </a:xfrm>
          <a:prstGeom prst="rect">
            <a:avLst/>
          </a:prstGeom>
        </p:spPr>
      </p:pic>
      <p:sp>
        <p:nvSpPr>
          <p:cNvPr id="7" name="正方形/長方形 6">
            <a:extLst>
              <a:ext uri="{FF2B5EF4-FFF2-40B4-BE49-F238E27FC236}">
                <a16:creationId xmlns:a16="http://schemas.microsoft.com/office/drawing/2014/main" id="{486CBFE5-969D-4D83-A734-DC4DF0B5B354}"/>
              </a:ext>
            </a:extLst>
          </p:cNvPr>
          <p:cNvSpPr/>
          <p:nvPr/>
        </p:nvSpPr>
        <p:spPr>
          <a:xfrm>
            <a:off x="5207729" y="2362552"/>
            <a:ext cx="2229392" cy="30890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1D79AE2F-5E31-BB08-46F7-7F8DFA48090A}"/>
              </a:ext>
            </a:extLst>
          </p:cNvPr>
          <p:cNvSpPr txBox="1"/>
          <p:nvPr/>
        </p:nvSpPr>
        <p:spPr>
          <a:xfrm>
            <a:off x="25455" y="6600119"/>
            <a:ext cx="6466507" cy="253916"/>
          </a:xfrm>
          <a:prstGeom prst="rect">
            <a:avLst/>
          </a:prstGeom>
          <a:noFill/>
        </p:spPr>
        <p:txBody>
          <a:bodyPr wrap="square" rtlCol="0">
            <a:spAutoFit/>
          </a:bodyPr>
          <a:lstStyle/>
          <a:p>
            <a:r>
              <a:rPr lang="ja-JP" altLang="en-US" sz="1050" dirty="0"/>
              <a:t>出典</a:t>
            </a:r>
            <a:r>
              <a:rPr kumimoji="1" lang="ja-JP" altLang="en-US" sz="1050" dirty="0"/>
              <a:t>：</a:t>
            </a:r>
            <a:r>
              <a:rPr lang="ja-JP" altLang="en-US" sz="1050" dirty="0"/>
              <a:t>マニュアル本編：</a:t>
            </a:r>
            <a:r>
              <a:rPr lang="en-US" altLang="ja-JP" sz="1050" dirty="0"/>
              <a:t>p.116</a:t>
            </a:r>
            <a:endParaRPr kumimoji="1" lang="en-US" altLang="ja-JP" sz="1050" dirty="0"/>
          </a:p>
        </p:txBody>
      </p:sp>
    </p:spTree>
    <p:extLst>
      <p:ext uri="{BB962C8B-B14F-4D97-AF65-F5344CB8AC3E}">
        <p14:creationId xmlns:p14="http://schemas.microsoft.com/office/powerpoint/2010/main" val="34619601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C02989-4D9C-4795-AFCB-0C517FBA8CBC}"/>
              </a:ext>
            </a:extLst>
          </p:cNvPr>
          <p:cNvSpPr>
            <a:spLocks noGrp="1"/>
          </p:cNvSpPr>
          <p:nvPr>
            <p:ph type="title"/>
          </p:nvPr>
        </p:nvSpPr>
        <p:spPr/>
        <p:txBody>
          <a:bodyPr/>
          <a:lstStyle/>
          <a:p>
            <a:r>
              <a:rPr lang="ja-JP" altLang="en-US" sz="2400" dirty="0"/>
              <a:t>取組主体ごとの対策・施策</a:t>
            </a:r>
          </a:p>
        </p:txBody>
      </p:sp>
      <p:sp>
        <p:nvSpPr>
          <p:cNvPr id="3" name="コンテンツ プレースホルダー 2">
            <a:extLst>
              <a:ext uri="{FF2B5EF4-FFF2-40B4-BE49-F238E27FC236}">
                <a16:creationId xmlns:a16="http://schemas.microsoft.com/office/drawing/2014/main" id="{162E2228-924A-437A-A213-ED9DC0815F7C}"/>
              </a:ext>
            </a:extLst>
          </p:cNvPr>
          <p:cNvSpPr>
            <a:spLocks noGrp="1"/>
          </p:cNvSpPr>
          <p:nvPr>
            <p:ph sz="quarter" idx="13"/>
          </p:nvPr>
        </p:nvSpPr>
        <p:spPr>
          <a:xfrm>
            <a:off x="250187" y="1007807"/>
            <a:ext cx="9405628" cy="1070957"/>
          </a:xfrm>
        </p:spPr>
        <p:txBody>
          <a:bodyPr/>
          <a:lstStyle/>
          <a:p>
            <a:r>
              <a:rPr lang="ja-JP" altLang="en-US" sz="1600" b="1" dirty="0"/>
              <a:t>取組主体ごとの対策・施策</a:t>
            </a:r>
            <a:endParaRPr lang="en-US" altLang="ja-JP" sz="1600" b="1" dirty="0"/>
          </a:p>
          <a:p>
            <a:pPr>
              <a:buFont typeface="Arial" panose="020B0604020202020204" pitchFamily="34" charset="0"/>
              <a:buChar char="•"/>
            </a:pPr>
            <a:r>
              <a:rPr lang="ja-JP" altLang="en-US" sz="1200" dirty="0"/>
              <a:t>前ページまでで整理した部門別の取組を、取組主体（住民・事業者・行政）ごとに組み替える。</a:t>
            </a:r>
            <a:endParaRPr lang="en-US" altLang="ja-JP" sz="1200" dirty="0"/>
          </a:p>
          <a:p>
            <a:pPr>
              <a:buFont typeface="Arial" panose="020B0604020202020204" pitchFamily="34" charset="0"/>
              <a:buChar char="•"/>
            </a:pPr>
            <a:r>
              <a:rPr lang="ja-JP" altLang="en-US" sz="1200" dirty="0"/>
              <a:t>具体的な進め方は次ページ以降で説明。</a:t>
            </a:r>
            <a:endParaRPr lang="en-US" altLang="ja-JP" sz="1200" dirty="0"/>
          </a:p>
        </p:txBody>
      </p:sp>
      <p:pic>
        <p:nvPicPr>
          <p:cNvPr id="5" name="図 4">
            <a:extLst>
              <a:ext uri="{FF2B5EF4-FFF2-40B4-BE49-F238E27FC236}">
                <a16:creationId xmlns:a16="http://schemas.microsoft.com/office/drawing/2014/main" id="{3F4833D9-4593-4462-A96D-B9D2211DB6F2}"/>
              </a:ext>
            </a:extLst>
          </p:cNvPr>
          <p:cNvPicPr>
            <a:picLocks noChangeAspect="1"/>
          </p:cNvPicPr>
          <p:nvPr/>
        </p:nvPicPr>
        <p:blipFill>
          <a:blip r:embed="rId3"/>
          <a:stretch>
            <a:fillRect/>
          </a:stretch>
        </p:blipFill>
        <p:spPr>
          <a:xfrm>
            <a:off x="2404518" y="2153547"/>
            <a:ext cx="5096964" cy="4559993"/>
          </a:xfrm>
          <a:prstGeom prst="rect">
            <a:avLst/>
          </a:prstGeom>
        </p:spPr>
      </p:pic>
      <p:sp>
        <p:nvSpPr>
          <p:cNvPr id="7" name="正方形/長方形 6">
            <a:extLst>
              <a:ext uri="{FF2B5EF4-FFF2-40B4-BE49-F238E27FC236}">
                <a16:creationId xmlns:a16="http://schemas.microsoft.com/office/drawing/2014/main" id="{486CBFE5-969D-4D83-A734-DC4DF0B5B354}"/>
              </a:ext>
            </a:extLst>
          </p:cNvPr>
          <p:cNvSpPr/>
          <p:nvPr/>
        </p:nvSpPr>
        <p:spPr>
          <a:xfrm>
            <a:off x="2404518" y="2181349"/>
            <a:ext cx="1540465" cy="45321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C6658B7A-EC64-AA66-297E-CF83A0166C00}"/>
              </a:ext>
            </a:extLst>
          </p:cNvPr>
          <p:cNvSpPr txBox="1"/>
          <p:nvPr/>
        </p:nvSpPr>
        <p:spPr>
          <a:xfrm>
            <a:off x="25455" y="6600119"/>
            <a:ext cx="6466507" cy="253916"/>
          </a:xfrm>
          <a:prstGeom prst="rect">
            <a:avLst/>
          </a:prstGeom>
          <a:noFill/>
        </p:spPr>
        <p:txBody>
          <a:bodyPr wrap="square" rtlCol="0">
            <a:spAutoFit/>
          </a:bodyPr>
          <a:lstStyle/>
          <a:p>
            <a:r>
              <a:rPr lang="ja-JP" altLang="en-US" sz="1050" dirty="0"/>
              <a:t>出典</a:t>
            </a:r>
            <a:r>
              <a:rPr kumimoji="1" lang="ja-JP" altLang="en-US" sz="1050" dirty="0"/>
              <a:t>：</a:t>
            </a:r>
            <a:r>
              <a:rPr lang="ja-JP" altLang="en-US" sz="1050" dirty="0"/>
              <a:t>マニュアル本編：</a:t>
            </a:r>
            <a:r>
              <a:rPr lang="en-US" altLang="ja-JP" sz="1050" dirty="0"/>
              <a:t>p.116</a:t>
            </a:r>
            <a:endParaRPr kumimoji="1" lang="en-US" altLang="ja-JP" sz="1050" dirty="0"/>
          </a:p>
        </p:txBody>
      </p:sp>
    </p:spTree>
    <p:extLst>
      <p:ext uri="{BB962C8B-B14F-4D97-AF65-F5344CB8AC3E}">
        <p14:creationId xmlns:p14="http://schemas.microsoft.com/office/powerpoint/2010/main" val="37738014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en-US" altLang="ja-JP" sz="2400" dirty="0">
                <a:latin typeface="Meiryo UI"/>
                <a:ea typeface="Meiryo UI"/>
              </a:rPr>
              <a:t>【</a:t>
            </a:r>
            <a:r>
              <a:rPr lang="ja-JP" altLang="en-US" sz="2400" dirty="0">
                <a:latin typeface="Meiryo UI"/>
                <a:ea typeface="Meiryo UI"/>
              </a:rPr>
              <a:t>振り返り</a:t>
            </a:r>
            <a:r>
              <a:rPr lang="en-US" altLang="ja-JP" sz="2400" dirty="0">
                <a:latin typeface="Meiryo UI"/>
                <a:ea typeface="Meiryo UI"/>
              </a:rPr>
              <a:t>】</a:t>
            </a:r>
            <a:r>
              <a:rPr lang="ja-JP" altLang="en-US" sz="2400" dirty="0">
                <a:latin typeface="Meiryo UI"/>
                <a:ea typeface="Meiryo UI"/>
              </a:rPr>
              <a:t>排出量の要因分析</a:t>
            </a:r>
          </a:p>
        </p:txBody>
      </p:sp>
      <p:sp>
        <p:nvSpPr>
          <p:cNvPr id="3" name="コンテンツ プレースホルダー 2">
            <a:extLst>
              <a:ext uri="{FF2B5EF4-FFF2-40B4-BE49-F238E27FC236}">
                <a16:creationId xmlns:a16="http://schemas.microsoft.com/office/drawing/2014/main" id="{E1893773-3DAA-1EE4-7681-8ED5CA970E5B}"/>
              </a:ext>
            </a:extLst>
          </p:cNvPr>
          <p:cNvSpPr>
            <a:spLocks noGrp="1"/>
          </p:cNvSpPr>
          <p:nvPr>
            <p:ph sz="quarter" idx="13"/>
          </p:nvPr>
        </p:nvSpPr>
        <p:spPr>
          <a:xfrm>
            <a:off x="250187" y="1008293"/>
            <a:ext cx="9405628" cy="1070957"/>
          </a:xfrm>
        </p:spPr>
        <p:txBody>
          <a:bodyPr/>
          <a:lstStyle/>
          <a:p>
            <a:r>
              <a:rPr lang="ja-JP" altLang="en-US" sz="1600" b="1" dirty="0">
                <a:solidFill>
                  <a:prstClr val="black"/>
                </a:solidFill>
              </a:rPr>
              <a:t>排出量要因の体系的な整理</a:t>
            </a:r>
            <a:endParaRPr lang="en-US" altLang="ja-JP" sz="1600" b="1" dirty="0">
              <a:solidFill>
                <a:prstClr val="black"/>
              </a:solidFill>
            </a:endParaRPr>
          </a:p>
          <a:p>
            <a:pPr>
              <a:buFont typeface="Arial" panose="020B0604020202020204" pitchFamily="34" charset="0"/>
              <a:buChar char="•"/>
            </a:pPr>
            <a:r>
              <a:rPr lang="ja-JP" altLang="en-US" sz="1200" dirty="0">
                <a:solidFill>
                  <a:prstClr val="black"/>
                </a:solidFill>
              </a:rPr>
              <a:t>ワーク⑥（</a:t>
            </a:r>
            <a:r>
              <a:rPr lang="en-US" altLang="ja-JP" sz="1200" dirty="0">
                <a:solidFill>
                  <a:prstClr val="black"/>
                </a:solidFill>
              </a:rPr>
              <a:t>p.55</a:t>
            </a:r>
            <a:r>
              <a:rPr lang="ja-JP" altLang="en-US" sz="1200" dirty="0">
                <a:solidFill>
                  <a:prstClr val="black"/>
                </a:solidFill>
              </a:rPr>
              <a:t>）にて整理した要因分析の結果を、取組主体毎に組み替える作業が必要。</a:t>
            </a:r>
            <a:endParaRPr lang="en-US" altLang="ja-JP" sz="1200" dirty="0">
              <a:solidFill>
                <a:prstClr val="black"/>
              </a:solidFill>
            </a:endParaRPr>
          </a:p>
          <a:p>
            <a:pPr>
              <a:buFont typeface="Arial" panose="020B0604020202020204" pitchFamily="34" charset="0"/>
              <a:buChar char="•"/>
            </a:pPr>
            <a:r>
              <a:rPr lang="ja-JP" altLang="en-US" sz="1200" dirty="0">
                <a:solidFill>
                  <a:prstClr val="black"/>
                </a:solidFill>
              </a:rPr>
              <a:t>また、詳細に分析した結果をおおよそのカテゴリーで分類し、結果を見やすくする。</a:t>
            </a:r>
            <a:endParaRPr lang="en-US" altLang="ja-JP" sz="1200" dirty="0">
              <a:solidFill>
                <a:prstClr val="black"/>
              </a:solidFill>
            </a:endParaRPr>
          </a:p>
        </p:txBody>
      </p:sp>
      <p:graphicFrame>
        <p:nvGraphicFramePr>
          <p:cNvPr id="8" name="表 7">
            <a:extLst>
              <a:ext uri="{FF2B5EF4-FFF2-40B4-BE49-F238E27FC236}">
                <a16:creationId xmlns:a16="http://schemas.microsoft.com/office/drawing/2014/main" id="{52593A29-D2B9-4420-AAA3-1A0735429B20}"/>
              </a:ext>
            </a:extLst>
          </p:cNvPr>
          <p:cNvGraphicFramePr>
            <a:graphicFrameLocks noGrp="1"/>
          </p:cNvGraphicFramePr>
          <p:nvPr>
            <p:extLst>
              <p:ext uri="{D42A27DB-BD31-4B8C-83A1-F6EECF244321}">
                <p14:modId xmlns:p14="http://schemas.microsoft.com/office/powerpoint/2010/main" val="756902739"/>
              </p:ext>
            </p:extLst>
          </p:nvPr>
        </p:nvGraphicFramePr>
        <p:xfrm>
          <a:off x="420188" y="2470131"/>
          <a:ext cx="9065624" cy="3560748"/>
        </p:xfrm>
        <a:graphic>
          <a:graphicData uri="http://schemas.openxmlformats.org/drawingml/2006/table">
            <a:tbl>
              <a:tblPr firstRow="1" bandRow="1">
                <a:tableStyleId>{72833802-FEF1-4C79-8D5D-14CF1EAF98D9}</a:tableStyleId>
              </a:tblPr>
              <a:tblGrid>
                <a:gridCol w="1166950">
                  <a:extLst>
                    <a:ext uri="{9D8B030D-6E8A-4147-A177-3AD203B41FA5}">
                      <a16:colId xmlns:a16="http://schemas.microsoft.com/office/drawing/2014/main" val="4193089316"/>
                    </a:ext>
                  </a:extLst>
                </a:gridCol>
                <a:gridCol w="2333897">
                  <a:extLst>
                    <a:ext uri="{9D8B030D-6E8A-4147-A177-3AD203B41FA5}">
                      <a16:colId xmlns:a16="http://schemas.microsoft.com/office/drawing/2014/main" val="1762210154"/>
                    </a:ext>
                  </a:extLst>
                </a:gridCol>
                <a:gridCol w="3405051">
                  <a:extLst>
                    <a:ext uri="{9D8B030D-6E8A-4147-A177-3AD203B41FA5}">
                      <a16:colId xmlns:a16="http://schemas.microsoft.com/office/drawing/2014/main" val="971818748"/>
                    </a:ext>
                  </a:extLst>
                </a:gridCol>
                <a:gridCol w="2159726">
                  <a:extLst>
                    <a:ext uri="{9D8B030D-6E8A-4147-A177-3AD203B41FA5}">
                      <a16:colId xmlns:a16="http://schemas.microsoft.com/office/drawing/2014/main" val="1871805151"/>
                    </a:ext>
                  </a:extLst>
                </a:gridCol>
              </a:tblGrid>
              <a:tr h="366004">
                <a:tc rowSpan="2">
                  <a:txBody>
                    <a:bodyPr/>
                    <a:lstStyle/>
                    <a:p>
                      <a:r>
                        <a:rPr kumimoji="1" lang="ja-JP" altLang="en-US" sz="1600" dirty="0">
                          <a:solidFill>
                            <a:schemeClr val="tx1"/>
                          </a:solidFill>
                        </a:rPr>
                        <a:t>部門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gridSpan="3">
                  <a:txBody>
                    <a:bodyPr/>
                    <a:lstStyle/>
                    <a:p>
                      <a:pPr algn="ctr"/>
                      <a:r>
                        <a:rPr kumimoji="1" lang="ja-JP" altLang="en-US" sz="1600" dirty="0">
                          <a:solidFill>
                            <a:schemeClr val="tx1"/>
                          </a:solidFill>
                        </a:rPr>
                        <a:t>対策・施策</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195513659"/>
                  </a:ext>
                </a:extLst>
              </a:tr>
              <a:tr h="366004">
                <a:tc vMerge="1">
                  <a:txBody>
                    <a:bodyPr/>
                    <a:lstStyle/>
                    <a:p>
                      <a:r>
                        <a:rPr kumimoji="1" lang="ja-JP" altLang="en-US" sz="1600" dirty="0">
                          <a:solidFill>
                            <a:schemeClr val="tx1"/>
                          </a:solidFill>
                        </a:rPr>
                        <a:t>部門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1600" b="1" dirty="0">
                          <a:solidFill>
                            <a:schemeClr val="tx1"/>
                          </a:solidFill>
                        </a:rPr>
                        <a:t>活動量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1600" b="1" dirty="0">
                          <a:solidFill>
                            <a:schemeClr val="tx1"/>
                          </a:solidFill>
                        </a:rPr>
                        <a:t>エネルギー消費原単位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1600" b="1" dirty="0">
                          <a:solidFill>
                            <a:schemeClr val="tx1"/>
                          </a:solidFill>
                        </a:rPr>
                        <a:t>排出係数</a:t>
                      </a:r>
                      <a:endParaRPr kumimoji="1" lang="en-US" altLang="ja-JP"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510191735"/>
                  </a:ext>
                </a:extLst>
              </a:tr>
              <a:tr h="707185">
                <a:tc>
                  <a:txBody>
                    <a:bodyPr/>
                    <a:lstStyle/>
                    <a:p>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4695991"/>
                  </a:ext>
                </a:extLst>
              </a:tr>
              <a:tr h="707185">
                <a:tc>
                  <a:txBody>
                    <a:bodyPr/>
                    <a:lstStyle/>
                    <a:p>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kumimoji="1" lang="en-US" altLang="ja-JP"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kumimoji="1" lang="en-US" altLang="ja-JP"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kumimoji="1" lang="en-US" altLang="ja-JP"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7155487"/>
                  </a:ext>
                </a:extLst>
              </a:tr>
              <a:tr h="707185">
                <a:tc>
                  <a:txBody>
                    <a:bodyPr/>
                    <a:lstStyle/>
                    <a:p>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2463024"/>
                  </a:ext>
                </a:extLst>
              </a:tr>
              <a:tr h="707185">
                <a:tc>
                  <a:txBody>
                    <a:bodyPr/>
                    <a:lstStyle/>
                    <a:p>
                      <a:endParaRPr kumimoji="1"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kumimoji="1" lang="en-US" altLang="ja-JP"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1217014"/>
                  </a:ext>
                </a:extLst>
              </a:tr>
            </a:tbl>
          </a:graphicData>
        </a:graphic>
      </p:graphicFrame>
    </p:spTree>
    <p:extLst>
      <p:ext uri="{BB962C8B-B14F-4D97-AF65-F5344CB8AC3E}">
        <p14:creationId xmlns:p14="http://schemas.microsoft.com/office/powerpoint/2010/main" val="10363516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8">
            <a:extLst>
              <a:ext uri="{FF2B5EF4-FFF2-40B4-BE49-F238E27FC236}">
                <a16:creationId xmlns:a16="http://schemas.microsoft.com/office/drawing/2014/main" id="{3281654E-67D6-A87A-D6EE-95B6028E2363}"/>
              </a:ext>
            </a:extLst>
          </p:cNvPr>
          <p:cNvGraphicFramePr>
            <a:graphicFrameLocks noGrp="1"/>
          </p:cNvGraphicFramePr>
          <p:nvPr>
            <p:extLst>
              <p:ext uri="{D42A27DB-BD31-4B8C-83A1-F6EECF244321}">
                <p14:modId xmlns:p14="http://schemas.microsoft.com/office/powerpoint/2010/main" val="2448872474"/>
              </p:ext>
            </p:extLst>
          </p:nvPr>
        </p:nvGraphicFramePr>
        <p:xfrm>
          <a:off x="663103" y="2240836"/>
          <a:ext cx="8579793" cy="4238571"/>
        </p:xfrm>
        <a:graphic>
          <a:graphicData uri="http://schemas.openxmlformats.org/drawingml/2006/table">
            <a:tbl>
              <a:tblPr firstRow="1" bandRow="1">
                <a:tableStyleId>{5940675A-B579-460E-94D1-54222C63F5DA}</a:tableStyleId>
              </a:tblPr>
              <a:tblGrid>
                <a:gridCol w="483309">
                  <a:extLst>
                    <a:ext uri="{9D8B030D-6E8A-4147-A177-3AD203B41FA5}">
                      <a16:colId xmlns:a16="http://schemas.microsoft.com/office/drawing/2014/main" val="3657127795"/>
                    </a:ext>
                  </a:extLst>
                </a:gridCol>
                <a:gridCol w="2024121">
                  <a:extLst>
                    <a:ext uri="{9D8B030D-6E8A-4147-A177-3AD203B41FA5}">
                      <a16:colId xmlns:a16="http://schemas.microsoft.com/office/drawing/2014/main" val="4148939605"/>
                    </a:ext>
                  </a:extLst>
                </a:gridCol>
                <a:gridCol w="2024121">
                  <a:extLst>
                    <a:ext uri="{9D8B030D-6E8A-4147-A177-3AD203B41FA5}">
                      <a16:colId xmlns:a16="http://schemas.microsoft.com/office/drawing/2014/main" val="1529884146"/>
                    </a:ext>
                  </a:extLst>
                </a:gridCol>
                <a:gridCol w="2024121">
                  <a:extLst>
                    <a:ext uri="{9D8B030D-6E8A-4147-A177-3AD203B41FA5}">
                      <a16:colId xmlns:a16="http://schemas.microsoft.com/office/drawing/2014/main" val="2884893500"/>
                    </a:ext>
                  </a:extLst>
                </a:gridCol>
                <a:gridCol w="2024121">
                  <a:extLst>
                    <a:ext uri="{9D8B030D-6E8A-4147-A177-3AD203B41FA5}">
                      <a16:colId xmlns:a16="http://schemas.microsoft.com/office/drawing/2014/main" val="3797825121"/>
                    </a:ext>
                  </a:extLst>
                </a:gridCol>
              </a:tblGrid>
              <a:tr h="471702">
                <a:tc>
                  <a:txBody>
                    <a:bodyPr/>
                    <a:lstStyle/>
                    <a:p>
                      <a:endParaRPr kumimoji="1" lang="ja-JP" altLang="en-US" dirty="0"/>
                    </a:p>
                  </a:txBody>
                  <a:tcPr>
                    <a:lnL w="12700" cmpd="sng">
                      <a:noFill/>
                    </a:lnL>
                    <a:lnT w="12700" cmpd="sng">
                      <a:noFill/>
                    </a:lnT>
                  </a:tcPr>
                </a:tc>
                <a:tc>
                  <a:txBody>
                    <a:bodyPr/>
                    <a:lstStyle/>
                    <a:p>
                      <a:pPr algn="ctr"/>
                      <a:r>
                        <a:rPr kumimoji="1" lang="ja-JP" altLang="en-US" b="1" dirty="0"/>
                        <a:t>産業部門</a:t>
                      </a:r>
                    </a:p>
                  </a:txBody>
                  <a:tcPr anchor="ctr">
                    <a:solidFill>
                      <a:schemeClr val="accent2">
                        <a:lumMod val="40000"/>
                        <a:lumOff val="60000"/>
                      </a:schemeClr>
                    </a:solidFill>
                  </a:tcPr>
                </a:tc>
                <a:tc>
                  <a:txBody>
                    <a:bodyPr/>
                    <a:lstStyle/>
                    <a:p>
                      <a:pPr algn="ctr"/>
                      <a:r>
                        <a:rPr kumimoji="1" lang="ja-JP" altLang="en-US" b="1" dirty="0"/>
                        <a:t>業務その他部門</a:t>
                      </a:r>
                    </a:p>
                  </a:txBody>
                  <a:tcPr anchor="ctr">
                    <a:solidFill>
                      <a:schemeClr val="accent2">
                        <a:lumMod val="40000"/>
                        <a:lumOff val="60000"/>
                      </a:schemeClr>
                    </a:solidFill>
                  </a:tcPr>
                </a:tc>
                <a:tc>
                  <a:txBody>
                    <a:bodyPr/>
                    <a:lstStyle/>
                    <a:p>
                      <a:pPr algn="ctr"/>
                      <a:r>
                        <a:rPr kumimoji="1" lang="ja-JP" altLang="en-US" b="1" dirty="0"/>
                        <a:t>家庭部門</a:t>
                      </a:r>
                    </a:p>
                  </a:txBody>
                  <a:tcPr anchor="ctr">
                    <a:solidFill>
                      <a:schemeClr val="accent2">
                        <a:lumMod val="40000"/>
                        <a:lumOff val="60000"/>
                      </a:schemeClr>
                    </a:solidFill>
                  </a:tcPr>
                </a:tc>
                <a:tc>
                  <a:txBody>
                    <a:bodyPr/>
                    <a:lstStyle/>
                    <a:p>
                      <a:pPr algn="ctr"/>
                      <a:r>
                        <a:rPr kumimoji="1" lang="ja-JP" altLang="en-US" b="1" dirty="0"/>
                        <a:t>運輸部門</a:t>
                      </a:r>
                    </a:p>
                  </a:txBody>
                  <a:tcPr anchor="ctr">
                    <a:solidFill>
                      <a:schemeClr val="accent2">
                        <a:lumMod val="40000"/>
                        <a:lumOff val="60000"/>
                      </a:schemeClr>
                    </a:solidFill>
                  </a:tcPr>
                </a:tc>
                <a:extLst>
                  <a:ext uri="{0D108BD9-81ED-4DB2-BD59-A6C34878D82A}">
                    <a16:rowId xmlns:a16="http://schemas.microsoft.com/office/drawing/2014/main" val="2383412305"/>
                  </a:ext>
                </a:extLst>
              </a:tr>
              <a:tr h="1255623">
                <a:tc>
                  <a:txBody>
                    <a:bodyPr/>
                    <a:lstStyle/>
                    <a:p>
                      <a:pPr algn="ctr"/>
                      <a:r>
                        <a:rPr kumimoji="1" lang="ja-JP" altLang="en-US" b="1" dirty="0"/>
                        <a:t>住民</a:t>
                      </a:r>
                    </a:p>
                  </a:txBody>
                  <a:tcPr vert="eaVert">
                    <a:solidFill>
                      <a:schemeClr val="accent5">
                        <a:lumMod val="40000"/>
                        <a:lumOff val="60000"/>
                      </a:schemeClr>
                    </a:solidFill>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a:p>
                  </a:txBody>
                  <a:tcPr/>
                </a:tc>
                <a:tc>
                  <a:txBody>
                    <a:bodyPr/>
                    <a:lstStyle/>
                    <a:p>
                      <a:endParaRPr kumimoji="1" lang="ja-JP" altLang="en-US" dirty="0"/>
                    </a:p>
                  </a:txBody>
                  <a:tcPr/>
                </a:tc>
                <a:extLst>
                  <a:ext uri="{0D108BD9-81ED-4DB2-BD59-A6C34878D82A}">
                    <a16:rowId xmlns:a16="http://schemas.microsoft.com/office/drawing/2014/main" val="3334266081"/>
                  </a:ext>
                </a:extLst>
              </a:tr>
              <a:tr h="1255623">
                <a:tc>
                  <a:txBody>
                    <a:bodyPr/>
                    <a:lstStyle/>
                    <a:p>
                      <a:pPr algn="ctr"/>
                      <a:r>
                        <a:rPr kumimoji="1" lang="ja-JP" altLang="en-US" b="1" dirty="0"/>
                        <a:t>事業者</a:t>
                      </a:r>
                    </a:p>
                  </a:txBody>
                  <a:tcPr vert="eaVert">
                    <a:solidFill>
                      <a:schemeClr val="accent5">
                        <a:lumMod val="40000"/>
                        <a:lumOff val="60000"/>
                      </a:schemeClr>
                    </a:solidFill>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2040062816"/>
                  </a:ext>
                </a:extLst>
              </a:tr>
              <a:tr h="1255623">
                <a:tc>
                  <a:txBody>
                    <a:bodyPr/>
                    <a:lstStyle/>
                    <a:p>
                      <a:pPr algn="ctr"/>
                      <a:r>
                        <a:rPr kumimoji="1" lang="ja-JP" altLang="en-US" b="1" dirty="0"/>
                        <a:t>行政</a:t>
                      </a:r>
                    </a:p>
                  </a:txBody>
                  <a:tcPr vert="eaVert">
                    <a:solidFill>
                      <a:schemeClr val="accent5">
                        <a:lumMod val="40000"/>
                        <a:lumOff val="60000"/>
                      </a:schemeClr>
                    </a:solidFill>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937884763"/>
                  </a:ext>
                </a:extLst>
              </a:tr>
            </a:tbl>
          </a:graphicData>
        </a:graphic>
      </p:graphicFrame>
      <p:sp>
        <p:nvSpPr>
          <p:cNvPr id="2" name="タイトル 1">
            <a:extLst>
              <a:ext uri="{FF2B5EF4-FFF2-40B4-BE49-F238E27FC236}">
                <a16:creationId xmlns:a16="http://schemas.microsoft.com/office/drawing/2014/main" id="{BEC02989-4D9C-4795-AFCB-0C517FBA8CBC}"/>
              </a:ext>
            </a:extLst>
          </p:cNvPr>
          <p:cNvSpPr>
            <a:spLocks noGrp="1"/>
          </p:cNvSpPr>
          <p:nvPr>
            <p:ph type="title"/>
          </p:nvPr>
        </p:nvSpPr>
        <p:spPr/>
        <p:txBody>
          <a:bodyPr/>
          <a:lstStyle/>
          <a:p>
            <a:r>
              <a:rPr lang="ja-JP" altLang="en-US" sz="2400" dirty="0"/>
              <a:t>ワーク⑨：対策・施策の体系的整理</a:t>
            </a:r>
          </a:p>
        </p:txBody>
      </p:sp>
      <p:sp>
        <p:nvSpPr>
          <p:cNvPr id="3" name="コンテンツ プレースホルダー 2">
            <a:extLst>
              <a:ext uri="{FF2B5EF4-FFF2-40B4-BE49-F238E27FC236}">
                <a16:creationId xmlns:a16="http://schemas.microsoft.com/office/drawing/2014/main" id="{162E2228-924A-437A-A213-ED9DC0815F7C}"/>
              </a:ext>
            </a:extLst>
          </p:cNvPr>
          <p:cNvSpPr>
            <a:spLocks noGrp="1"/>
          </p:cNvSpPr>
          <p:nvPr>
            <p:ph sz="quarter" idx="13"/>
          </p:nvPr>
        </p:nvSpPr>
        <p:spPr>
          <a:xfrm>
            <a:off x="250187" y="1007807"/>
            <a:ext cx="9405628" cy="1070957"/>
          </a:xfrm>
        </p:spPr>
        <p:txBody>
          <a:bodyPr/>
          <a:lstStyle/>
          <a:p>
            <a:r>
              <a:rPr lang="ja-JP" altLang="en-US" sz="1600" b="1" dirty="0"/>
              <a:t>対策・施策の部門別整理（</a:t>
            </a:r>
            <a:r>
              <a:rPr lang="en-US" altLang="ja-JP" sz="1600" b="1" dirty="0"/>
              <a:t>25</a:t>
            </a:r>
            <a:r>
              <a:rPr lang="ja-JP" altLang="en-US" sz="1600" b="1" dirty="0"/>
              <a:t>分）</a:t>
            </a:r>
            <a:endParaRPr lang="en-US" altLang="ja-JP" sz="1600" b="1" dirty="0"/>
          </a:p>
          <a:p>
            <a:pPr>
              <a:buFont typeface="Arial" panose="020B0604020202020204" pitchFamily="34" charset="0"/>
              <a:buChar char="•"/>
            </a:pPr>
            <a:r>
              <a:rPr lang="ja-JP" altLang="en-US" sz="1200" dirty="0"/>
              <a:t>各対策、施策が横軸にある各取組主体のどこ</a:t>
            </a:r>
            <a:r>
              <a:rPr lang="ja-JP" altLang="en-US" sz="1200" dirty="0">
                <a:solidFill>
                  <a:srgbClr val="FF0000"/>
                </a:solidFill>
              </a:rPr>
              <a:t>に</a:t>
            </a:r>
            <a:r>
              <a:rPr lang="ja-JP" altLang="en-US" sz="1200" dirty="0"/>
              <a:t>該当するのかを意識し、整理する。</a:t>
            </a:r>
            <a:endParaRPr lang="en-US" altLang="ja-JP" sz="1200" dirty="0"/>
          </a:p>
          <a:p>
            <a:pPr>
              <a:buFont typeface="Arial" panose="020B0604020202020204" pitchFamily="34" charset="0"/>
              <a:buChar char="•"/>
            </a:pPr>
            <a:r>
              <a:rPr lang="ja-JP" altLang="en-US" sz="1200" dirty="0"/>
              <a:t>複数の主体にまたがる取組があった場合は、いずれの枠にも同じ対策・施策を記載する。</a:t>
            </a:r>
            <a:endParaRPr lang="en-US" altLang="ja-JP" sz="1200" dirty="0"/>
          </a:p>
        </p:txBody>
      </p:sp>
      <p:sp>
        <p:nvSpPr>
          <p:cNvPr id="12" name="矢印: 下 11">
            <a:extLst>
              <a:ext uri="{FF2B5EF4-FFF2-40B4-BE49-F238E27FC236}">
                <a16:creationId xmlns:a16="http://schemas.microsoft.com/office/drawing/2014/main" id="{16294C9A-6A48-4116-A2F4-F9F6C66F5994}"/>
              </a:ext>
            </a:extLst>
          </p:cNvPr>
          <p:cNvSpPr/>
          <p:nvPr/>
        </p:nvSpPr>
        <p:spPr>
          <a:xfrm>
            <a:off x="1245281" y="2783827"/>
            <a:ext cx="1798707" cy="3611356"/>
          </a:xfrm>
          <a:prstGeom prst="downArrow">
            <a:avLst/>
          </a:prstGeom>
          <a:solidFill>
            <a:schemeClr val="bg1">
              <a:lumMod val="7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9" name="矢印: 下 8">
            <a:extLst>
              <a:ext uri="{FF2B5EF4-FFF2-40B4-BE49-F238E27FC236}">
                <a16:creationId xmlns:a16="http://schemas.microsoft.com/office/drawing/2014/main" id="{86120697-D6E2-1C0A-0797-E65C171F32EC}"/>
              </a:ext>
            </a:extLst>
          </p:cNvPr>
          <p:cNvSpPr/>
          <p:nvPr/>
        </p:nvSpPr>
        <p:spPr>
          <a:xfrm>
            <a:off x="3278618" y="2783827"/>
            <a:ext cx="1798707" cy="3611356"/>
          </a:xfrm>
          <a:prstGeom prst="downArrow">
            <a:avLst/>
          </a:prstGeom>
          <a:solidFill>
            <a:schemeClr val="bg1">
              <a:lumMod val="7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3" name="矢印: 下 12">
            <a:extLst>
              <a:ext uri="{FF2B5EF4-FFF2-40B4-BE49-F238E27FC236}">
                <a16:creationId xmlns:a16="http://schemas.microsoft.com/office/drawing/2014/main" id="{5CDB53A9-F8DB-CA98-B65E-95B851609F95}"/>
              </a:ext>
            </a:extLst>
          </p:cNvPr>
          <p:cNvSpPr/>
          <p:nvPr/>
        </p:nvSpPr>
        <p:spPr>
          <a:xfrm>
            <a:off x="5311955" y="2783827"/>
            <a:ext cx="1798707" cy="3611356"/>
          </a:xfrm>
          <a:prstGeom prst="downArrow">
            <a:avLst/>
          </a:prstGeom>
          <a:solidFill>
            <a:schemeClr val="bg1">
              <a:lumMod val="7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4" name="矢印: 下 13">
            <a:extLst>
              <a:ext uri="{FF2B5EF4-FFF2-40B4-BE49-F238E27FC236}">
                <a16:creationId xmlns:a16="http://schemas.microsoft.com/office/drawing/2014/main" id="{BB637674-75E6-5EBB-283B-00751A20C547}"/>
              </a:ext>
            </a:extLst>
          </p:cNvPr>
          <p:cNvSpPr/>
          <p:nvPr/>
        </p:nvSpPr>
        <p:spPr>
          <a:xfrm>
            <a:off x="7342910" y="2783827"/>
            <a:ext cx="1798707" cy="3611356"/>
          </a:xfrm>
          <a:prstGeom prst="downArrow">
            <a:avLst/>
          </a:prstGeom>
          <a:solidFill>
            <a:schemeClr val="bg1">
              <a:lumMod val="75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059365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C02989-4D9C-4795-AFCB-0C517FBA8CBC}"/>
              </a:ext>
            </a:extLst>
          </p:cNvPr>
          <p:cNvSpPr>
            <a:spLocks noGrp="1"/>
          </p:cNvSpPr>
          <p:nvPr>
            <p:ph type="title"/>
          </p:nvPr>
        </p:nvSpPr>
        <p:spPr/>
        <p:txBody>
          <a:bodyPr/>
          <a:lstStyle/>
          <a:p>
            <a:r>
              <a:rPr lang="ja-JP" altLang="en-US" sz="2400" dirty="0"/>
              <a:t>対策・施策に関する事項</a:t>
            </a:r>
          </a:p>
        </p:txBody>
      </p:sp>
      <p:sp>
        <p:nvSpPr>
          <p:cNvPr id="3" name="コンテンツ プレースホルダー 2">
            <a:extLst>
              <a:ext uri="{FF2B5EF4-FFF2-40B4-BE49-F238E27FC236}">
                <a16:creationId xmlns:a16="http://schemas.microsoft.com/office/drawing/2014/main" id="{162E2228-924A-437A-A213-ED9DC0815F7C}"/>
              </a:ext>
            </a:extLst>
          </p:cNvPr>
          <p:cNvSpPr>
            <a:spLocks noGrp="1"/>
          </p:cNvSpPr>
          <p:nvPr>
            <p:ph sz="quarter" idx="13"/>
          </p:nvPr>
        </p:nvSpPr>
        <p:spPr>
          <a:xfrm>
            <a:off x="250187" y="1007807"/>
            <a:ext cx="9405628" cy="1070957"/>
          </a:xfrm>
        </p:spPr>
        <p:txBody>
          <a:bodyPr/>
          <a:lstStyle/>
          <a:p>
            <a:r>
              <a:rPr lang="ja-JP" altLang="en-US" sz="1600" b="1" dirty="0"/>
              <a:t>対策・施策立案において考慮すべき事項</a:t>
            </a:r>
            <a:endParaRPr lang="en-US" altLang="ja-JP" sz="1600" b="1" dirty="0"/>
          </a:p>
          <a:p>
            <a:pPr>
              <a:buFont typeface="Arial" panose="020B0604020202020204" pitchFamily="34" charset="0"/>
              <a:buChar char="•"/>
            </a:pPr>
            <a:r>
              <a:rPr lang="ja-JP" altLang="en-US" sz="1200" dirty="0"/>
              <a:t>地球温暖化対策推進法に基づいて、対策・施策は以下の内容を満たすことが求められる。（</a:t>
            </a:r>
            <a:r>
              <a:rPr lang="ja-JP" altLang="en-US" sz="1200" b="1" dirty="0"/>
              <a:t>都道府県及び指定都市においては必須</a:t>
            </a:r>
            <a:r>
              <a:rPr lang="ja-JP" altLang="en-US" sz="1200" dirty="0"/>
              <a:t>）</a:t>
            </a:r>
            <a:endParaRPr lang="en-US" altLang="ja-JP" sz="1200" dirty="0"/>
          </a:p>
          <a:p>
            <a:pPr>
              <a:buFont typeface="Arial" panose="020B0604020202020204" pitchFamily="34" charset="0"/>
              <a:buChar char="•"/>
            </a:pPr>
            <a:r>
              <a:rPr lang="ja-JP" altLang="en-US" sz="1200" dirty="0"/>
              <a:t>これまで整理した施策と、これらの事項との連動性を確認する必要がある。</a:t>
            </a:r>
            <a:endParaRPr lang="en-US" altLang="ja-JP" sz="1200" dirty="0"/>
          </a:p>
        </p:txBody>
      </p:sp>
      <p:pic>
        <p:nvPicPr>
          <p:cNvPr id="5" name="図 4">
            <a:extLst>
              <a:ext uri="{FF2B5EF4-FFF2-40B4-BE49-F238E27FC236}">
                <a16:creationId xmlns:a16="http://schemas.microsoft.com/office/drawing/2014/main" id="{3283F974-6123-499F-9690-6405A77628B4}"/>
              </a:ext>
            </a:extLst>
          </p:cNvPr>
          <p:cNvPicPr>
            <a:picLocks noChangeAspect="1"/>
          </p:cNvPicPr>
          <p:nvPr/>
        </p:nvPicPr>
        <p:blipFill>
          <a:blip r:embed="rId3"/>
          <a:stretch>
            <a:fillRect/>
          </a:stretch>
        </p:blipFill>
        <p:spPr>
          <a:xfrm>
            <a:off x="1040137" y="2332296"/>
            <a:ext cx="7715250" cy="3743325"/>
          </a:xfrm>
          <a:prstGeom prst="rect">
            <a:avLst/>
          </a:prstGeom>
        </p:spPr>
      </p:pic>
      <p:sp>
        <p:nvSpPr>
          <p:cNvPr id="4" name="テキスト ボックス 3">
            <a:extLst>
              <a:ext uri="{FF2B5EF4-FFF2-40B4-BE49-F238E27FC236}">
                <a16:creationId xmlns:a16="http://schemas.microsoft.com/office/drawing/2014/main" id="{D9AD8855-AA5F-A76D-10E4-A0D0DBFA623A}"/>
              </a:ext>
            </a:extLst>
          </p:cNvPr>
          <p:cNvSpPr txBox="1"/>
          <p:nvPr/>
        </p:nvSpPr>
        <p:spPr>
          <a:xfrm>
            <a:off x="25455" y="6600119"/>
            <a:ext cx="6466507" cy="253916"/>
          </a:xfrm>
          <a:prstGeom prst="rect">
            <a:avLst/>
          </a:prstGeom>
          <a:noFill/>
        </p:spPr>
        <p:txBody>
          <a:bodyPr wrap="square" rtlCol="0">
            <a:spAutoFit/>
          </a:bodyPr>
          <a:lstStyle/>
          <a:p>
            <a:r>
              <a:rPr lang="ja-JP" altLang="en-US" sz="1050" dirty="0"/>
              <a:t>出典</a:t>
            </a:r>
            <a:r>
              <a:rPr kumimoji="1" lang="ja-JP" altLang="en-US" sz="1050" dirty="0"/>
              <a:t>：</a:t>
            </a:r>
            <a:r>
              <a:rPr lang="ja-JP" altLang="en-US" sz="1050" dirty="0"/>
              <a:t>マニュアル本編：</a:t>
            </a:r>
            <a:r>
              <a:rPr lang="en-US" altLang="ja-JP" sz="1050" dirty="0"/>
              <a:t>p.112</a:t>
            </a:r>
            <a:endParaRPr kumimoji="1" lang="en-US" altLang="ja-JP" sz="1050" dirty="0"/>
          </a:p>
        </p:txBody>
      </p:sp>
    </p:spTree>
    <p:extLst>
      <p:ext uri="{BB962C8B-B14F-4D97-AF65-F5344CB8AC3E}">
        <p14:creationId xmlns:p14="http://schemas.microsoft.com/office/powerpoint/2010/main" val="6371762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C02989-4D9C-4795-AFCB-0C517FBA8CBC}"/>
              </a:ext>
            </a:extLst>
          </p:cNvPr>
          <p:cNvSpPr>
            <a:spLocks noGrp="1"/>
          </p:cNvSpPr>
          <p:nvPr>
            <p:ph type="title"/>
          </p:nvPr>
        </p:nvSpPr>
        <p:spPr/>
        <p:txBody>
          <a:bodyPr/>
          <a:lstStyle/>
          <a:p>
            <a:r>
              <a:rPr lang="ja-JP" altLang="en-US" sz="2400" dirty="0"/>
              <a:t>対策・施策に関する事項</a:t>
            </a:r>
          </a:p>
        </p:txBody>
      </p:sp>
      <p:sp>
        <p:nvSpPr>
          <p:cNvPr id="3" name="コンテンツ プレースホルダー 2">
            <a:extLst>
              <a:ext uri="{FF2B5EF4-FFF2-40B4-BE49-F238E27FC236}">
                <a16:creationId xmlns:a16="http://schemas.microsoft.com/office/drawing/2014/main" id="{162E2228-924A-437A-A213-ED9DC0815F7C}"/>
              </a:ext>
            </a:extLst>
          </p:cNvPr>
          <p:cNvSpPr>
            <a:spLocks noGrp="1"/>
          </p:cNvSpPr>
          <p:nvPr>
            <p:ph sz="quarter" idx="13"/>
          </p:nvPr>
        </p:nvSpPr>
        <p:spPr>
          <a:xfrm>
            <a:off x="250187" y="1007807"/>
            <a:ext cx="9405628" cy="1070957"/>
          </a:xfrm>
        </p:spPr>
        <p:txBody>
          <a:bodyPr/>
          <a:lstStyle/>
          <a:p>
            <a:r>
              <a:rPr lang="ja-JP" altLang="en-US" sz="1600" b="1" dirty="0"/>
              <a:t>地球温暖化対策推進法と対策・施策の連動性</a:t>
            </a:r>
            <a:endParaRPr lang="en-US" altLang="ja-JP" sz="1600" b="1" dirty="0"/>
          </a:p>
          <a:p>
            <a:pPr>
              <a:buFont typeface="Arial" panose="020B0604020202020204" pitchFamily="34" charset="0"/>
              <a:buChar char="•"/>
            </a:pPr>
            <a:r>
              <a:rPr lang="ja-JP" altLang="en-US" sz="1200" dirty="0"/>
              <a:t>前ページの連動性を整理すると、以下の通り。</a:t>
            </a:r>
            <a:endParaRPr lang="en-US" altLang="ja-JP" sz="1200" dirty="0"/>
          </a:p>
          <a:p>
            <a:pPr>
              <a:buFont typeface="Arial" panose="020B0604020202020204" pitchFamily="34" charset="0"/>
              <a:buChar char="•"/>
            </a:pPr>
            <a:r>
              <a:rPr lang="ja-JP" altLang="en-US" sz="1200" dirty="0"/>
              <a:t>この他にも、独自に検討した施策があれば分類を行う必要がある。</a:t>
            </a:r>
            <a:endParaRPr lang="en-US" altLang="ja-JP" sz="1200" dirty="0"/>
          </a:p>
        </p:txBody>
      </p:sp>
      <p:sp>
        <p:nvSpPr>
          <p:cNvPr id="4" name="テキスト ボックス 3">
            <a:extLst>
              <a:ext uri="{FF2B5EF4-FFF2-40B4-BE49-F238E27FC236}">
                <a16:creationId xmlns:a16="http://schemas.microsoft.com/office/drawing/2014/main" id="{816AFFEC-5000-1259-88BB-119F81D49862}"/>
              </a:ext>
            </a:extLst>
          </p:cNvPr>
          <p:cNvSpPr txBox="1"/>
          <p:nvPr/>
        </p:nvSpPr>
        <p:spPr>
          <a:xfrm>
            <a:off x="25455" y="6600119"/>
            <a:ext cx="6466507" cy="253916"/>
          </a:xfrm>
          <a:prstGeom prst="rect">
            <a:avLst/>
          </a:prstGeom>
          <a:noFill/>
        </p:spPr>
        <p:txBody>
          <a:bodyPr wrap="square" rtlCol="0">
            <a:spAutoFit/>
          </a:bodyPr>
          <a:lstStyle/>
          <a:p>
            <a:r>
              <a:rPr lang="ja-JP" altLang="en-US" sz="1050" dirty="0"/>
              <a:t>出典</a:t>
            </a:r>
            <a:r>
              <a:rPr kumimoji="1" lang="ja-JP" altLang="en-US" sz="1050" dirty="0"/>
              <a:t>：</a:t>
            </a:r>
            <a:r>
              <a:rPr lang="ja-JP" altLang="en-US" sz="1050" dirty="0"/>
              <a:t>マニュアル本編：</a:t>
            </a:r>
            <a:r>
              <a:rPr lang="en-US" altLang="ja-JP" sz="1050" dirty="0"/>
              <a:t>p.117</a:t>
            </a:r>
            <a:endParaRPr kumimoji="1" lang="en-US" altLang="ja-JP" sz="1050" dirty="0"/>
          </a:p>
        </p:txBody>
      </p:sp>
      <p:grpSp>
        <p:nvGrpSpPr>
          <p:cNvPr id="7" name="グループ化 6">
            <a:extLst>
              <a:ext uri="{FF2B5EF4-FFF2-40B4-BE49-F238E27FC236}">
                <a16:creationId xmlns:a16="http://schemas.microsoft.com/office/drawing/2014/main" id="{387F7B64-AAE0-0E66-7B73-021607C38F14}"/>
              </a:ext>
            </a:extLst>
          </p:cNvPr>
          <p:cNvGrpSpPr/>
          <p:nvPr/>
        </p:nvGrpSpPr>
        <p:grpSpPr>
          <a:xfrm>
            <a:off x="1695722" y="2240836"/>
            <a:ext cx="6691041" cy="4359283"/>
            <a:chOff x="1695722" y="2240836"/>
            <a:chExt cx="6691041" cy="4359283"/>
          </a:xfrm>
        </p:grpSpPr>
        <p:pic>
          <p:nvPicPr>
            <p:cNvPr id="6" name="図 5">
              <a:extLst>
                <a:ext uri="{FF2B5EF4-FFF2-40B4-BE49-F238E27FC236}">
                  <a16:creationId xmlns:a16="http://schemas.microsoft.com/office/drawing/2014/main" id="{2D45FEB6-7DB5-40F8-9D17-B8D62F1A1FAC}"/>
                </a:ext>
              </a:extLst>
            </p:cNvPr>
            <p:cNvPicPr>
              <a:picLocks noChangeAspect="1"/>
            </p:cNvPicPr>
            <p:nvPr/>
          </p:nvPicPr>
          <p:blipFill>
            <a:blip r:embed="rId3"/>
            <a:stretch>
              <a:fillRect/>
            </a:stretch>
          </p:blipFill>
          <p:spPr>
            <a:xfrm>
              <a:off x="1695722" y="2240836"/>
              <a:ext cx="6514556" cy="4348722"/>
            </a:xfrm>
            <a:prstGeom prst="rect">
              <a:avLst/>
            </a:prstGeom>
          </p:spPr>
        </p:pic>
        <p:sp>
          <p:nvSpPr>
            <p:cNvPr id="5" name="正方形/長方形 4">
              <a:extLst>
                <a:ext uri="{FF2B5EF4-FFF2-40B4-BE49-F238E27FC236}">
                  <a16:creationId xmlns:a16="http://schemas.microsoft.com/office/drawing/2014/main" id="{BBAB72E3-9382-1C61-C116-C0BA8FF9E16B}"/>
                </a:ext>
              </a:extLst>
            </p:cNvPr>
            <p:cNvSpPr/>
            <p:nvPr/>
          </p:nvSpPr>
          <p:spPr>
            <a:xfrm>
              <a:off x="7958138" y="6329363"/>
              <a:ext cx="428625" cy="2707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39947549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C02989-4D9C-4795-AFCB-0C517FBA8CBC}"/>
              </a:ext>
            </a:extLst>
          </p:cNvPr>
          <p:cNvSpPr>
            <a:spLocks noGrp="1"/>
          </p:cNvSpPr>
          <p:nvPr>
            <p:ph type="title"/>
          </p:nvPr>
        </p:nvSpPr>
        <p:spPr/>
        <p:txBody>
          <a:bodyPr/>
          <a:lstStyle/>
          <a:p>
            <a:r>
              <a:rPr lang="ja-JP" altLang="en-US" sz="2400" dirty="0"/>
              <a:t>取組主体ごとの取組方針の設定</a:t>
            </a:r>
          </a:p>
        </p:txBody>
      </p:sp>
      <p:sp>
        <p:nvSpPr>
          <p:cNvPr id="3" name="コンテンツ プレースホルダー 2">
            <a:extLst>
              <a:ext uri="{FF2B5EF4-FFF2-40B4-BE49-F238E27FC236}">
                <a16:creationId xmlns:a16="http://schemas.microsoft.com/office/drawing/2014/main" id="{162E2228-924A-437A-A213-ED9DC0815F7C}"/>
              </a:ext>
            </a:extLst>
          </p:cNvPr>
          <p:cNvSpPr>
            <a:spLocks noGrp="1"/>
          </p:cNvSpPr>
          <p:nvPr>
            <p:ph sz="quarter" idx="13"/>
          </p:nvPr>
        </p:nvSpPr>
        <p:spPr>
          <a:xfrm>
            <a:off x="250187" y="1007807"/>
            <a:ext cx="9405628" cy="1070957"/>
          </a:xfrm>
        </p:spPr>
        <p:txBody>
          <a:bodyPr/>
          <a:lstStyle/>
          <a:p>
            <a:r>
              <a:rPr lang="ja-JP" altLang="en-US" sz="1600" b="1" dirty="0"/>
              <a:t>取組主体ごとの取組方針の設定</a:t>
            </a:r>
            <a:endParaRPr lang="en-US" altLang="ja-JP" sz="1600" b="1" dirty="0"/>
          </a:p>
          <a:p>
            <a:pPr>
              <a:buFont typeface="Arial" panose="020B0604020202020204" pitchFamily="34" charset="0"/>
              <a:buChar char="•"/>
            </a:pPr>
            <a:r>
              <a:rPr lang="en-US" altLang="ja-JP" sz="1200" dirty="0"/>
              <a:t>【</a:t>
            </a:r>
            <a:r>
              <a:rPr lang="ja-JP" altLang="en-US" sz="1200" dirty="0"/>
              <a:t>取組主体ごとの施策</a:t>
            </a:r>
            <a:r>
              <a:rPr lang="en-US" altLang="ja-JP" sz="1200" dirty="0"/>
              <a:t>】</a:t>
            </a:r>
            <a:r>
              <a:rPr lang="ja-JP" altLang="en-US" sz="1200" dirty="0"/>
              <a:t>と</a:t>
            </a:r>
            <a:r>
              <a:rPr lang="en-US" altLang="ja-JP" sz="1200" dirty="0"/>
              <a:t>【</a:t>
            </a:r>
            <a:r>
              <a:rPr lang="ja-JP" altLang="en-US" sz="1200" dirty="0"/>
              <a:t>立案において考慮すべき事項</a:t>
            </a:r>
            <a:r>
              <a:rPr lang="en-US" altLang="ja-JP" sz="1200" dirty="0"/>
              <a:t>】</a:t>
            </a:r>
            <a:r>
              <a:rPr lang="ja-JP" altLang="en-US" sz="1200" dirty="0"/>
              <a:t>の整理内容を統合すると以下の通り。</a:t>
            </a:r>
            <a:endParaRPr lang="en-US" altLang="ja-JP" sz="1200" dirty="0"/>
          </a:p>
          <a:p>
            <a:pPr>
              <a:buFont typeface="Arial" panose="020B0604020202020204" pitchFamily="34" charset="0"/>
              <a:buChar char="•"/>
            </a:pPr>
            <a:r>
              <a:rPr lang="ja-JP" altLang="en-US" sz="1200" dirty="0"/>
              <a:t>これにより、実行計画として</a:t>
            </a:r>
            <a:r>
              <a:rPr lang="ja-JP" altLang="en-US" sz="1200" b="1" dirty="0"/>
              <a:t>取り組む意義</a:t>
            </a:r>
            <a:r>
              <a:rPr lang="ja-JP" altLang="en-US" sz="1200" dirty="0"/>
              <a:t>と</a:t>
            </a:r>
            <a:r>
              <a:rPr lang="ja-JP" altLang="en-US" sz="1200" b="1" dirty="0"/>
              <a:t>関連効果</a:t>
            </a:r>
            <a:r>
              <a:rPr lang="ja-JP" altLang="en-US" sz="1200" dirty="0"/>
              <a:t>も合わせて取組主体に示すことができる。</a:t>
            </a:r>
            <a:endParaRPr lang="en-US" altLang="ja-JP" sz="1200" dirty="0"/>
          </a:p>
        </p:txBody>
      </p:sp>
      <p:pic>
        <p:nvPicPr>
          <p:cNvPr id="5" name="図 4">
            <a:extLst>
              <a:ext uri="{FF2B5EF4-FFF2-40B4-BE49-F238E27FC236}">
                <a16:creationId xmlns:a16="http://schemas.microsoft.com/office/drawing/2014/main" id="{08370413-F9F5-45AD-BA1E-E54FED230A0E}"/>
              </a:ext>
            </a:extLst>
          </p:cNvPr>
          <p:cNvPicPr>
            <a:picLocks noChangeAspect="1"/>
          </p:cNvPicPr>
          <p:nvPr/>
        </p:nvPicPr>
        <p:blipFill rotWithShape="1">
          <a:blip r:embed="rId3"/>
          <a:srcRect t="-567" b="1"/>
          <a:stretch/>
        </p:blipFill>
        <p:spPr>
          <a:xfrm>
            <a:off x="1095375" y="2141075"/>
            <a:ext cx="7715250" cy="4396733"/>
          </a:xfrm>
          <a:prstGeom prst="rect">
            <a:avLst/>
          </a:prstGeom>
        </p:spPr>
      </p:pic>
      <p:sp>
        <p:nvSpPr>
          <p:cNvPr id="4" name="テキスト ボックス 3">
            <a:extLst>
              <a:ext uri="{FF2B5EF4-FFF2-40B4-BE49-F238E27FC236}">
                <a16:creationId xmlns:a16="http://schemas.microsoft.com/office/drawing/2014/main" id="{EAD44AE5-6153-F09D-9F48-C32B7CA6CBBB}"/>
              </a:ext>
            </a:extLst>
          </p:cNvPr>
          <p:cNvSpPr txBox="1"/>
          <p:nvPr/>
        </p:nvSpPr>
        <p:spPr>
          <a:xfrm>
            <a:off x="25455" y="6600119"/>
            <a:ext cx="6466507" cy="253916"/>
          </a:xfrm>
          <a:prstGeom prst="rect">
            <a:avLst/>
          </a:prstGeom>
          <a:noFill/>
        </p:spPr>
        <p:txBody>
          <a:bodyPr wrap="square" rtlCol="0">
            <a:spAutoFit/>
          </a:bodyPr>
          <a:lstStyle/>
          <a:p>
            <a:r>
              <a:rPr kumimoji="1" lang="ja-JP" altLang="en-US" sz="1050" dirty="0"/>
              <a:t>出典：</a:t>
            </a:r>
            <a:r>
              <a:rPr lang="ja-JP" altLang="en-US" sz="1050" dirty="0"/>
              <a:t>マニュアル本編：</a:t>
            </a:r>
            <a:r>
              <a:rPr lang="en-US" altLang="ja-JP" sz="1050" dirty="0"/>
              <a:t>p.118</a:t>
            </a:r>
            <a:endParaRPr kumimoji="1" lang="en-US" altLang="ja-JP" sz="1050" dirty="0"/>
          </a:p>
        </p:txBody>
      </p:sp>
    </p:spTree>
    <p:extLst>
      <p:ext uri="{BB962C8B-B14F-4D97-AF65-F5344CB8AC3E}">
        <p14:creationId xmlns:p14="http://schemas.microsoft.com/office/powerpoint/2010/main" val="38282317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C02989-4D9C-4795-AFCB-0C517FBA8CBC}"/>
              </a:ext>
            </a:extLst>
          </p:cNvPr>
          <p:cNvSpPr>
            <a:spLocks noGrp="1"/>
          </p:cNvSpPr>
          <p:nvPr>
            <p:ph type="title"/>
          </p:nvPr>
        </p:nvSpPr>
        <p:spPr/>
        <p:txBody>
          <a:bodyPr/>
          <a:lstStyle/>
          <a:p>
            <a:r>
              <a:rPr lang="ja-JP" altLang="en-US" sz="2215" dirty="0"/>
              <a:t>ワーク⑩：取組主体ごとの取組方針の設定</a:t>
            </a:r>
          </a:p>
        </p:txBody>
      </p:sp>
      <p:sp>
        <p:nvSpPr>
          <p:cNvPr id="4" name="コンテンツ プレースホルダー 2">
            <a:extLst>
              <a:ext uri="{FF2B5EF4-FFF2-40B4-BE49-F238E27FC236}">
                <a16:creationId xmlns:a16="http://schemas.microsoft.com/office/drawing/2014/main" id="{DE80AECF-1D7A-1BB5-A2FD-B3B1629A6B8D}"/>
              </a:ext>
            </a:extLst>
          </p:cNvPr>
          <p:cNvSpPr txBox="1">
            <a:spLocks/>
          </p:cNvSpPr>
          <p:nvPr/>
        </p:nvSpPr>
        <p:spPr>
          <a:xfrm>
            <a:off x="250187" y="1007807"/>
            <a:ext cx="9405628" cy="1070957"/>
          </a:xfrm>
          <a:prstGeom prst="rect">
            <a:avLst/>
          </a:prstGeom>
          <a:ln w="19050">
            <a:solidFill>
              <a:schemeClr val="tx2"/>
            </a:solidFill>
          </a:ln>
        </p:spPr>
        <p:txBody>
          <a:bodyPr lIns="180000" tIns="180000" rIns="180000" bIns="144000">
            <a:spAutoFit/>
          </a:bodyPr>
          <a:lstStyle>
            <a:lvl1pPr marL="228662" indent="-228662" algn="l" defTabSz="844088" rtl="0" eaLnBrk="1" latinLnBrk="0" hangingPunct="1">
              <a:lnSpc>
                <a:spcPct val="100000"/>
              </a:lnSpc>
              <a:spcBef>
                <a:spcPts val="502"/>
              </a:spcBef>
              <a:buFont typeface="Wingdings" panose="05000000000000000000" pitchFamily="2" charset="2"/>
              <a:buChar char="n"/>
              <a:defRPr kumimoji="1" sz="1675" kern="1200">
                <a:solidFill>
                  <a:schemeClr val="tx1"/>
                </a:solidFill>
                <a:latin typeface="+mn-lt"/>
                <a:ea typeface="+mn-ea"/>
                <a:cs typeface="+mn-cs"/>
              </a:defRPr>
            </a:lvl1pPr>
            <a:lvl2pPr marL="374900" indent="-146238" algn="l" defTabSz="844088" rtl="0" eaLnBrk="1" latinLnBrk="0" hangingPunct="1">
              <a:lnSpc>
                <a:spcPct val="100000"/>
              </a:lnSpc>
              <a:spcBef>
                <a:spcPts val="335"/>
              </a:spcBef>
              <a:buFont typeface="Arial" panose="020B0604020202020204" pitchFamily="34" charset="0"/>
              <a:buChar char="•"/>
              <a:defRPr kumimoji="1" sz="1507" kern="1200">
                <a:solidFill>
                  <a:schemeClr val="tx1"/>
                </a:solidFill>
                <a:latin typeface="+mn-lt"/>
                <a:ea typeface="+mn-ea"/>
                <a:cs typeface="+mn-cs"/>
              </a:defRPr>
            </a:lvl2pPr>
            <a:lvl3pPr marL="578303" indent="-195427" algn="l" defTabSz="844088" rtl="0" eaLnBrk="1" latinLnBrk="0" hangingPunct="1">
              <a:lnSpc>
                <a:spcPct val="100000"/>
              </a:lnSpc>
              <a:spcBef>
                <a:spcPts val="167"/>
              </a:spcBef>
              <a:buFont typeface="Wingdings" panose="05000000000000000000" pitchFamily="2" charset="2"/>
              <a:buChar char="ü"/>
              <a:defRPr kumimoji="1" sz="1340" kern="1200">
                <a:solidFill>
                  <a:schemeClr val="tx1"/>
                </a:solidFill>
                <a:latin typeface="+mn-lt"/>
                <a:ea typeface="+mn-ea"/>
                <a:cs typeface="+mn-cs"/>
              </a:defRPr>
            </a:lvl3pPr>
            <a:lvl4pPr marL="757776" indent="-180802" algn="l" defTabSz="844088" rtl="0" eaLnBrk="1" latinLnBrk="0" hangingPunct="1">
              <a:lnSpc>
                <a:spcPct val="100000"/>
              </a:lnSpc>
              <a:spcBef>
                <a:spcPts val="167"/>
              </a:spcBef>
              <a:buFont typeface="Meiryo UI" panose="020B0604030504040204" pitchFamily="50" charset="-128"/>
              <a:buChar char="※"/>
              <a:defRPr kumimoji="1" sz="1005" kern="1200">
                <a:solidFill>
                  <a:schemeClr val="tx1"/>
                </a:solidFill>
                <a:latin typeface="+mn-lt"/>
                <a:ea typeface="+mn-ea"/>
                <a:cs typeface="+mn-cs"/>
              </a:defRPr>
            </a:lvl4pPr>
            <a:lvl5pPr marL="0" indent="0" algn="l" defTabSz="844088" rtl="0" eaLnBrk="1" latinLnBrk="0" hangingPunct="1">
              <a:lnSpc>
                <a:spcPct val="90000"/>
              </a:lnSpc>
              <a:spcBef>
                <a:spcPts val="462"/>
              </a:spcBef>
              <a:buFontTx/>
              <a:buNone/>
              <a:defRPr kumimoji="1" sz="1675" kern="1200">
                <a:solidFill>
                  <a:schemeClr val="tx1"/>
                </a:solidFill>
                <a:latin typeface="+mn-lt"/>
                <a:ea typeface="+mn-ea"/>
                <a:cs typeface="+mn-cs"/>
              </a:defRPr>
            </a:lvl5pPr>
            <a:lvl6pPr marL="2321243"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86"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31"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74"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a:lstStyle>
          <a:p>
            <a:r>
              <a:rPr lang="ja-JP" altLang="en-US" sz="1600" b="1" dirty="0"/>
              <a:t>取組主体ごとの取組方針の設定（</a:t>
            </a:r>
            <a:r>
              <a:rPr lang="en-US" altLang="ja-JP" sz="1600" b="1" dirty="0"/>
              <a:t>20</a:t>
            </a:r>
            <a:r>
              <a:rPr lang="ja-JP" altLang="en-US" sz="1600" b="1" dirty="0"/>
              <a:t>分）</a:t>
            </a:r>
            <a:endParaRPr lang="en-US" altLang="ja-JP" sz="1600" b="1" dirty="0"/>
          </a:p>
          <a:p>
            <a:pPr>
              <a:buFont typeface="Arial" panose="020B0604020202020204" pitchFamily="34" charset="0"/>
              <a:buChar char="•"/>
            </a:pPr>
            <a:r>
              <a:rPr lang="en-US" altLang="ja-JP" sz="1200" dirty="0"/>
              <a:t>【</a:t>
            </a:r>
            <a:r>
              <a:rPr lang="ja-JP" altLang="en-US" sz="1200" dirty="0"/>
              <a:t>取り組み主体ごとの対策・施策</a:t>
            </a:r>
            <a:r>
              <a:rPr lang="en-US" altLang="ja-JP" sz="1200" dirty="0"/>
              <a:t>】</a:t>
            </a:r>
            <a:r>
              <a:rPr lang="ja-JP" altLang="en-US" sz="1200" dirty="0"/>
              <a:t>を記載し、</a:t>
            </a:r>
            <a:r>
              <a:rPr lang="en-US" altLang="ja-JP" sz="1200" dirty="0"/>
              <a:t> </a:t>
            </a:r>
            <a:r>
              <a:rPr lang="ja-JP" altLang="en-US" sz="1200" dirty="0"/>
              <a:t>該当する</a:t>
            </a:r>
            <a:r>
              <a:rPr lang="en-US" altLang="ja-JP" sz="1200" dirty="0"/>
              <a:t>【</a:t>
            </a:r>
            <a:r>
              <a:rPr lang="ja-JP" altLang="en-US" sz="1200" dirty="0"/>
              <a:t>地球温暖化対策推進法に基づく施策分類</a:t>
            </a:r>
            <a:r>
              <a:rPr lang="en-US" altLang="ja-JP" sz="1200" dirty="0"/>
              <a:t>】</a:t>
            </a:r>
            <a:r>
              <a:rPr lang="ja-JP" altLang="en-US" sz="1200" dirty="0"/>
              <a:t>を見つける。</a:t>
            </a:r>
            <a:endParaRPr lang="en-US" altLang="ja-JP" sz="1200" dirty="0"/>
          </a:p>
          <a:p>
            <a:pPr>
              <a:buFont typeface="Arial" panose="020B0604020202020204" pitchFamily="34" charset="0"/>
              <a:buChar char="•"/>
            </a:pPr>
            <a:r>
              <a:rPr lang="ja-JP" altLang="en-US" sz="1200" dirty="0"/>
              <a:t>複数の</a:t>
            </a:r>
            <a:r>
              <a:rPr lang="en-US" altLang="ja-JP" sz="1200" dirty="0"/>
              <a:t>【</a:t>
            </a:r>
            <a:r>
              <a:rPr lang="ja-JP" altLang="en-US" sz="1200" dirty="0"/>
              <a:t>地球温暖化対策推進法に基づく施策分類</a:t>
            </a:r>
            <a:r>
              <a:rPr lang="en-US" altLang="ja-JP" sz="1200" dirty="0"/>
              <a:t>】</a:t>
            </a:r>
            <a:r>
              <a:rPr lang="ja-JP" altLang="en-US" sz="1200" dirty="0"/>
              <a:t>該当してもよい。</a:t>
            </a:r>
            <a:endParaRPr lang="en-US" altLang="ja-JP" sz="1200" dirty="0"/>
          </a:p>
        </p:txBody>
      </p:sp>
      <p:graphicFrame>
        <p:nvGraphicFramePr>
          <p:cNvPr id="3" name="表 4">
            <a:extLst>
              <a:ext uri="{FF2B5EF4-FFF2-40B4-BE49-F238E27FC236}">
                <a16:creationId xmlns:a16="http://schemas.microsoft.com/office/drawing/2014/main" id="{F62074B5-47B9-E216-AA1C-D6470A784F02}"/>
              </a:ext>
            </a:extLst>
          </p:cNvPr>
          <p:cNvGraphicFramePr>
            <a:graphicFrameLocks noGrp="1"/>
          </p:cNvGraphicFramePr>
          <p:nvPr>
            <p:extLst>
              <p:ext uri="{D42A27DB-BD31-4B8C-83A1-F6EECF244321}">
                <p14:modId xmlns:p14="http://schemas.microsoft.com/office/powerpoint/2010/main" val="2948869137"/>
              </p:ext>
            </p:extLst>
          </p:nvPr>
        </p:nvGraphicFramePr>
        <p:xfrm>
          <a:off x="337278" y="2240836"/>
          <a:ext cx="9045468" cy="4226560"/>
        </p:xfrm>
        <a:graphic>
          <a:graphicData uri="http://schemas.openxmlformats.org/drawingml/2006/table">
            <a:tbl>
              <a:tblPr firstRow="1" bandRow="1">
                <a:tableStyleId>{5940675A-B579-460E-94D1-54222C63F5DA}</a:tableStyleId>
              </a:tblPr>
              <a:tblGrid>
                <a:gridCol w="881597">
                  <a:extLst>
                    <a:ext uri="{9D8B030D-6E8A-4147-A177-3AD203B41FA5}">
                      <a16:colId xmlns:a16="http://schemas.microsoft.com/office/drawing/2014/main" val="2309865263"/>
                    </a:ext>
                  </a:extLst>
                </a:gridCol>
                <a:gridCol w="2469571">
                  <a:extLst>
                    <a:ext uri="{9D8B030D-6E8A-4147-A177-3AD203B41FA5}">
                      <a16:colId xmlns:a16="http://schemas.microsoft.com/office/drawing/2014/main" val="2990139129"/>
                    </a:ext>
                  </a:extLst>
                </a:gridCol>
                <a:gridCol w="1423575">
                  <a:extLst>
                    <a:ext uri="{9D8B030D-6E8A-4147-A177-3AD203B41FA5}">
                      <a16:colId xmlns:a16="http://schemas.microsoft.com/office/drawing/2014/main" val="3249837309"/>
                    </a:ext>
                  </a:extLst>
                </a:gridCol>
                <a:gridCol w="1423575">
                  <a:extLst>
                    <a:ext uri="{9D8B030D-6E8A-4147-A177-3AD203B41FA5}">
                      <a16:colId xmlns:a16="http://schemas.microsoft.com/office/drawing/2014/main" val="2391377906"/>
                    </a:ext>
                  </a:extLst>
                </a:gridCol>
                <a:gridCol w="1423575">
                  <a:extLst>
                    <a:ext uri="{9D8B030D-6E8A-4147-A177-3AD203B41FA5}">
                      <a16:colId xmlns:a16="http://schemas.microsoft.com/office/drawing/2014/main" val="3084336099"/>
                    </a:ext>
                  </a:extLst>
                </a:gridCol>
                <a:gridCol w="1423575">
                  <a:extLst>
                    <a:ext uri="{9D8B030D-6E8A-4147-A177-3AD203B41FA5}">
                      <a16:colId xmlns:a16="http://schemas.microsoft.com/office/drawing/2014/main" val="215087167"/>
                    </a:ext>
                  </a:extLst>
                </a:gridCol>
              </a:tblGrid>
              <a:tr h="370840">
                <a:tc gridSpan="2">
                  <a:txBody>
                    <a:bodyPr/>
                    <a:lstStyle/>
                    <a:p>
                      <a:pPr algn="ctr"/>
                      <a:endParaRPr kumimoji="1" lang="ja-JP" altLang="en-US" sz="14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kumimoji="1" lang="ja-JP" altLang="en-US" sz="1400" dirty="0"/>
                        <a:t>地球温暖化対策推進法に基づく施策の分類</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ctr"/>
                      <a:endParaRPr kumimoji="1" lang="ja-JP" altLang="en-US" sz="1400" dirty="0"/>
                    </a:p>
                  </a:txBody>
                  <a:tcPr anchor="ctr"/>
                </a:tc>
                <a:tc hMerge="1">
                  <a:txBody>
                    <a:bodyPr/>
                    <a:lstStyle/>
                    <a:p>
                      <a:pPr algn="ctr"/>
                      <a:endParaRPr kumimoji="1" lang="ja-JP" altLang="en-US" sz="1400" dirty="0"/>
                    </a:p>
                  </a:txBody>
                  <a:tcPr anchor="ctr"/>
                </a:tc>
                <a:tc hMerge="1">
                  <a:txBody>
                    <a:bodyPr/>
                    <a:lstStyle/>
                    <a:p>
                      <a:pPr algn="ctr"/>
                      <a:endParaRPr kumimoji="1" lang="ja-JP" altLang="en-US" sz="1400" dirty="0"/>
                    </a:p>
                  </a:txBody>
                  <a:tcPr anchor="ctr"/>
                </a:tc>
                <a:extLst>
                  <a:ext uri="{0D108BD9-81ED-4DB2-BD59-A6C34878D82A}">
                    <a16:rowId xmlns:a16="http://schemas.microsoft.com/office/drawing/2014/main" val="2459835357"/>
                  </a:ext>
                </a:extLst>
              </a:tr>
              <a:tr h="370840">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dirty="0"/>
                        <a:t>対策・施策</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dirty="0"/>
                        <a:t>再生可能エネルギーの利用促進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8C4"/>
                    </a:solidFill>
                  </a:tcPr>
                </a:tc>
                <a:tc>
                  <a:txBody>
                    <a:bodyPr/>
                    <a:lstStyle/>
                    <a:p>
                      <a:pPr algn="ctr"/>
                      <a:r>
                        <a:rPr kumimoji="1" lang="ja-JP" altLang="en-US" sz="1400" dirty="0"/>
                        <a:t>事業者・住民の削減活動の推進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8C4"/>
                    </a:solidFill>
                  </a:tcPr>
                </a:tc>
                <a:tc>
                  <a:txBody>
                    <a:bodyPr/>
                    <a:lstStyle/>
                    <a:p>
                      <a:pPr algn="ctr"/>
                      <a:r>
                        <a:rPr kumimoji="1" lang="ja-JP" altLang="en-US" sz="1400" dirty="0"/>
                        <a:t>地球環境の</a:t>
                      </a:r>
                      <a:endParaRPr kumimoji="1" lang="en-US" altLang="ja-JP" sz="1400" dirty="0"/>
                    </a:p>
                    <a:p>
                      <a:pPr algn="ctr"/>
                      <a:r>
                        <a:rPr kumimoji="1" lang="ja-JP" altLang="en-US" sz="1400" dirty="0"/>
                        <a:t>整備・改善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8C4"/>
                    </a:solidFill>
                  </a:tcPr>
                </a:tc>
                <a:tc>
                  <a:txBody>
                    <a:bodyPr/>
                    <a:lstStyle/>
                    <a:p>
                      <a:pPr algn="ctr"/>
                      <a:r>
                        <a:rPr kumimoji="1" lang="ja-JP" altLang="en-US" sz="1400" dirty="0"/>
                        <a:t>循環型社会の</a:t>
                      </a:r>
                      <a:endParaRPr kumimoji="1" lang="en-US" altLang="ja-JP" sz="1400" dirty="0"/>
                    </a:p>
                    <a:p>
                      <a:pPr algn="ctr"/>
                      <a:r>
                        <a:rPr kumimoji="1" lang="ja-JP" altLang="en-US" sz="1400" dirty="0"/>
                        <a:t>形成</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8C4"/>
                    </a:solidFill>
                  </a:tcPr>
                </a:tc>
                <a:extLst>
                  <a:ext uri="{0D108BD9-81ED-4DB2-BD59-A6C34878D82A}">
                    <a16:rowId xmlns:a16="http://schemas.microsoft.com/office/drawing/2014/main" val="861120971"/>
                  </a:ext>
                </a:extLst>
              </a:tr>
              <a:tr h="370840">
                <a:tc rowSpan="3">
                  <a:txBody>
                    <a:bodyPr/>
                    <a:lstStyle/>
                    <a:p>
                      <a:pPr algn="ctr"/>
                      <a:r>
                        <a:rPr kumimoji="1" lang="ja-JP" altLang="en-US" sz="1400" dirty="0"/>
                        <a:t>住民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5448163"/>
                  </a:ext>
                </a:extLst>
              </a:tr>
              <a:tr h="370840">
                <a:tc vMerge="1">
                  <a:txBody>
                    <a:bodyPr/>
                    <a:lstStyle/>
                    <a:p>
                      <a:endParaRPr kumimoji="1" lang="ja-JP" altLang="en-US" dirty="0"/>
                    </a:p>
                  </a:txBody>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3999240"/>
                  </a:ext>
                </a:extLst>
              </a:tr>
              <a:tr h="370840">
                <a:tc vMerge="1">
                  <a:txBody>
                    <a:bodyPr/>
                    <a:lstStyle/>
                    <a:p>
                      <a:endParaRPr kumimoji="1" lang="ja-JP" altLang="en-US" dirty="0"/>
                    </a:p>
                  </a:txBody>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6412454"/>
                  </a:ext>
                </a:extLst>
              </a:tr>
              <a:tr h="370840">
                <a:tc rowSpan="3">
                  <a:txBody>
                    <a:bodyPr/>
                    <a:lstStyle/>
                    <a:p>
                      <a:pPr algn="ctr"/>
                      <a:r>
                        <a:rPr kumimoji="1" lang="ja-JP" altLang="en-US" sz="1400" dirty="0"/>
                        <a:t>事業者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74537"/>
                  </a:ext>
                </a:extLst>
              </a:tr>
              <a:tr h="370840">
                <a:tc vMerge="1">
                  <a:txBody>
                    <a:bodyPr/>
                    <a:lstStyle/>
                    <a:p>
                      <a:endParaRPr kumimoji="1" lang="ja-JP" altLang="en-US" dirty="0"/>
                    </a:p>
                  </a:txBody>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0962157"/>
                  </a:ext>
                </a:extLst>
              </a:tr>
              <a:tr h="370840">
                <a:tc vMerge="1">
                  <a:txBody>
                    <a:bodyPr/>
                    <a:lstStyle/>
                    <a:p>
                      <a:endParaRPr kumimoji="1" lang="ja-JP" altLang="en-US" dirty="0"/>
                    </a:p>
                  </a:txBody>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9566757"/>
                  </a:ext>
                </a:extLst>
              </a:tr>
              <a:tr h="370840">
                <a:tc rowSpan="3">
                  <a:txBody>
                    <a:bodyPr/>
                    <a:lstStyle/>
                    <a:p>
                      <a:pPr algn="ctr"/>
                      <a:r>
                        <a:rPr kumimoji="1" lang="ja-JP" altLang="en-US" sz="1400" dirty="0"/>
                        <a:t>行政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5668832"/>
                  </a:ext>
                </a:extLst>
              </a:tr>
              <a:tr h="370840">
                <a:tc vMerge="1">
                  <a:txBody>
                    <a:bodyPr/>
                    <a:lstStyle/>
                    <a:p>
                      <a:endParaRPr kumimoji="1" lang="ja-JP" altLang="en-US" dirty="0"/>
                    </a:p>
                  </a:txBody>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8286974"/>
                  </a:ext>
                </a:extLst>
              </a:tr>
              <a:tr h="370840">
                <a:tc vMerge="1">
                  <a:txBody>
                    <a:bodyPr/>
                    <a:lstStyle/>
                    <a:p>
                      <a:endParaRPr kumimoji="1" lang="ja-JP" altLang="en-US" dirty="0"/>
                    </a:p>
                  </a:txBody>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5990912"/>
                  </a:ext>
                </a:extLst>
              </a:tr>
            </a:tbl>
          </a:graphicData>
        </a:graphic>
      </p:graphicFrame>
    </p:spTree>
    <p:extLst>
      <p:ext uri="{BB962C8B-B14F-4D97-AF65-F5344CB8AC3E}">
        <p14:creationId xmlns:p14="http://schemas.microsoft.com/office/powerpoint/2010/main" val="42041145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C02989-4D9C-4795-AFCB-0C517FBA8CBC}"/>
              </a:ext>
            </a:extLst>
          </p:cNvPr>
          <p:cNvSpPr>
            <a:spLocks noGrp="1"/>
          </p:cNvSpPr>
          <p:nvPr>
            <p:ph type="title"/>
          </p:nvPr>
        </p:nvSpPr>
        <p:spPr/>
        <p:txBody>
          <a:bodyPr/>
          <a:lstStyle/>
          <a:p>
            <a:r>
              <a:rPr lang="ja-JP" altLang="en-US" sz="2215" dirty="0"/>
              <a:t>ワーク⑪：取組を推進する上での他部署との連携</a:t>
            </a:r>
          </a:p>
        </p:txBody>
      </p:sp>
      <p:sp>
        <p:nvSpPr>
          <p:cNvPr id="4" name="正方形/長方形 3">
            <a:extLst>
              <a:ext uri="{FF2B5EF4-FFF2-40B4-BE49-F238E27FC236}">
                <a16:creationId xmlns:a16="http://schemas.microsoft.com/office/drawing/2014/main" id="{3F2F47C3-F979-6DFB-45EF-5A826F5096D8}"/>
              </a:ext>
            </a:extLst>
          </p:cNvPr>
          <p:cNvSpPr/>
          <p:nvPr/>
        </p:nvSpPr>
        <p:spPr>
          <a:xfrm>
            <a:off x="326858" y="2264069"/>
            <a:ext cx="9095873" cy="393823"/>
          </a:xfrm>
          <a:prstGeom prst="rect">
            <a:avLst/>
          </a:prstGeom>
          <a:ln>
            <a:noFill/>
          </a:ln>
        </p:spPr>
        <p:style>
          <a:lnRef idx="2">
            <a:schemeClr val="dk1"/>
          </a:lnRef>
          <a:fillRef idx="1">
            <a:schemeClr val="lt1"/>
          </a:fillRef>
          <a:effectRef idx="0">
            <a:schemeClr val="dk1"/>
          </a:effectRef>
          <a:fontRef idx="minor">
            <a:schemeClr val="dk1"/>
          </a:fontRef>
        </p:style>
        <p:txBody>
          <a:bodyPr lIns="0" tIns="0" rIns="0" bIns="0" rtlCol="0" anchor="ctr"/>
          <a:lstStyle/>
          <a:p>
            <a:pPr marL="0" marR="0" lvl="0" indent="0" algn="ctr" defTabSz="839876"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取組を推進する上で連携が必要な部署と、想定される課題</a:t>
            </a:r>
            <a:endParaRPr kumimoji="1" lang="ja-JP" altLang="en-US" sz="1600" b="1" i="0" u="none" strike="noStrike" kern="1200" cap="none" spc="0" normalizeH="0" baseline="0" noProof="0" dirty="0">
              <a:ln>
                <a:noFill/>
              </a:ln>
              <a:solidFill>
                <a:srgbClr val="242852">
                  <a:lumMod val="75000"/>
                </a:srgbClr>
              </a:solidFill>
              <a:effectLst/>
              <a:uLnTx/>
              <a:uFillTx/>
              <a:latin typeface="Meiryo UI" panose="020B0604030504040204" pitchFamily="50" charset="-128"/>
              <a:ea typeface="Meiryo UI" panose="020B0604030504040204" pitchFamily="50" charset="-128"/>
              <a:cs typeface="+mn-cs"/>
            </a:endParaRPr>
          </a:p>
        </p:txBody>
      </p:sp>
      <p:sp>
        <p:nvSpPr>
          <p:cNvPr id="20" name="コンテンツ プレースホルダー 2">
            <a:extLst>
              <a:ext uri="{FF2B5EF4-FFF2-40B4-BE49-F238E27FC236}">
                <a16:creationId xmlns:a16="http://schemas.microsoft.com/office/drawing/2014/main" id="{F328E78B-F0FD-4148-B598-3B401529404D}"/>
              </a:ext>
            </a:extLst>
          </p:cNvPr>
          <p:cNvSpPr>
            <a:spLocks noGrp="1"/>
          </p:cNvSpPr>
          <p:nvPr>
            <p:ph sz="quarter" idx="13"/>
          </p:nvPr>
        </p:nvSpPr>
        <p:spPr>
          <a:xfrm>
            <a:off x="150024" y="944200"/>
            <a:ext cx="9616817" cy="1319869"/>
          </a:xfrm>
        </p:spPr>
        <p:txBody>
          <a:bodyPr/>
          <a:lstStyle/>
          <a:p>
            <a:r>
              <a:rPr lang="ja-JP" altLang="en-US" sz="1600" b="1" dirty="0"/>
              <a:t>取組主体（行政）の取組推進に必要な他部署との連携（</a:t>
            </a:r>
            <a:r>
              <a:rPr lang="en-US" altLang="ja-JP" sz="1600" b="1" dirty="0"/>
              <a:t>15</a:t>
            </a:r>
            <a:r>
              <a:rPr lang="ja-JP" altLang="en-US" sz="1600" b="1" dirty="0"/>
              <a:t>分）</a:t>
            </a:r>
            <a:endParaRPr lang="en-US" altLang="ja-JP" sz="1600" b="1" dirty="0"/>
          </a:p>
          <a:p>
            <a:pPr marL="0" indent="0">
              <a:buNone/>
            </a:pPr>
            <a:r>
              <a:rPr lang="ja-JP" altLang="en-US" sz="1200" dirty="0"/>
              <a:t>・各施策を実施する際に、他部署との連携は必要になる。</a:t>
            </a:r>
          </a:p>
          <a:p>
            <a:pPr marL="0" indent="0">
              <a:buNone/>
            </a:pPr>
            <a:r>
              <a:rPr lang="ja-JP" altLang="en-US" sz="1200" dirty="0"/>
              <a:t>・各施策は</a:t>
            </a:r>
            <a:r>
              <a:rPr lang="en-US" altLang="ja-JP" sz="1200" dirty="0"/>
              <a:t>【</a:t>
            </a:r>
            <a:r>
              <a:rPr lang="ja-JP" altLang="en-US" sz="1200" dirty="0"/>
              <a:t>物的な施策</a:t>
            </a:r>
            <a:r>
              <a:rPr lang="en-US" altLang="ja-JP" sz="1200" dirty="0"/>
              <a:t>】</a:t>
            </a:r>
            <a:r>
              <a:rPr lang="ja-JP" altLang="en-US" sz="1200" dirty="0"/>
              <a:t>（例１）と</a:t>
            </a:r>
            <a:r>
              <a:rPr lang="en-US" altLang="ja-JP" sz="1200" dirty="0"/>
              <a:t>【</a:t>
            </a:r>
            <a:r>
              <a:rPr lang="ja-JP" altLang="en-US" sz="1200" dirty="0"/>
              <a:t>人的な施策</a:t>
            </a:r>
            <a:r>
              <a:rPr lang="en-US" altLang="ja-JP" sz="1200" dirty="0"/>
              <a:t>】</a:t>
            </a:r>
            <a:r>
              <a:rPr lang="ja-JP" altLang="en-US" sz="1200" dirty="0"/>
              <a:t>（例２）に分類される。</a:t>
            </a:r>
          </a:p>
          <a:p>
            <a:pPr marL="0" indent="0">
              <a:buNone/>
            </a:pPr>
            <a:r>
              <a:rPr lang="ja-JP" altLang="en-US" sz="1200" dirty="0"/>
              <a:t>・例１，２を参考に、ワーク⑨（</a:t>
            </a:r>
            <a:r>
              <a:rPr lang="en-US" altLang="ja-JP" sz="1200" dirty="0"/>
              <a:t>p.73</a:t>
            </a:r>
            <a:r>
              <a:rPr lang="ja-JP" altLang="en-US" sz="1200" dirty="0"/>
              <a:t>）の</a:t>
            </a:r>
            <a:r>
              <a:rPr lang="ja-JP" altLang="en-US" sz="1200" dirty="0">
                <a:solidFill>
                  <a:srgbClr val="FF0000"/>
                </a:solidFill>
              </a:rPr>
              <a:t>対策・施策の体系的整理</a:t>
            </a:r>
            <a:r>
              <a:rPr lang="ja-JP" altLang="en-US" sz="1200" dirty="0"/>
              <a:t>から物的な施策、人的な施策を１つずつ選び、下記項目に関する想定を記載する。</a:t>
            </a:r>
            <a:endParaRPr lang="en-US" altLang="ja-JP" sz="1200" dirty="0"/>
          </a:p>
        </p:txBody>
      </p:sp>
      <p:sp>
        <p:nvSpPr>
          <p:cNvPr id="5" name="正方形/長方形 4">
            <a:extLst>
              <a:ext uri="{FF2B5EF4-FFF2-40B4-BE49-F238E27FC236}">
                <a16:creationId xmlns:a16="http://schemas.microsoft.com/office/drawing/2014/main" id="{65465A76-F21B-44B3-F97A-DE68548F5C35}"/>
              </a:ext>
            </a:extLst>
          </p:cNvPr>
          <p:cNvSpPr/>
          <p:nvPr/>
        </p:nvSpPr>
        <p:spPr>
          <a:xfrm>
            <a:off x="73115" y="2641011"/>
            <a:ext cx="9693727" cy="36264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775290" rtl="0" eaLnBrk="1" fontAlgn="auto" latinLnBrk="0" hangingPunct="1">
              <a:lnSpc>
                <a:spcPct val="100000"/>
              </a:lnSpc>
              <a:spcBef>
                <a:spcPts val="0"/>
              </a:spcBef>
              <a:spcAft>
                <a:spcPts val="0"/>
              </a:spcAft>
              <a:buClrTx/>
              <a:buSzTx/>
              <a:buFontTx/>
              <a:buNone/>
              <a:tabLst/>
              <a:defRPr/>
            </a:pPr>
            <a:endParaRPr kumimoji="1" lang="ja-JP" altLang="en-US" sz="1477"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7" name="表 5">
            <a:extLst>
              <a:ext uri="{FF2B5EF4-FFF2-40B4-BE49-F238E27FC236}">
                <a16:creationId xmlns:a16="http://schemas.microsoft.com/office/drawing/2014/main" id="{61EA25A2-EB0E-AED8-CFC5-523F7F70A18C}"/>
              </a:ext>
            </a:extLst>
          </p:cNvPr>
          <p:cNvGraphicFramePr>
            <a:graphicFrameLocks noGrp="1"/>
          </p:cNvGraphicFramePr>
          <p:nvPr>
            <p:extLst>
              <p:ext uri="{D42A27DB-BD31-4B8C-83A1-F6EECF244321}">
                <p14:modId xmlns:p14="http://schemas.microsoft.com/office/powerpoint/2010/main" val="1855533973"/>
              </p:ext>
            </p:extLst>
          </p:nvPr>
        </p:nvGraphicFramePr>
        <p:xfrm>
          <a:off x="186783" y="2714441"/>
          <a:ext cx="9497606" cy="3486332"/>
        </p:xfrm>
        <a:graphic>
          <a:graphicData uri="http://schemas.openxmlformats.org/drawingml/2006/table">
            <a:tbl>
              <a:tblPr firstRow="1" bandRow="1">
                <a:tableStyleId>{8799B23B-EC83-4686-B30A-512413B5E67A}</a:tableStyleId>
              </a:tblPr>
              <a:tblGrid>
                <a:gridCol w="1990696">
                  <a:extLst>
                    <a:ext uri="{9D8B030D-6E8A-4147-A177-3AD203B41FA5}">
                      <a16:colId xmlns:a16="http://schemas.microsoft.com/office/drawing/2014/main" val="3798977229"/>
                    </a:ext>
                  </a:extLst>
                </a:gridCol>
                <a:gridCol w="1808347">
                  <a:extLst>
                    <a:ext uri="{9D8B030D-6E8A-4147-A177-3AD203B41FA5}">
                      <a16:colId xmlns:a16="http://schemas.microsoft.com/office/drawing/2014/main" val="1337895409"/>
                    </a:ext>
                  </a:extLst>
                </a:gridCol>
                <a:gridCol w="1899521">
                  <a:extLst>
                    <a:ext uri="{9D8B030D-6E8A-4147-A177-3AD203B41FA5}">
                      <a16:colId xmlns:a16="http://schemas.microsoft.com/office/drawing/2014/main" val="1608360313"/>
                    </a:ext>
                  </a:extLst>
                </a:gridCol>
                <a:gridCol w="1899521">
                  <a:extLst>
                    <a:ext uri="{9D8B030D-6E8A-4147-A177-3AD203B41FA5}">
                      <a16:colId xmlns:a16="http://schemas.microsoft.com/office/drawing/2014/main" val="1197625929"/>
                    </a:ext>
                  </a:extLst>
                </a:gridCol>
                <a:gridCol w="1899521">
                  <a:extLst>
                    <a:ext uri="{9D8B030D-6E8A-4147-A177-3AD203B41FA5}">
                      <a16:colId xmlns:a16="http://schemas.microsoft.com/office/drawing/2014/main" val="2412610568"/>
                    </a:ext>
                  </a:extLst>
                </a:gridCol>
              </a:tblGrid>
              <a:tr h="647764">
                <a:tc>
                  <a:txBody>
                    <a:bodyPr/>
                    <a:lstStyle/>
                    <a:p>
                      <a:endParaRPr kumimoji="1" lang="ja-JP" altLang="en-US" sz="1100" dirty="0"/>
                    </a:p>
                  </a:txBody>
                  <a:tcPr marL="84406" marR="84406" marT="42203" marB="42203">
                    <a:solidFill>
                      <a:srgbClr val="00B0F0"/>
                    </a:solidFill>
                  </a:tcPr>
                </a:tc>
                <a:tc>
                  <a:txBody>
                    <a:bodyPr/>
                    <a:lstStyle/>
                    <a:p>
                      <a:r>
                        <a:rPr kumimoji="1" lang="ja-JP" altLang="en-US" sz="1100" dirty="0"/>
                        <a:t>例１：物的な施策</a:t>
                      </a:r>
                      <a:endParaRPr kumimoji="1" lang="en-US" altLang="ja-JP" sz="1100" dirty="0"/>
                    </a:p>
                    <a:p>
                      <a:pPr algn="ctr"/>
                      <a:r>
                        <a:rPr kumimoji="1" lang="ja-JP" altLang="en-US" sz="1100" dirty="0"/>
                        <a:t>公民館の照明</a:t>
                      </a:r>
                      <a:r>
                        <a:rPr kumimoji="1" lang="en-US" altLang="ja-JP" sz="1100" dirty="0"/>
                        <a:t>LED</a:t>
                      </a:r>
                      <a:r>
                        <a:rPr kumimoji="1" lang="ja-JP" altLang="en-US" sz="1100" dirty="0"/>
                        <a:t>化</a:t>
                      </a:r>
                    </a:p>
                  </a:txBody>
                  <a:tcPr marL="84406" marR="84406" marT="42203" marB="42203">
                    <a:solidFill>
                      <a:srgbClr val="00B0F0"/>
                    </a:solidFill>
                  </a:tcPr>
                </a:tc>
                <a:tc>
                  <a:txBody>
                    <a:bodyPr/>
                    <a:lstStyle/>
                    <a:p>
                      <a:r>
                        <a:rPr kumimoji="1" lang="ja-JP" altLang="en-US" sz="1100" dirty="0"/>
                        <a:t>例２：人的な施策</a:t>
                      </a:r>
                      <a:endParaRPr kumimoji="1" lang="en-US" altLang="ja-JP" sz="1100" dirty="0"/>
                    </a:p>
                    <a:p>
                      <a:pPr algn="ctr"/>
                      <a:r>
                        <a:rPr kumimoji="1" lang="ja-JP" altLang="en-US" sz="1100" dirty="0"/>
                        <a:t>学校での脱炭素教育</a:t>
                      </a:r>
                    </a:p>
                  </a:txBody>
                  <a:tcPr marL="84406" marR="84406" marT="42203" marB="42203">
                    <a:solidFill>
                      <a:srgbClr val="00B0F0"/>
                    </a:solidFill>
                  </a:tcPr>
                </a:tc>
                <a:tc>
                  <a:txBody>
                    <a:bodyPr/>
                    <a:lstStyle/>
                    <a:p>
                      <a:r>
                        <a:rPr kumimoji="1" lang="ja-JP" altLang="en-US" sz="1100" dirty="0"/>
                        <a:t>物的な施策</a:t>
                      </a:r>
                      <a:endParaRPr kumimoji="1" lang="en-US" altLang="ja-JP" sz="1100" dirty="0"/>
                    </a:p>
                    <a:p>
                      <a:r>
                        <a:rPr kumimoji="1" lang="ja-JP" altLang="en-US" sz="1100" dirty="0"/>
                        <a:t>　（　　　　　　　　　　　　　）</a:t>
                      </a:r>
                    </a:p>
                  </a:txBody>
                  <a:tcPr marL="84406" marR="84406" marT="42203" marB="42203">
                    <a:solidFill>
                      <a:srgbClr val="00B0F0"/>
                    </a:solidFill>
                  </a:tcPr>
                </a:tc>
                <a:tc>
                  <a:txBody>
                    <a:bodyPr/>
                    <a:lstStyle/>
                    <a:p>
                      <a:r>
                        <a:rPr kumimoji="1" lang="ja-JP" altLang="en-US" sz="1100" dirty="0"/>
                        <a:t>人的な施策</a:t>
                      </a:r>
                      <a:endParaRPr kumimoji="1" lang="en-US" altLang="ja-JP" sz="1100" dirty="0"/>
                    </a:p>
                    <a:p>
                      <a:r>
                        <a:rPr kumimoji="1" lang="ja-JP" altLang="en-US" sz="1100" dirty="0"/>
                        <a:t>　（　　　　　　　　　　　　　）</a:t>
                      </a:r>
                    </a:p>
                  </a:txBody>
                  <a:tcPr marL="84406" marR="84406" marT="42203" marB="42203">
                    <a:solidFill>
                      <a:srgbClr val="00B0F0"/>
                    </a:solidFill>
                  </a:tcPr>
                </a:tc>
                <a:extLst>
                  <a:ext uri="{0D108BD9-81ED-4DB2-BD59-A6C34878D82A}">
                    <a16:rowId xmlns:a16="http://schemas.microsoft.com/office/drawing/2014/main" val="3174656951"/>
                  </a:ext>
                </a:extLst>
              </a:tr>
              <a:tr h="709642">
                <a:tc>
                  <a:txBody>
                    <a:bodyPr/>
                    <a:lstStyle/>
                    <a:p>
                      <a:pPr marL="0" marR="0" lvl="0" indent="0" algn="l" defTabSz="779178"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rPr>
                        <a:t>対象施設をつくる・整備する部署</a:t>
                      </a:r>
                    </a:p>
                  </a:txBody>
                  <a:tcPr marL="84406" marR="84406" marT="42203" marB="42203"/>
                </a:tc>
                <a:tc>
                  <a:txBody>
                    <a:bodyPr/>
                    <a:lstStyle/>
                    <a:p>
                      <a:pPr marL="0" marR="0" lvl="0" indent="0" algn="l" defTabSz="779178" rtl="0" eaLnBrk="1" fontAlgn="auto" latinLnBrk="0" hangingPunct="1">
                        <a:lnSpc>
                          <a:spcPct val="100000"/>
                        </a:lnSpc>
                        <a:spcBef>
                          <a:spcPts val="0"/>
                        </a:spcBef>
                        <a:spcAft>
                          <a:spcPts val="0"/>
                        </a:spcAft>
                        <a:buClrTx/>
                        <a:buSzTx/>
                        <a:buFontTx/>
                        <a:buNone/>
                        <a:tabLst/>
                        <a:defRPr/>
                      </a:pPr>
                      <a:r>
                        <a:rPr kumimoji="1" lang="ja-JP" altLang="en-US" sz="1100" dirty="0"/>
                        <a:t>建設課、都市計画課 等</a:t>
                      </a:r>
                    </a:p>
                  </a:txBody>
                  <a:tcPr marL="84406" marR="84406" marT="42203" marB="42203"/>
                </a:tc>
                <a:tc>
                  <a:txBody>
                    <a:bodyPr/>
                    <a:lstStyle/>
                    <a:p>
                      <a:r>
                        <a:rPr kumimoji="1" lang="ja-JP" altLang="en-US" sz="1100" dirty="0"/>
                        <a:t>教育政策課 等</a:t>
                      </a:r>
                    </a:p>
                  </a:txBody>
                  <a:tcPr marL="84406" marR="84406" marT="42203" marB="42203"/>
                </a:tc>
                <a:tc>
                  <a:txBody>
                    <a:bodyPr/>
                    <a:lstStyle/>
                    <a:p>
                      <a:pPr marL="0" marR="0" lvl="0" indent="0" algn="l" defTabSz="844088" rtl="0" eaLnBrk="1" fontAlgn="auto" latinLnBrk="0" hangingPunct="1">
                        <a:lnSpc>
                          <a:spcPct val="100000"/>
                        </a:lnSpc>
                        <a:spcBef>
                          <a:spcPts val="0"/>
                        </a:spcBef>
                        <a:spcAft>
                          <a:spcPts val="0"/>
                        </a:spcAft>
                        <a:buClrTx/>
                        <a:buSzTx/>
                        <a:buFontTx/>
                        <a:buNone/>
                        <a:tabLst/>
                        <a:defRPr/>
                      </a:pPr>
                      <a:endParaRPr kumimoji="1" lang="ja-JP" altLang="en-US" sz="1100" dirty="0"/>
                    </a:p>
                  </a:txBody>
                  <a:tcPr marL="84406" marR="84406" marT="42203" marB="42203"/>
                </a:tc>
                <a:tc>
                  <a:txBody>
                    <a:bodyPr/>
                    <a:lstStyle/>
                    <a:p>
                      <a:pPr marL="0" marR="0" lvl="0" indent="0" algn="l" defTabSz="844088" rtl="0" eaLnBrk="1" fontAlgn="auto" latinLnBrk="0" hangingPunct="1">
                        <a:lnSpc>
                          <a:spcPct val="100000"/>
                        </a:lnSpc>
                        <a:spcBef>
                          <a:spcPts val="0"/>
                        </a:spcBef>
                        <a:spcAft>
                          <a:spcPts val="0"/>
                        </a:spcAft>
                        <a:buClrTx/>
                        <a:buSzTx/>
                        <a:buFontTx/>
                        <a:buNone/>
                        <a:tabLst/>
                        <a:defRPr/>
                      </a:pPr>
                      <a:endParaRPr kumimoji="1" lang="ja-JP" altLang="en-US" sz="1100" dirty="0"/>
                    </a:p>
                  </a:txBody>
                  <a:tcPr marL="84406" marR="84406" marT="42203" marB="42203"/>
                </a:tc>
                <a:extLst>
                  <a:ext uri="{0D108BD9-81ED-4DB2-BD59-A6C34878D82A}">
                    <a16:rowId xmlns:a16="http://schemas.microsoft.com/office/drawing/2014/main" val="1281442118"/>
                  </a:ext>
                </a:extLst>
              </a:tr>
              <a:tr h="709642">
                <a:tc>
                  <a:txBody>
                    <a:bodyPr/>
                    <a:lstStyle/>
                    <a:p>
                      <a:pPr marL="0" marR="0" lvl="0" indent="0" algn="l" defTabSz="779178" rtl="0" eaLnBrk="1" fontAlgn="auto" latinLnBrk="0" hangingPunct="1">
                        <a:lnSpc>
                          <a:spcPct val="100000"/>
                        </a:lnSpc>
                        <a:spcBef>
                          <a:spcPts val="0"/>
                        </a:spcBef>
                        <a:spcAft>
                          <a:spcPts val="0"/>
                        </a:spcAft>
                        <a:buClrTx/>
                        <a:buSzTx/>
                        <a:buFontTx/>
                        <a:buNone/>
                        <a:tabLst/>
                        <a:defRPr/>
                      </a:pPr>
                      <a:r>
                        <a:rPr kumimoji="1" lang="ja-JP" altLang="en-US" sz="1100" b="1" dirty="0"/>
                        <a:t>対象施設を管理する部署</a:t>
                      </a:r>
                    </a:p>
                  </a:txBody>
                  <a:tcPr marL="84406" marR="84406" marT="42203" marB="42203"/>
                </a:tc>
                <a:tc>
                  <a:txBody>
                    <a:bodyPr/>
                    <a:lstStyle/>
                    <a:p>
                      <a:pPr marL="0" marR="0" lvl="0" indent="0" algn="l" defTabSz="779178" rtl="0" eaLnBrk="1" fontAlgn="auto" latinLnBrk="0" hangingPunct="1">
                        <a:lnSpc>
                          <a:spcPct val="100000"/>
                        </a:lnSpc>
                        <a:spcBef>
                          <a:spcPts val="0"/>
                        </a:spcBef>
                        <a:spcAft>
                          <a:spcPts val="0"/>
                        </a:spcAft>
                        <a:buClrTx/>
                        <a:buSzTx/>
                        <a:buFontTx/>
                        <a:buNone/>
                        <a:tabLst/>
                        <a:defRPr/>
                      </a:pPr>
                      <a:r>
                        <a:rPr kumimoji="1" lang="ja-JP" altLang="en-US" sz="1100" dirty="0"/>
                        <a:t>生涯学習文化課</a:t>
                      </a:r>
                    </a:p>
                  </a:txBody>
                  <a:tcPr marL="84406" marR="84406" marT="42203" marB="42203"/>
                </a:tc>
                <a:tc>
                  <a:txBody>
                    <a:bodyPr/>
                    <a:lstStyle/>
                    <a:p>
                      <a:pPr marL="0" marR="0" lvl="0" indent="0" algn="l" defTabSz="844088" rtl="0" eaLnBrk="1" fontAlgn="auto" latinLnBrk="0" hangingPunct="1">
                        <a:lnSpc>
                          <a:spcPct val="100000"/>
                        </a:lnSpc>
                        <a:spcBef>
                          <a:spcPts val="0"/>
                        </a:spcBef>
                        <a:spcAft>
                          <a:spcPts val="0"/>
                        </a:spcAft>
                        <a:buClrTx/>
                        <a:buSzTx/>
                        <a:buFontTx/>
                        <a:buNone/>
                        <a:tabLst/>
                        <a:defRPr/>
                      </a:pPr>
                      <a:r>
                        <a:rPr kumimoji="1" lang="zh-TW" altLang="en-US" sz="1100" dirty="0"/>
                        <a:t>学校施設管理課</a:t>
                      </a:r>
                      <a:r>
                        <a:rPr kumimoji="1" lang="ja-JP" altLang="en-US" sz="1100" dirty="0"/>
                        <a:t> 等</a:t>
                      </a:r>
                    </a:p>
                  </a:txBody>
                  <a:tcPr marL="84406" marR="84406" marT="42203" marB="42203"/>
                </a:tc>
                <a:tc>
                  <a:txBody>
                    <a:bodyPr/>
                    <a:lstStyle/>
                    <a:p>
                      <a:endParaRPr kumimoji="1" lang="ja-JP" altLang="en-US" sz="1100" dirty="0"/>
                    </a:p>
                  </a:txBody>
                  <a:tcPr marL="84406" marR="84406" marT="42203" marB="42203"/>
                </a:tc>
                <a:tc>
                  <a:txBody>
                    <a:bodyPr/>
                    <a:lstStyle/>
                    <a:p>
                      <a:endParaRPr kumimoji="1" lang="ja-JP" altLang="en-US" sz="1100" dirty="0"/>
                    </a:p>
                  </a:txBody>
                  <a:tcPr marL="84406" marR="84406" marT="42203" marB="42203"/>
                </a:tc>
                <a:extLst>
                  <a:ext uri="{0D108BD9-81ED-4DB2-BD59-A6C34878D82A}">
                    <a16:rowId xmlns:a16="http://schemas.microsoft.com/office/drawing/2014/main" val="4040228794"/>
                  </a:ext>
                </a:extLst>
              </a:tr>
              <a:tr h="709642">
                <a:tc>
                  <a:txBody>
                    <a:bodyPr/>
                    <a:lstStyle/>
                    <a:p>
                      <a:pPr marL="0" marR="0" lvl="0" indent="0" algn="l" defTabSz="779178" rtl="0" eaLnBrk="1" fontAlgn="auto" latinLnBrk="0" hangingPunct="1">
                        <a:lnSpc>
                          <a:spcPct val="100000"/>
                        </a:lnSpc>
                        <a:spcBef>
                          <a:spcPts val="0"/>
                        </a:spcBef>
                        <a:spcAft>
                          <a:spcPts val="0"/>
                        </a:spcAft>
                        <a:buClrTx/>
                        <a:buSzTx/>
                        <a:buFontTx/>
                        <a:buNone/>
                        <a:tabLst/>
                        <a:defRPr/>
                      </a:pPr>
                      <a:r>
                        <a:rPr kumimoji="1" lang="ja-JP" altLang="en-US" sz="1100" b="1" dirty="0"/>
                        <a:t>その他連携が必要な部署</a:t>
                      </a:r>
                    </a:p>
                  </a:txBody>
                  <a:tcPr marL="84406" marR="84406" marT="42203" marB="42203"/>
                </a:tc>
                <a:tc>
                  <a:txBody>
                    <a:bodyPr/>
                    <a:lstStyle/>
                    <a:p>
                      <a:pPr marL="0" marR="0" lvl="0" indent="0" algn="l" defTabSz="779178" rtl="0" eaLnBrk="1" fontAlgn="auto" latinLnBrk="0" hangingPunct="1">
                        <a:lnSpc>
                          <a:spcPct val="100000"/>
                        </a:lnSpc>
                        <a:spcBef>
                          <a:spcPts val="0"/>
                        </a:spcBef>
                        <a:spcAft>
                          <a:spcPts val="0"/>
                        </a:spcAft>
                        <a:buClrTx/>
                        <a:buSzTx/>
                        <a:buFontTx/>
                        <a:buNone/>
                        <a:tabLst/>
                        <a:defRPr/>
                      </a:pPr>
                      <a:r>
                        <a:rPr kumimoji="1" lang="ja-JP" altLang="en-US" sz="1100" dirty="0"/>
                        <a:t>観光課や市民課 等</a:t>
                      </a:r>
                    </a:p>
                  </a:txBody>
                  <a:tcPr marL="84406" marR="84406" marT="42203" marB="42203"/>
                </a:tc>
                <a:tc>
                  <a:txBody>
                    <a:bodyPr/>
                    <a:lstStyle/>
                    <a:p>
                      <a:pPr marL="0" marR="0" lvl="0" indent="0" algn="l" defTabSz="779178" rtl="0" eaLnBrk="1" fontAlgn="auto" latinLnBrk="0" hangingPunct="1">
                        <a:lnSpc>
                          <a:spcPct val="100000"/>
                        </a:lnSpc>
                        <a:spcBef>
                          <a:spcPts val="0"/>
                        </a:spcBef>
                        <a:spcAft>
                          <a:spcPts val="0"/>
                        </a:spcAft>
                        <a:buClrTx/>
                        <a:buSzTx/>
                        <a:buFontTx/>
                        <a:buNone/>
                        <a:tabLst/>
                        <a:defRPr/>
                      </a:pPr>
                      <a:r>
                        <a:rPr kumimoji="1" lang="ja-JP" altLang="en-US" sz="1100" dirty="0"/>
                        <a:t>人権・同和教育課 等</a:t>
                      </a:r>
                    </a:p>
                  </a:txBody>
                  <a:tcPr marL="84406" marR="84406" marT="42203" marB="42203"/>
                </a:tc>
                <a:tc>
                  <a:txBody>
                    <a:bodyPr/>
                    <a:lstStyle/>
                    <a:p>
                      <a:pPr marL="0" marR="0" lvl="0" indent="0" algn="l" defTabSz="844088" rtl="0" eaLnBrk="1" fontAlgn="auto" latinLnBrk="0" hangingPunct="1">
                        <a:lnSpc>
                          <a:spcPct val="100000"/>
                        </a:lnSpc>
                        <a:spcBef>
                          <a:spcPts val="0"/>
                        </a:spcBef>
                        <a:spcAft>
                          <a:spcPts val="0"/>
                        </a:spcAft>
                        <a:buClrTx/>
                        <a:buSzTx/>
                        <a:buFontTx/>
                        <a:buNone/>
                        <a:tabLst/>
                        <a:defRPr/>
                      </a:pPr>
                      <a:endParaRPr kumimoji="1" lang="ja-JP" altLang="en-US" sz="1100" dirty="0"/>
                    </a:p>
                  </a:txBody>
                  <a:tcPr marL="84406" marR="84406" marT="42203" marB="42203"/>
                </a:tc>
                <a:tc>
                  <a:txBody>
                    <a:bodyPr/>
                    <a:lstStyle/>
                    <a:p>
                      <a:pPr marL="0" marR="0" lvl="0" indent="0" algn="l" defTabSz="844088" rtl="0" eaLnBrk="1" fontAlgn="auto" latinLnBrk="0" hangingPunct="1">
                        <a:lnSpc>
                          <a:spcPct val="100000"/>
                        </a:lnSpc>
                        <a:spcBef>
                          <a:spcPts val="0"/>
                        </a:spcBef>
                        <a:spcAft>
                          <a:spcPts val="0"/>
                        </a:spcAft>
                        <a:buClrTx/>
                        <a:buSzTx/>
                        <a:buFontTx/>
                        <a:buNone/>
                        <a:tabLst/>
                        <a:defRPr/>
                      </a:pPr>
                      <a:endParaRPr kumimoji="1" lang="ja-JP" altLang="en-US" sz="1100" dirty="0"/>
                    </a:p>
                  </a:txBody>
                  <a:tcPr marL="84406" marR="84406" marT="42203" marB="42203"/>
                </a:tc>
                <a:extLst>
                  <a:ext uri="{0D108BD9-81ED-4DB2-BD59-A6C34878D82A}">
                    <a16:rowId xmlns:a16="http://schemas.microsoft.com/office/drawing/2014/main" val="2200382271"/>
                  </a:ext>
                </a:extLst>
              </a:tr>
              <a:tr h="709642">
                <a:tc>
                  <a:txBody>
                    <a:bodyPr/>
                    <a:lstStyle/>
                    <a:p>
                      <a:pPr marL="0" marR="0" lvl="0" indent="0" algn="l" defTabSz="779178" rtl="0" eaLnBrk="1" fontAlgn="auto" latinLnBrk="0" hangingPunct="1">
                        <a:lnSpc>
                          <a:spcPct val="100000"/>
                        </a:lnSpc>
                        <a:spcBef>
                          <a:spcPts val="0"/>
                        </a:spcBef>
                        <a:spcAft>
                          <a:spcPts val="0"/>
                        </a:spcAft>
                        <a:buClrTx/>
                        <a:buSzTx/>
                        <a:buFontTx/>
                        <a:buNone/>
                        <a:tabLst/>
                        <a:defRPr/>
                      </a:pPr>
                      <a:r>
                        <a:rPr lang="ja-JP" altLang="en-US" sz="1100" b="1" dirty="0">
                          <a:solidFill>
                            <a:schemeClr val="tx1"/>
                          </a:solidFill>
                        </a:rPr>
                        <a:t>推進する上で想定される体制に係る課題</a:t>
                      </a:r>
                      <a:endParaRPr lang="ja-JP" altLang="en-US" sz="1100" b="1" dirty="0">
                        <a:solidFill>
                          <a:schemeClr val="tx1"/>
                        </a:solidFill>
                        <a:latin typeface="Meiryo UI" panose="020B0604030504040204" pitchFamily="50" charset="-128"/>
                        <a:ea typeface="Meiryo UI" panose="020B0604030504040204" pitchFamily="50" charset="-128"/>
                      </a:endParaRPr>
                    </a:p>
                  </a:txBody>
                  <a:tcPr marL="84406" marR="84406" marT="42203" marB="42203"/>
                </a:tc>
                <a:tc>
                  <a:txBody>
                    <a:bodyPr/>
                    <a:lstStyle/>
                    <a:p>
                      <a:pPr marL="0" marR="0" lvl="0" indent="0" algn="l" defTabSz="779178" rtl="0" eaLnBrk="1" fontAlgn="auto" latinLnBrk="0" hangingPunct="1">
                        <a:lnSpc>
                          <a:spcPct val="100000"/>
                        </a:lnSpc>
                        <a:spcBef>
                          <a:spcPts val="0"/>
                        </a:spcBef>
                        <a:spcAft>
                          <a:spcPts val="0"/>
                        </a:spcAft>
                        <a:buClrTx/>
                        <a:buSzTx/>
                        <a:buFontTx/>
                        <a:buNone/>
                        <a:tabLst/>
                        <a:defRPr/>
                      </a:pPr>
                      <a:r>
                        <a:rPr kumimoji="1" lang="ja-JP" altLang="en-US" sz="1100" dirty="0"/>
                        <a:t>リーダーシップの不在</a:t>
                      </a:r>
                      <a:endParaRPr kumimoji="1" lang="en-US" altLang="ja-JP" sz="1100" dirty="0"/>
                    </a:p>
                    <a:p>
                      <a:pPr marL="0" marR="0" lvl="0" indent="0" algn="l" defTabSz="779178" rtl="0" eaLnBrk="1" fontAlgn="auto" latinLnBrk="0" hangingPunct="1">
                        <a:lnSpc>
                          <a:spcPct val="100000"/>
                        </a:lnSpc>
                        <a:spcBef>
                          <a:spcPts val="0"/>
                        </a:spcBef>
                        <a:spcAft>
                          <a:spcPts val="0"/>
                        </a:spcAft>
                        <a:buClrTx/>
                        <a:buSzTx/>
                        <a:buFontTx/>
                        <a:buNone/>
                        <a:tabLst/>
                        <a:defRPr/>
                      </a:pPr>
                      <a:r>
                        <a:rPr kumimoji="1" lang="ja-JP" altLang="en-US" sz="1100" dirty="0"/>
                        <a:t>（責任所在が不明瞭）</a:t>
                      </a:r>
                    </a:p>
                  </a:txBody>
                  <a:tcPr marL="84406" marR="84406" marT="42203" marB="42203"/>
                </a:tc>
                <a:tc>
                  <a:txBody>
                    <a:bodyPr/>
                    <a:lstStyle/>
                    <a:p>
                      <a:pPr marL="0" marR="0" lvl="0" indent="0" algn="l" defTabSz="844088" rtl="0" eaLnBrk="1" fontAlgn="auto" latinLnBrk="0" hangingPunct="1">
                        <a:lnSpc>
                          <a:spcPct val="100000"/>
                        </a:lnSpc>
                        <a:spcBef>
                          <a:spcPts val="0"/>
                        </a:spcBef>
                        <a:spcAft>
                          <a:spcPts val="0"/>
                        </a:spcAft>
                        <a:buClrTx/>
                        <a:buSzTx/>
                        <a:buFontTx/>
                        <a:buNone/>
                        <a:tabLst/>
                        <a:defRPr/>
                      </a:pPr>
                      <a:r>
                        <a:rPr kumimoji="1" lang="ja-JP" altLang="en-US" sz="1100" dirty="0"/>
                        <a:t>講座内容の設定や講師の選定</a:t>
                      </a:r>
                    </a:p>
                  </a:txBody>
                  <a:tcPr marL="84406" marR="84406" marT="42203" marB="42203"/>
                </a:tc>
                <a:tc>
                  <a:txBody>
                    <a:bodyPr/>
                    <a:lstStyle/>
                    <a:p>
                      <a:endParaRPr kumimoji="1" lang="ja-JP" altLang="en-US" sz="1100" dirty="0"/>
                    </a:p>
                  </a:txBody>
                  <a:tcPr marL="84406" marR="84406" marT="42203" marB="42203"/>
                </a:tc>
                <a:tc>
                  <a:txBody>
                    <a:bodyPr/>
                    <a:lstStyle/>
                    <a:p>
                      <a:endParaRPr kumimoji="1" lang="ja-JP" altLang="en-US" sz="1100" dirty="0"/>
                    </a:p>
                  </a:txBody>
                  <a:tcPr marL="84406" marR="84406" marT="42203" marB="42203"/>
                </a:tc>
                <a:extLst>
                  <a:ext uri="{0D108BD9-81ED-4DB2-BD59-A6C34878D82A}">
                    <a16:rowId xmlns:a16="http://schemas.microsoft.com/office/drawing/2014/main" val="3132984872"/>
                  </a:ext>
                </a:extLst>
              </a:tr>
            </a:tbl>
          </a:graphicData>
        </a:graphic>
      </p:graphicFrame>
    </p:spTree>
    <p:extLst>
      <p:ext uri="{BB962C8B-B14F-4D97-AF65-F5344CB8AC3E}">
        <p14:creationId xmlns:p14="http://schemas.microsoft.com/office/powerpoint/2010/main" val="76658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5052DE1E-F954-4903-AF1A-43FCFAE51FEC}"/>
              </a:ext>
            </a:extLst>
          </p:cNvPr>
          <p:cNvSpPr txBox="1">
            <a:spLocks/>
          </p:cNvSpPr>
          <p:nvPr/>
        </p:nvSpPr>
        <p:spPr bwMode="white">
          <a:xfrm>
            <a:off x="272547" y="253044"/>
            <a:ext cx="8987120" cy="587854"/>
          </a:xfrm>
          <a:prstGeom prst="rect">
            <a:avLst/>
          </a:prstGeom>
        </p:spPr>
        <p:txBody>
          <a:bodyPr lIns="228610" tIns="32659" rIns="0" bIns="0" anchor="ctr" anchorCtr="0"/>
          <a:lstStyle>
            <a:lvl1pPr algn="l" defTabSz="1007943" rtl="0" eaLnBrk="1" latinLnBrk="0" hangingPunct="1">
              <a:lnSpc>
                <a:spcPct val="90000"/>
              </a:lnSpc>
              <a:spcBef>
                <a:spcPct val="0"/>
              </a:spcBef>
              <a:buNone/>
              <a:defRPr kumimoji="1" sz="2800" b="1" kern="1200">
                <a:solidFill>
                  <a:schemeClr val="bg1"/>
                </a:solidFill>
                <a:latin typeface="Meiryo UI" panose="020B0604030504040204" pitchFamily="50" charset="-128"/>
                <a:ea typeface="Meiryo UI" panose="020B0604030504040204" pitchFamily="50" charset="-128"/>
                <a:cs typeface="+mj-cs"/>
              </a:defRPr>
            </a:lvl1pPr>
          </a:lstStyle>
          <a:p>
            <a:pPr defTabSz="914406">
              <a:defRPr/>
            </a:pPr>
            <a:r>
              <a:rPr lang="ja-JP" altLang="en-US" sz="2177" dirty="0">
                <a:solidFill>
                  <a:prstClr val="white"/>
                </a:solidFill>
              </a:rPr>
              <a:t>地方公共団体実行計画（事務事業編・区域施策編）の全体像</a:t>
            </a:r>
          </a:p>
        </p:txBody>
      </p:sp>
      <p:sp>
        <p:nvSpPr>
          <p:cNvPr id="5" name="コンテンツ プレースホルダー 2">
            <a:extLst>
              <a:ext uri="{FF2B5EF4-FFF2-40B4-BE49-F238E27FC236}">
                <a16:creationId xmlns:a16="http://schemas.microsoft.com/office/drawing/2014/main" id="{8CF41E93-2A49-4AC6-930D-599954F2E442}"/>
              </a:ext>
            </a:extLst>
          </p:cNvPr>
          <p:cNvSpPr>
            <a:spLocks noGrp="1"/>
          </p:cNvSpPr>
          <p:nvPr>
            <p:ph sz="quarter" idx="13"/>
          </p:nvPr>
        </p:nvSpPr>
        <p:spPr>
          <a:xfrm>
            <a:off x="251615" y="944985"/>
            <a:ext cx="9360864" cy="1457549"/>
          </a:xfrm>
        </p:spPr>
        <p:txBody>
          <a:bodyPr lIns="180000" tIns="97976" rIns="180000" bIns="65317">
            <a:spAutoFit/>
          </a:bodyPr>
          <a:lstStyle/>
          <a:p>
            <a:pPr>
              <a:spcBef>
                <a:spcPts val="0"/>
              </a:spcBef>
              <a:buClr>
                <a:schemeClr val="tx2"/>
              </a:buClr>
              <a:buFont typeface="Arial" panose="020B0604020202020204" pitchFamily="34" charset="0"/>
              <a:buChar char="•"/>
            </a:pPr>
            <a:r>
              <a:rPr lang="zh-CN" altLang="en-US" sz="1200" dirty="0"/>
              <a:t>地球温暖化対策推進法第</a:t>
            </a:r>
            <a:r>
              <a:rPr lang="en-US" altLang="zh-CN" sz="1200" dirty="0"/>
              <a:t>21</a:t>
            </a:r>
            <a:r>
              <a:rPr lang="zh-CN" altLang="en-US" sz="1200" dirty="0"/>
              <a:t>条</a:t>
            </a:r>
            <a:r>
              <a:rPr lang="ja-JP" altLang="en-US" sz="1200" dirty="0"/>
              <a:t>では、地方公共団体実行計画にて定めるものとして次の事項を掲げている。</a:t>
            </a:r>
            <a:endParaRPr lang="en-US" altLang="ja-JP" sz="1200" dirty="0"/>
          </a:p>
          <a:p>
            <a:pPr marL="0" indent="0">
              <a:spcBef>
                <a:spcPts val="0"/>
              </a:spcBef>
              <a:buClr>
                <a:schemeClr val="tx2"/>
              </a:buClr>
              <a:buNone/>
            </a:pPr>
            <a:r>
              <a:rPr lang="ja-JP" altLang="en-US" sz="1200" dirty="0"/>
              <a:t>　　　一　計画期間</a:t>
            </a:r>
          </a:p>
          <a:p>
            <a:pPr marL="0" indent="0">
              <a:spcBef>
                <a:spcPts val="0"/>
              </a:spcBef>
              <a:buClr>
                <a:schemeClr val="tx2"/>
              </a:buClr>
              <a:buNone/>
            </a:pPr>
            <a:r>
              <a:rPr lang="ja-JP" altLang="en-US" sz="1200" dirty="0"/>
              <a:t>　　　二　地方公共団体実行計画の目標</a:t>
            </a:r>
          </a:p>
          <a:p>
            <a:pPr marL="0" indent="0">
              <a:spcBef>
                <a:spcPts val="0"/>
              </a:spcBef>
              <a:buClr>
                <a:schemeClr val="tx2"/>
              </a:buClr>
              <a:buNone/>
            </a:pPr>
            <a:r>
              <a:rPr lang="ja-JP" altLang="en-US" sz="1200" dirty="0"/>
              <a:t>　　　三　実施しようとする措置の内容</a:t>
            </a:r>
          </a:p>
          <a:p>
            <a:pPr marL="0" indent="0">
              <a:spcBef>
                <a:spcPts val="0"/>
              </a:spcBef>
              <a:buClr>
                <a:schemeClr val="tx2"/>
              </a:buClr>
              <a:buNone/>
            </a:pPr>
            <a:r>
              <a:rPr lang="ja-JP" altLang="en-US" sz="1200" dirty="0"/>
              <a:t>　　　四　その他地方公共団体実行計画の実施に関し必要な事項</a:t>
            </a:r>
            <a:endParaRPr lang="en-US" altLang="ja-JP" sz="1200" dirty="0"/>
          </a:p>
          <a:p>
            <a:pPr>
              <a:spcBef>
                <a:spcPts val="0"/>
              </a:spcBef>
              <a:buClr>
                <a:schemeClr val="tx2"/>
              </a:buClr>
              <a:buFont typeface="Arial" panose="020B0604020202020204" pitchFamily="34" charset="0"/>
              <a:buChar char="•"/>
            </a:pPr>
            <a:r>
              <a:rPr lang="ja-JP" altLang="en-US" sz="1200" dirty="0"/>
              <a:t>環境省は、地方公共団体実行計画に関する国の技術的な助言として、「地方公共団体実行計画策定・実施マニュアル」を作成しており、地方公共団体実行計画の一般的な構成として考えられるものとして、以下のとおり整理している。</a:t>
            </a:r>
            <a:endParaRPr lang="en-US" altLang="ja-JP" sz="1200" dirty="0"/>
          </a:p>
        </p:txBody>
      </p:sp>
      <p:sp>
        <p:nvSpPr>
          <p:cNvPr id="6" name="正方形/長方形 5">
            <a:extLst>
              <a:ext uri="{FF2B5EF4-FFF2-40B4-BE49-F238E27FC236}">
                <a16:creationId xmlns:a16="http://schemas.microsoft.com/office/drawing/2014/main" id="{E3D3DA97-A0D5-4983-AD0E-23B6482AC234}"/>
              </a:ext>
            </a:extLst>
          </p:cNvPr>
          <p:cNvSpPr/>
          <p:nvPr/>
        </p:nvSpPr>
        <p:spPr>
          <a:xfrm>
            <a:off x="250185" y="2436020"/>
            <a:ext cx="4572197" cy="326585"/>
          </a:xfrm>
          <a:prstGeom prst="rect">
            <a:avLst/>
          </a:prstGeom>
          <a:solidFill>
            <a:srgbClr val="C0504D"/>
          </a:solidFill>
          <a:ln w="9525">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9544">
              <a:defRPr/>
            </a:pPr>
            <a:r>
              <a:rPr lang="ja-JP" altLang="en-US" sz="1452" b="1">
                <a:solidFill>
                  <a:prstClr val="white"/>
                </a:solidFill>
                <a:latin typeface="Meiryo UI" panose="020B0604030504040204" pitchFamily="50" charset="-128"/>
                <a:ea typeface="Meiryo UI" panose="020B0604030504040204" pitchFamily="50" charset="-128"/>
              </a:rPr>
              <a:t>地方公共団体実行計画（事務事業編）</a:t>
            </a:r>
          </a:p>
        </p:txBody>
      </p:sp>
      <p:sp>
        <p:nvSpPr>
          <p:cNvPr id="7" name="正方形/長方形 6">
            <a:extLst>
              <a:ext uri="{FF2B5EF4-FFF2-40B4-BE49-F238E27FC236}">
                <a16:creationId xmlns:a16="http://schemas.microsoft.com/office/drawing/2014/main" id="{4DEDB293-A8CC-4A41-8F17-7478AD338B9A}"/>
              </a:ext>
            </a:extLst>
          </p:cNvPr>
          <p:cNvSpPr/>
          <p:nvPr/>
        </p:nvSpPr>
        <p:spPr>
          <a:xfrm>
            <a:off x="5040282" y="2436020"/>
            <a:ext cx="4572197" cy="326585"/>
          </a:xfrm>
          <a:prstGeom prst="rect">
            <a:avLst/>
          </a:prstGeom>
          <a:solidFill>
            <a:srgbClr val="006E93"/>
          </a:solidFill>
          <a:ln w="9525">
            <a:solidFill>
              <a:srgbClr val="006E9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29544">
              <a:defRPr/>
            </a:pPr>
            <a:r>
              <a:rPr lang="ja-JP" altLang="en-US" sz="1452" b="1">
                <a:solidFill>
                  <a:prstClr val="white"/>
                </a:solidFill>
                <a:latin typeface="Meiryo UI" panose="020B0604030504040204" pitchFamily="50" charset="-128"/>
                <a:ea typeface="Meiryo UI" panose="020B0604030504040204" pitchFamily="50" charset="-128"/>
              </a:rPr>
              <a:t>地方公共団体実行計画（区域施策編）</a:t>
            </a:r>
          </a:p>
        </p:txBody>
      </p:sp>
      <p:sp>
        <p:nvSpPr>
          <p:cNvPr id="8" name="正方形/長方形 7">
            <a:extLst>
              <a:ext uri="{FF2B5EF4-FFF2-40B4-BE49-F238E27FC236}">
                <a16:creationId xmlns:a16="http://schemas.microsoft.com/office/drawing/2014/main" id="{5ABFD845-34B2-43D5-8C9B-0282EA1FFF03}"/>
              </a:ext>
            </a:extLst>
          </p:cNvPr>
          <p:cNvSpPr/>
          <p:nvPr/>
        </p:nvSpPr>
        <p:spPr>
          <a:xfrm>
            <a:off x="5040282" y="2754675"/>
            <a:ext cx="4572197" cy="3793474"/>
          </a:xfrm>
          <a:prstGeom prst="rect">
            <a:avLst/>
          </a:prstGeom>
          <a:ln>
            <a:solidFill>
              <a:srgbClr val="006E93"/>
            </a:solidFill>
          </a:ln>
        </p:spPr>
        <p:txBody>
          <a:bodyPr wrap="square">
            <a:spAutoFit/>
          </a:bodyPr>
          <a:lstStyle/>
          <a:p>
            <a:pPr defTabSz="829544">
              <a:lnSpc>
                <a:spcPct val="110000"/>
              </a:lnSpc>
              <a:defRPr/>
            </a:pPr>
            <a:r>
              <a:rPr lang="en-US" altLang="ja-JP" sz="1270" b="1" u="sng" dirty="0">
                <a:solidFill>
                  <a:prstClr val="black"/>
                </a:solidFill>
                <a:latin typeface="Meiryo UI"/>
                <a:ea typeface="Meiryo UI"/>
              </a:rPr>
              <a:t>1</a:t>
            </a:r>
            <a:r>
              <a:rPr lang="ja-JP" altLang="en-US" sz="1270" b="1" u="sng" dirty="0">
                <a:solidFill>
                  <a:prstClr val="black"/>
                </a:solidFill>
                <a:latin typeface="Meiryo UI"/>
                <a:ea typeface="Meiryo UI"/>
              </a:rPr>
              <a:t>　区域施策編策定の基本的事項・背景・意義</a:t>
            </a:r>
            <a:endParaRPr lang="en-US" altLang="ja-JP" sz="1270" b="1" u="sng" dirty="0">
              <a:solidFill>
                <a:prstClr val="black"/>
              </a:solidFill>
              <a:latin typeface="Meiryo UI"/>
              <a:ea typeface="Meiryo UI"/>
            </a:endParaRPr>
          </a:p>
          <a:p>
            <a:pPr marL="259232" indent="-163296" defTabSz="829544">
              <a:lnSpc>
                <a:spcPct val="110000"/>
              </a:lnSpc>
              <a:buFont typeface="Arial" panose="020B0604020202020204" pitchFamily="34" charset="0"/>
              <a:buChar char="•"/>
              <a:defRPr/>
            </a:pPr>
            <a:r>
              <a:rPr lang="ja-JP" altLang="en-US" sz="1089" dirty="0">
                <a:solidFill>
                  <a:prstClr val="black"/>
                </a:solidFill>
                <a:latin typeface="Meiryo UI"/>
                <a:ea typeface="Meiryo UI"/>
              </a:rPr>
              <a:t>地球温暖化対策を巡る動向、区域の特徴、基準年度、目標年度及び計画期間、計画の策定・実施に係る体制</a:t>
            </a:r>
          </a:p>
          <a:p>
            <a:pPr defTabSz="829544">
              <a:lnSpc>
                <a:spcPct val="110000"/>
              </a:lnSpc>
              <a:spcBef>
                <a:spcPts val="544"/>
              </a:spcBef>
              <a:defRPr/>
            </a:pPr>
            <a:r>
              <a:rPr lang="en-US" altLang="ja-JP" sz="1270" b="1" u="sng" dirty="0">
                <a:solidFill>
                  <a:prstClr val="black"/>
                </a:solidFill>
                <a:latin typeface="Meiryo UI"/>
                <a:ea typeface="Meiryo UI"/>
              </a:rPr>
              <a:t>2</a:t>
            </a:r>
            <a:r>
              <a:rPr lang="ja-JP" altLang="en-US" sz="1270" b="1" u="sng" dirty="0">
                <a:solidFill>
                  <a:prstClr val="black"/>
                </a:solidFill>
                <a:latin typeface="Meiryo UI"/>
                <a:ea typeface="Meiryo UI"/>
              </a:rPr>
              <a:t>　温室効果ガス排出量の推計・要因分析</a:t>
            </a:r>
            <a:endParaRPr lang="en-US" altLang="ja-JP" sz="1089" dirty="0">
              <a:solidFill>
                <a:prstClr val="black"/>
              </a:solidFill>
              <a:latin typeface="Meiryo UI"/>
              <a:ea typeface="Meiryo UI"/>
            </a:endParaRPr>
          </a:p>
          <a:p>
            <a:pPr marL="259232" indent="-163296" defTabSz="829544">
              <a:lnSpc>
                <a:spcPct val="110000"/>
              </a:lnSpc>
              <a:buFont typeface="Arial" panose="020B0604020202020204" pitchFamily="34" charset="0"/>
              <a:buChar char="•"/>
              <a:defRPr/>
            </a:pPr>
            <a:r>
              <a:rPr lang="ja-JP" altLang="en-US" sz="1089" dirty="0">
                <a:solidFill>
                  <a:prstClr val="black"/>
                </a:solidFill>
                <a:latin typeface="Meiryo UI"/>
                <a:ea typeface="Meiryo UI"/>
              </a:rPr>
              <a:t>区域施策編で把握すべき温室効果ガス排出量の推計・要因分析（現況推計含む）</a:t>
            </a:r>
            <a:endParaRPr lang="en-US" altLang="ja-JP" sz="1089" dirty="0">
              <a:solidFill>
                <a:prstClr val="black"/>
              </a:solidFill>
              <a:latin typeface="Meiryo UI"/>
              <a:ea typeface="Meiryo UI"/>
            </a:endParaRPr>
          </a:p>
          <a:p>
            <a:pPr defTabSz="829544">
              <a:lnSpc>
                <a:spcPct val="110000"/>
              </a:lnSpc>
              <a:spcBef>
                <a:spcPts val="544"/>
              </a:spcBef>
              <a:defRPr/>
            </a:pPr>
            <a:r>
              <a:rPr lang="ja-JP" altLang="en-US" sz="1270" b="1" u="sng" dirty="0">
                <a:solidFill>
                  <a:prstClr val="black"/>
                </a:solidFill>
                <a:latin typeface="Meiryo UI"/>
                <a:ea typeface="Meiryo UI"/>
              </a:rPr>
              <a:t>３　計画全体の目標</a:t>
            </a:r>
            <a:endParaRPr lang="en-US" altLang="ja-JP" sz="1270" b="1" u="sng" dirty="0">
              <a:solidFill>
                <a:prstClr val="black"/>
              </a:solidFill>
              <a:latin typeface="Meiryo UI"/>
              <a:ea typeface="Meiryo UI"/>
            </a:endParaRPr>
          </a:p>
          <a:p>
            <a:pPr marL="259232" indent="-163296" defTabSz="829544">
              <a:lnSpc>
                <a:spcPct val="110000"/>
              </a:lnSpc>
              <a:buFont typeface="Arial" panose="020B0604020202020204" pitchFamily="34" charset="0"/>
              <a:buChar char="•"/>
              <a:defRPr/>
            </a:pPr>
            <a:r>
              <a:rPr lang="ja-JP" altLang="en-US" sz="1089" dirty="0">
                <a:solidFill>
                  <a:prstClr val="black"/>
                </a:solidFill>
                <a:latin typeface="Meiryo UI"/>
                <a:ea typeface="Meiryo UI"/>
              </a:rPr>
              <a:t>区域施策編で掲げる計画全体の目標（総量削減目標、その他の目標等）</a:t>
            </a:r>
          </a:p>
          <a:p>
            <a:pPr defTabSz="829544">
              <a:lnSpc>
                <a:spcPct val="110000"/>
              </a:lnSpc>
              <a:spcBef>
                <a:spcPts val="544"/>
              </a:spcBef>
              <a:defRPr/>
            </a:pPr>
            <a:r>
              <a:rPr lang="ja-JP" altLang="en-US" sz="1270" b="1" u="sng" dirty="0">
                <a:solidFill>
                  <a:prstClr val="black"/>
                </a:solidFill>
                <a:latin typeface="Meiryo UI"/>
                <a:ea typeface="Meiryo UI"/>
              </a:rPr>
              <a:t>４　温室効果ガス排出削減等に関する対策・施策</a:t>
            </a:r>
            <a:endParaRPr lang="en-US" altLang="ja-JP" sz="1270" b="1" u="sng" dirty="0">
              <a:solidFill>
                <a:prstClr val="black"/>
              </a:solidFill>
              <a:latin typeface="Meiryo UI"/>
              <a:ea typeface="Meiryo UI"/>
            </a:endParaRPr>
          </a:p>
          <a:p>
            <a:pPr marL="259232" indent="-163296" defTabSz="829544">
              <a:lnSpc>
                <a:spcPct val="150000"/>
              </a:lnSpc>
              <a:buFont typeface="Arial" panose="020B0604020202020204" pitchFamily="34" charset="0"/>
              <a:buChar char="•"/>
              <a:defRPr/>
            </a:pPr>
            <a:r>
              <a:rPr lang="ja-JP" altLang="en-US" sz="1089" dirty="0">
                <a:solidFill>
                  <a:prstClr val="black"/>
                </a:solidFill>
                <a:latin typeface="Meiryo UI"/>
                <a:ea typeface="Meiryo UI"/>
              </a:rPr>
              <a:t>温室効果ガス排出抑制等に関する対策・施策</a:t>
            </a:r>
            <a:endParaRPr lang="en-US" altLang="ja-JP" sz="1089" dirty="0">
              <a:solidFill>
                <a:prstClr val="black"/>
              </a:solidFill>
              <a:latin typeface="Meiryo UI"/>
              <a:ea typeface="Meiryo UI"/>
            </a:endParaRPr>
          </a:p>
          <a:p>
            <a:pPr defTabSz="829544">
              <a:lnSpc>
                <a:spcPct val="150000"/>
              </a:lnSpc>
              <a:defRPr/>
            </a:pPr>
            <a:r>
              <a:rPr lang="ja-JP" altLang="en-US" sz="1270" b="1" u="sng" dirty="0">
                <a:solidFill>
                  <a:prstClr val="black"/>
                </a:solidFill>
                <a:latin typeface="Meiryo UI"/>
                <a:ea typeface="Meiryo UI"/>
              </a:rPr>
              <a:t>５　地域脱炭素化促進事業に関する内容</a:t>
            </a:r>
            <a:endParaRPr lang="en-US" altLang="ja-JP" sz="1270" b="1" u="sng" dirty="0">
              <a:solidFill>
                <a:prstClr val="black"/>
              </a:solidFill>
              <a:latin typeface="Meiryo UI"/>
              <a:ea typeface="Meiryo UI"/>
            </a:endParaRPr>
          </a:p>
          <a:p>
            <a:pPr marL="258008" indent="-163296" defTabSz="829544">
              <a:lnSpc>
                <a:spcPct val="110000"/>
              </a:lnSpc>
              <a:buFont typeface="Arial" panose="020B0604020202020204" pitchFamily="34" charset="0"/>
              <a:buChar char="•"/>
              <a:defRPr/>
            </a:pPr>
            <a:r>
              <a:rPr lang="ja-JP" altLang="en-US" sz="1089" dirty="0">
                <a:solidFill>
                  <a:prstClr val="black"/>
                </a:solidFill>
                <a:latin typeface="Meiryo UI"/>
                <a:ea typeface="Meiryo UI"/>
              </a:rPr>
              <a:t>　</a:t>
            </a:r>
            <a:r>
              <a:rPr lang="en-US" altLang="ja-JP" sz="1089" dirty="0">
                <a:solidFill>
                  <a:prstClr val="black"/>
                </a:solidFill>
                <a:latin typeface="Meiryo UI"/>
                <a:ea typeface="Meiryo UI"/>
              </a:rPr>
              <a:t>【</a:t>
            </a:r>
            <a:r>
              <a:rPr lang="ja-JP" altLang="en-US" sz="1089" dirty="0">
                <a:solidFill>
                  <a:prstClr val="black"/>
                </a:solidFill>
                <a:latin typeface="Meiryo UI"/>
                <a:ea typeface="Meiryo UI"/>
              </a:rPr>
              <a:t>都道府県</a:t>
            </a:r>
            <a:r>
              <a:rPr lang="en-US" altLang="ja-JP" sz="1089" dirty="0">
                <a:solidFill>
                  <a:prstClr val="black"/>
                </a:solidFill>
                <a:latin typeface="Meiryo UI"/>
                <a:ea typeface="Meiryo UI"/>
              </a:rPr>
              <a:t>】</a:t>
            </a:r>
            <a:r>
              <a:rPr lang="ja-JP" altLang="en-US" sz="1089" dirty="0">
                <a:solidFill>
                  <a:prstClr val="black"/>
                </a:solidFill>
                <a:latin typeface="Meiryo UI"/>
                <a:ea typeface="Meiryo UI"/>
              </a:rPr>
              <a:t>促進区域の設定に関する基準</a:t>
            </a:r>
            <a:endParaRPr lang="en-US" altLang="ja-JP" sz="1089" dirty="0">
              <a:solidFill>
                <a:prstClr val="black"/>
              </a:solidFill>
              <a:latin typeface="Meiryo UI"/>
              <a:ea typeface="Meiryo UI"/>
            </a:endParaRPr>
          </a:p>
          <a:p>
            <a:pPr marL="258008" indent="-163296" defTabSz="829544">
              <a:lnSpc>
                <a:spcPct val="110000"/>
              </a:lnSpc>
              <a:buFont typeface="Arial" panose="020B0604020202020204" pitchFamily="34" charset="0"/>
              <a:buChar char="•"/>
              <a:defRPr/>
            </a:pPr>
            <a:r>
              <a:rPr lang="ja-JP" altLang="en-US" sz="1089" dirty="0">
                <a:solidFill>
                  <a:prstClr val="black"/>
                </a:solidFill>
                <a:latin typeface="Meiryo UI"/>
                <a:ea typeface="Meiryo UI"/>
              </a:rPr>
              <a:t>　</a:t>
            </a:r>
            <a:r>
              <a:rPr lang="en-US" altLang="ja-JP" sz="1089" dirty="0">
                <a:solidFill>
                  <a:prstClr val="black"/>
                </a:solidFill>
                <a:latin typeface="Meiryo UI"/>
                <a:ea typeface="Meiryo UI"/>
              </a:rPr>
              <a:t>【</a:t>
            </a:r>
            <a:r>
              <a:rPr lang="ja-JP" altLang="en-US" sz="1089" dirty="0">
                <a:solidFill>
                  <a:prstClr val="black"/>
                </a:solidFill>
                <a:latin typeface="Meiryo UI"/>
                <a:ea typeface="Meiryo UI"/>
              </a:rPr>
              <a:t>市町村</a:t>
            </a:r>
            <a:r>
              <a:rPr lang="en-US" altLang="ja-JP" sz="1089" dirty="0">
                <a:solidFill>
                  <a:prstClr val="black"/>
                </a:solidFill>
                <a:latin typeface="Meiryo UI"/>
                <a:ea typeface="Meiryo UI"/>
              </a:rPr>
              <a:t>】</a:t>
            </a:r>
            <a:r>
              <a:rPr lang="ja-JP" altLang="en-US" sz="1089" dirty="0">
                <a:solidFill>
                  <a:prstClr val="black"/>
                </a:solidFill>
                <a:latin typeface="Meiryo UI"/>
                <a:ea typeface="Meiryo UI"/>
              </a:rPr>
              <a:t>地域脱炭素化促進事業の促進に関する事項</a:t>
            </a:r>
          </a:p>
          <a:p>
            <a:pPr defTabSz="829544">
              <a:lnSpc>
                <a:spcPct val="110000"/>
              </a:lnSpc>
              <a:spcBef>
                <a:spcPts val="544"/>
              </a:spcBef>
              <a:defRPr/>
            </a:pPr>
            <a:r>
              <a:rPr lang="ja-JP" altLang="en-US" sz="1270" b="1" u="sng" dirty="0">
                <a:solidFill>
                  <a:prstClr val="black"/>
                </a:solidFill>
                <a:latin typeface="Meiryo UI"/>
                <a:ea typeface="Meiryo UI"/>
              </a:rPr>
              <a:t>６　区域施策編の実施及び進捗管理</a:t>
            </a:r>
            <a:endParaRPr lang="en-US" altLang="ja-JP" sz="1270" b="1" u="sng" dirty="0">
              <a:solidFill>
                <a:prstClr val="black"/>
              </a:solidFill>
              <a:latin typeface="Meiryo UI"/>
              <a:ea typeface="Meiryo UI"/>
            </a:endParaRPr>
          </a:p>
          <a:p>
            <a:pPr marL="259232" indent="-163296" defTabSz="829544">
              <a:lnSpc>
                <a:spcPct val="110000"/>
              </a:lnSpc>
              <a:buFont typeface="Arial" panose="020B0604020202020204" pitchFamily="34" charset="0"/>
              <a:buChar char="•"/>
              <a:defRPr/>
            </a:pPr>
            <a:r>
              <a:rPr lang="ja-JP" altLang="en-US" sz="1089" dirty="0">
                <a:solidFill>
                  <a:prstClr val="black"/>
                </a:solidFill>
                <a:latin typeface="Meiryo UI"/>
                <a:ea typeface="Meiryo UI"/>
              </a:rPr>
              <a:t>地方公共団体実行計画（区域施策編）に基づく措置及び施策の実施状況の公表</a:t>
            </a:r>
            <a:endParaRPr lang="en-US" altLang="ja-JP" sz="1089" dirty="0">
              <a:solidFill>
                <a:prstClr val="black"/>
              </a:solidFill>
              <a:latin typeface="Meiryo UI"/>
              <a:ea typeface="Meiryo UI"/>
            </a:endParaRPr>
          </a:p>
        </p:txBody>
      </p:sp>
      <p:sp>
        <p:nvSpPr>
          <p:cNvPr id="9" name="正方形/長方形 8">
            <a:extLst>
              <a:ext uri="{FF2B5EF4-FFF2-40B4-BE49-F238E27FC236}">
                <a16:creationId xmlns:a16="http://schemas.microsoft.com/office/drawing/2014/main" id="{0970C1E7-8A64-44EA-9CF2-5C7FF7A8B46C}"/>
              </a:ext>
            </a:extLst>
          </p:cNvPr>
          <p:cNvSpPr/>
          <p:nvPr/>
        </p:nvSpPr>
        <p:spPr>
          <a:xfrm>
            <a:off x="250185" y="2762992"/>
            <a:ext cx="4572197" cy="3343672"/>
          </a:xfrm>
          <a:prstGeom prst="rect">
            <a:avLst/>
          </a:prstGeom>
          <a:ln>
            <a:solidFill>
              <a:srgbClr val="C0504D"/>
            </a:solidFill>
          </a:ln>
        </p:spPr>
        <p:txBody>
          <a:bodyPr wrap="square">
            <a:spAutoFit/>
          </a:bodyPr>
          <a:lstStyle/>
          <a:p>
            <a:pPr defTabSz="829544">
              <a:lnSpc>
                <a:spcPct val="110000"/>
              </a:lnSpc>
              <a:defRPr/>
            </a:pPr>
            <a:r>
              <a:rPr lang="en-US" altLang="ja-JP" sz="1270" b="1" u="sng" dirty="0">
                <a:solidFill>
                  <a:prstClr val="black"/>
                </a:solidFill>
                <a:latin typeface="Meiryo UI"/>
                <a:ea typeface="Meiryo UI"/>
              </a:rPr>
              <a:t>1</a:t>
            </a:r>
            <a:r>
              <a:rPr lang="ja-JP" altLang="en-US" sz="1270" b="1" u="sng" dirty="0">
                <a:solidFill>
                  <a:prstClr val="black"/>
                </a:solidFill>
                <a:latin typeface="Meiryo UI"/>
                <a:ea typeface="Meiryo UI"/>
              </a:rPr>
              <a:t>　背景</a:t>
            </a:r>
            <a:endParaRPr lang="en-US" altLang="ja-JP" sz="1270" b="1" u="sng" dirty="0">
              <a:solidFill>
                <a:prstClr val="black"/>
              </a:solidFill>
              <a:latin typeface="Meiryo UI"/>
              <a:ea typeface="Meiryo UI"/>
            </a:endParaRPr>
          </a:p>
          <a:p>
            <a:pPr marL="259232" indent="-163296" defTabSz="829544">
              <a:lnSpc>
                <a:spcPct val="110000"/>
              </a:lnSpc>
              <a:buFont typeface="Arial" panose="020B0604020202020204" pitchFamily="34" charset="0"/>
              <a:buChar char="•"/>
              <a:defRPr/>
            </a:pPr>
            <a:r>
              <a:rPr lang="ja-JP" altLang="en-US" sz="1089" dirty="0">
                <a:solidFill>
                  <a:prstClr val="black"/>
                </a:solidFill>
                <a:latin typeface="Meiryo UI"/>
                <a:ea typeface="Meiryo UI"/>
              </a:rPr>
              <a:t>地球温暖化の状況や、地球温暖化対策を巡る国際的な動き及び我が国での取組の動向、庁内でのこれまでの取組 </a:t>
            </a:r>
            <a:endParaRPr lang="en-US" altLang="ja-JP" sz="1089" dirty="0">
              <a:solidFill>
                <a:prstClr val="black"/>
              </a:solidFill>
              <a:latin typeface="Meiryo UI"/>
              <a:ea typeface="Meiryo UI"/>
            </a:endParaRPr>
          </a:p>
          <a:p>
            <a:pPr defTabSz="829544">
              <a:lnSpc>
                <a:spcPct val="110000"/>
              </a:lnSpc>
              <a:spcBef>
                <a:spcPts val="544"/>
              </a:spcBef>
              <a:defRPr/>
            </a:pPr>
            <a:r>
              <a:rPr lang="en-US" altLang="ja-JP" sz="1270" b="1" u="sng" dirty="0">
                <a:solidFill>
                  <a:prstClr val="black"/>
                </a:solidFill>
                <a:latin typeface="Meiryo UI"/>
                <a:ea typeface="Meiryo UI"/>
              </a:rPr>
              <a:t>2</a:t>
            </a:r>
            <a:r>
              <a:rPr lang="ja-JP" altLang="en-US" sz="1270" b="1" u="sng" dirty="0">
                <a:solidFill>
                  <a:prstClr val="black"/>
                </a:solidFill>
                <a:latin typeface="Meiryo UI"/>
                <a:ea typeface="Meiryo UI"/>
              </a:rPr>
              <a:t>　基本的事項</a:t>
            </a:r>
            <a:endParaRPr lang="en-US" altLang="ja-JP" sz="1270" b="1" u="sng" dirty="0">
              <a:solidFill>
                <a:prstClr val="black"/>
              </a:solidFill>
              <a:latin typeface="Meiryo UI"/>
              <a:ea typeface="Meiryo UI"/>
            </a:endParaRPr>
          </a:p>
          <a:p>
            <a:pPr marL="259232" indent="-163296" defTabSz="829544">
              <a:lnSpc>
                <a:spcPct val="110000"/>
              </a:lnSpc>
              <a:buFont typeface="Arial" panose="020B0604020202020204" pitchFamily="34" charset="0"/>
              <a:buChar char="•"/>
              <a:defRPr/>
            </a:pPr>
            <a:r>
              <a:rPr lang="ja-JP" altLang="en-US" sz="1089" dirty="0">
                <a:solidFill>
                  <a:prstClr val="black"/>
                </a:solidFill>
                <a:latin typeface="Meiryo UI"/>
                <a:ea typeface="Meiryo UI"/>
              </a:rPr>
              <a:t>計画策定の目的、対象とする範囲、対象とする温室効果ガスの種類、計画期間、上位計画等との関連性</a:t>
            </a:r>
            <a:endParaRPr lang="en-US" altLang="ja-JP" sz="1089" dirty="0">
              <a:solidFill>
                <a:prstClr val="black"/>
              </a:solidFill>
              <a:latin typeface="Meiryo UI"/>
              <a:ea typeface="Meiryo UI"/>
            </a:endParaRPr>
          </a:p>
          <a:p>
            <a:pPr defTabSz="829544">
              <a:lnSpc>
                <a:spcPct val="110000"/>
              </a:lnSpc>
              <a:spcBef>
                <a:spcPts val="544"/>
              </a:spcBef>
              <a:defRPr/>
            </a:pPr>
            <a:r>
              <a:rPr lang="ja-JP" altLang="en-US" sz="1270" b="1" u="sng" dirty="0">
                <a:solidFill>
                  <a:prstClr val="black"/>
                </a:solidFill>
                <a:latin typeface="Meiryo UI"/>
                <a:ea typeface="Meiryo UI"/>
              </a:rPr>
              <a:t>３　温室効果ガスの排出状況</a:t>
            </a:r>
            <a:endParaRPr lang="en-US" altLang="ja-JP" sz="1270" b="1" u="sng" dirty="0">
              <a:solidFill>
                <a:prstClr val="black"/>
              </a:solidFill>
              <a:latin typeface="Meiryo UI"/>
              <a:ea typeface="Meiryo UI"/>
            </a:endParaRPr>
          </a:p>
          <a:p>
            <a:pPr marL="259232" indent="-163296" defTabSz="829544">
              <a:lnSpc>
                <a:spcPct val="110000"/>
              </a:lnSpc>
              <a:buFont typeface="Arial" panose="020B0604020202020204" pitchFamily="34" charset="0"/>
              <a:buChar char="•"/>
              <a:defRPr/>
            </a:pPr>
            <a:r>
              <a:rPr lang="ja-JP" altLang="en-US" sz="1089" dirty="0">
                <a:solidFill>
                  <a:prstClr val="black"/>
                </a:solidFill>
                <a:latin typeface="Meiryo UI"/>
                <a:ea typeface="Meiryo UI"/>
              </a:rPr>
              <a:t>基準年度を含む過年度における「温室効果ガス総排出量」の算定結果、温室効果ガスの排出量の増減要因の分析結果</a:t>
            </a:r>
            <a:endParaRPr lang="en-US" altLang="ja-JP" sz="1089" dirty="0">
              <a:solidFill>
                <a:prstClr val="black"/>
              </a:solidFill>
              <a:latin typeface="Meiryo UI"/>
              <a:ea typeface="Meiryo UI"/>
            </a:endParaRPr>
          </a:p>
          <a:p>
            <a:pPr defTabSz="829544">
              <a:lnSpc>
                <a:spcPct val="110000"/>
              </a:lnSpc>
              <a:spcBef>
                <a:spcPts val="544"/>
              </a:spcBef>
              <a:defRPr/>
            </a:pPr>
            <a:r>
              <a:rPr lang="ja-JP" altLang="en-US" sz="1270" b="1" u="sng" dirty="0">
                <a:solidFill>
                  <a:prstClr val="black"/>
                </a:solidFill>
                <a:latin typeface="Meiryo UI"/>
                <a:ea typeface="Meiryo UI"/>
              </a:rPr>
              <a:t>４　温室効果ガスの排出削減目標</a:t>
            </a:r>
            <a:endParaRPr lang="en-US" altLang="ja-JP" sz="1270" b="1" u="sng" dirty="0">
              <a:solidFill>
                <a:prstClr val="black"/>
              </a:solidFill>
              <a:latin typeface="Meiryo UI"/>
              <a:ea typeface="Meiryo UI"/>
            </a:endParaRPr>
          </a:p>
          <a:p>
            <a:pPr marL="259232" indent="-163296" defTabSz="829544">
              <a:lnSpc>
                <a:spcPct val="110000"/>
              </a:lnSpc>
              <a:buFont typeface="Arial" panose="020B0604020202020204" pitchFamily="34" charset="0"/>
              <a:buChar char="•"/>
              <a:defRPr/>
            </a:pPr>
            <a:r>
              <a:rPr lang="ja-JP" altLang="en-US" sz="1089" dirty="0">
                <a:solidFill>
                  <a:prstClr val="black"/>
                </a:solidFill>
                <a:latin typeface="Meiryo UI"/>
                <a:ea typeface="Meiryo UI"/>
              </a:rPr>
              <a:t>基準年度から目標年度にかけての「温室効果ガス総排出量」の削減目標　</a:t>
            </a:r>
            <a:endParaRPr lang="en-US" altLang="ja-JP" sz="1089" dirty="0">
              <a:solidFill>
                <a:prstClr val="black"/>
              </a:solidFill>
              <a:latin typeface="Meiryo UI"/>
              <a:ea typeface="Meiryo UI"/>
            </a:endParaRPr>
          </a:p>
          <a:p>
            <a:pPr defTabSz="829544">
              <a:lnSpc>
                <a:spcPct val="110000"/>
              </a:lnSpc>
              <a:spcBef>
                <a:spcPts val="544"/>
              </a:spcBef>
              <a:defRPr/>
            </a:pPr>
            <a:r>
              <a:rPr lang="ja-JP" altLang="en-US" sz="1270" b="1" u="sng" dirty="0">
                <a:solidFill>
                  <a:prstClr val="black"/>
                </a:solidFill>
                <a:latin typeface="Meiryo UI"/>
                <a:ea typeface="Meiryo UI"/>
              </a:rPr>
              <a:t>５　目標達成に向けた取組</a:t>
            </a:r>
            <a:endParaRPr lang="en-US" altLang="ja-JP" sz="1270" b="1" u="sng" dirty="0">
              <a:solidFill>
                <a:prstClr val="black"/>
              </a:solidFill>
              <a:latin typeface="Meiryo UI"/>
              <a:ea typeface="Meiryo UI"/>
            </a:endParaRPr>
          </a:p>
          <a:p>
            <a:pPr marL="259232" indent="-163296" defTabSz="829544">
              <a:lnSpc>
                <a:spcPct val="110000"/>
              </a:lnSpc>
              <a:buFont typeface="Arial" panose="020B0604020202020204" pitchFamily="34" charset="0"/>
              <a:buChar char="•"/>
              <a:defRPr/>
            </a:pPr>
            <a:r>
              <a:rPr lang="ja-JP" altLang="en-US" sz="1089" dirty="0">
                <a:solidFill>
                  <a:prstClr val="black"/>
                </a:solidFill>
                <a:latin typeface="Meiryo UI"/>
                <a:ea typeface="Meiryo UI"/>
              </a:rPr>
              <a:t>設定した目標を達成するための取組についての、基本方針と具体的な内容　</a:t>
            </a:r>
            <a:endParaRPr lang="en-US" altLang="ja-JP" sz="1089" dirty="0">
              <a:solidFill>
                <a:prstClr val="black"/>
              </a:solidFill>
              <a:latin typeface="Meiryo UI"/>
              <a:ea typeface="Meiryo UI"/>
            </a:endParaRPr>
          </a:p>
          <a:p>
            <a:pPr defTabSz="829544">
              <a:lnSpc>
                <a:spcPct val="110000"/>
              </a:lnSpc>
              <a:spcBef>
                <a:spcPts val="544"/>
              </a:spcBef>
              <a:defRPr/>
            </a:pPr>
            <a:r>
              <a:rPr lang="ja-JP" altLang="en-US" sz="1270" b="1" u="sng" dirty="0">
                <a:solidFill>
                  <a:prstClr val="black"/>
                </a:solidFill>
                <a:latin typeface="Meiryo UI"/>
                <a:ea typeface="Meiryo UI"/>
              </a:rPr>
              <a:t>６　進捗管理体制と進捗状況の公表</a:t>
            </a:r>
            <a:r>
              <a:rPr lang="ja-JP" altLang="en-US" sz="1270" dirty="0">
                <a:solidFill>
                  <a:prstClr val="black"/>
                </a:solidFill>
                <a:latin typeface="Meiryo UI"/>
                <a:ea typeface="Meiryo UI"/>
              </a:rPr>
              <a:t>　</a:t>
            </a:r>
            <a:endParaRPr lang="en-US" altLang="ja-JP" sz="1270" dirty="0">
              <a:solidFill>
                <a:prstClr val="black"/>
              </a:solidFill>
              <a:latin typeface="Meiryo UI"/>
              <a:ea typeface="Meiryo UI"/>
            </a:endParaRPr>
          </a:p>
          <a:p>
            <a:pPr marL="259232" indent="-163296" defTabSz="829544">
              <a:lnSpc>
                <a:spcPct val="110000"/>
              </a:lnSpc>
              <a:buFont typeface="Arial" panose="020B0604020202020204" pitchFamily="34" charset="0"/>
              <a:buChar char="•"/>
              <a:defRPr/>
            </a:pPr>
            <a:r>
              <a:rPr lang="ja-JP" altLang="en-US" sz="1089" dirty="0">
                <a:solidFill>
                  <a:prstClr val="black"/>
                </a:solidFill>
                <a:latin typeface="Meiryo UI"/>
                <a:ea typeface="Meiryo UI"/>
              </a:rPr>
              <a:t>事務事業編の推進体制や進捗管理の仕組み</a:t>
            </a:r>
            <a:endParaRPr lang="en-US" altLang="ja-JP" sz="1089" dirty="0">
              <a:solidFill>
                <a:prstClr val="white">
                  <a:lumMod val="65000"/>
                </a:prstClr>
              </a:solidFill>
              <a:latin typeface="Meiryo UI"/>
              <a:ea typeface="Meiryo UI"/>
            </a:endParaRPr>
          </a:p>
        </p:txBody>
      </p:sp>
      <p:sp>
        <p:nvSpPr>
          <p:cNvPr id="2" name="正方形/長方形 1">
            <a:extLst>
              <a:ext uri="{FF2B5EF4-FFF2-40B4-BE49-F238E27FC236}">
                <a16:creationId xmlns:a16="http://schemas.microsoft.com/office/drawing/2014/main" id="{AC1759B4-5B1F-422A-8461-E2021FB1931F}"/>
              </a:ext>
            </a:extLst>
          </p:cNvPr>
          <p:cNvSpPr/>
          <p:nvPr/>
        </p:nvSpPr>
        <p:spPr>
          <a:xfrm>
            <a:off x="5040282" y="2432457"/>
            <a:ext cx="4572197" cy="41156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631496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85AA89-D1CD-438E-92ED-9EDF5E82F083}"/>
              </a:ext>
            </a:extLst>
          </p:cNvPr>
          <p:cNvSpPr>
            <a:spLocks noGrp="1"/>
          </p:cNvSpPr>
          <p:nvPr>
            <p:ph type="title"/>
          </p:nvPr>
        </p:nvSpPr>
        <p:spPr/>
        <p:txBody>
          <a:bodyPr>
            <a:normAutofit/>
          </a:bodyPr>
          <a:lstStyle/>
          <a:p>
            <a:r>
              <a:rPr kumimoji="1" lang="ja-JP" altLang="en-US" sz="2400" dirty="0"/>
              <a:t>７．対策・施策を具体的に進めるために</a:t>
            </a:r>
          </a:p>
        </p:txBody>
      </p:sp>
    </p:spTree>
    <p:extLst>
      <p:ext uri="{BB962C8B-B14F-4D97-AF65-F5344CB8AC3E}">
        <p14:creationId xmlns:p14="http://schemas.microsoft.com/office/powerpoint/2010/main" val="23457461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C02989-4D9C-4795-AFCB-0C517FBA8CBC}"/>
              </a:ext>
            </a:extLst>
          </p:cNvPr>
          <p:cNvSpPr>
            <a:spLocks noGrp="1"/>
          </p:cNvSpPr>
          <p:nvPr>
            <p:ph type="title"/>
          </p:nvPr>
        </p:nvSpPr>
        <p:spPr/>
        <p:txBody>
          <a:bodyPr/>
          <a:lstStyle/>
          <a:p>
            <a:r>
              <a:rPr lang="ja-JP" altLang="en-US" sz="2215" dirty="0"/>
              <a:t>目標達成のための戦略・実施計画策定</a:t>
            </a:r>
          </a:p>
        </p:txBody>
      </p:sp>
      <p:pic>
        <p:nvPicPr>
          <p:cNvPr id="11" name="図 10">
            <a:extLst>
              <a:ext uri="{FF2B5EF4-FFF2-40B4-BE49-F238E27FC236}">
                <a16:creationId xmlns:a16="http://schemas.microsoft.com/office/drawing/2014/main" id="{647F8E35-B193-4E21-8BC5-877122EE4215}"/>
              </a:ext>
            </a:extLst>
          </p:cNvPr>
          <p:cNvPicPr>
            <a:picLocks noChangeAspect="1"/>
          </p:cNvPicPr>
          <p:nvPr/>
        </p:nvPicPr>
        <p:blipFill>
          <a:blip r:embed="rId3"/>
          <a:stretch>
            <a:fillRect/>
          </a:stretch>
        </p:blipFill>
        <p:spPr>
          <a:xfrm>
            <a:off x="0" y="2779891"/>
            <a:ext cx="5152445" cy="3226242"/>
          </a:xfrm>
          <a:prstGeom prst="rect">
            <a:avLst/>
          </a:prstGeom>
        </p:spPr>
      </p:pic>
      <p:pic>
        <p:nvPicPr>
          <p:cNvPr id="13" name="図 12">
            <a:extLst>
              <a:ext uri="{FF2B5EF4-FFF2-40B4-BE49-F238E27FC236}">
                <a16:creationId xmlns:a16="http://schemas.microsoft.com/office/drawing/2014/main" id="{F2476E5C-37A4-4B81-8B8D-455B048D8C3C}"/>
              </a:ext>
            </a:extLst>
          </p:cNvPr>
          <p:cNvPicPr>
            <a:picLocks noChangeAspect="1"/>
          </p:cNvPicPr>
          <p:nvPr/>
        </p:nvPicPr>
        <p:blipFill>
          <a:blip r:embed="rId4"/>
          <a:stretch>
            <a:fillRect/>
          </a:stretch>
        </p:blipFill>
        <p:spPr>
          <a:xfrm>
            <a:off x="4746629" y="2854352"/>
            <a:ext cx="5159371" cy="3077319"/>
          </a:xfrm>
          <a:prstGeom prst="rect">
            <a:avLst/>
          </a:prstGeom>
        </p:spPr>
      </p:pic>
      <p:sp>
        <p:nvSpPr>
          <p:cNvPr id="4" name="コンテンツ プレースホルダー 2">
            <a:extLst>
              <a:ext uri="{FF2B5EF4-FFF2-40B4-BE49-F238E27FC236}">
                <a16:creationId xmlns:a16="http://schemas.microsoft.com/office/drawing/2014/main" id="{60CE6681-9C07-95F3-42DB-ED982E22636F}"/>
              </a:ext>
            </a:extLst>
          </p:cNvPr>
          <p:cNvSpPr txBox="1">
            <a:spLocks/>
          </p:cNvSpPr>
          <p:nvPr/>
        </p:nvSpPr>
        <p:spPr>
          <a:xfrm>
            <a:off x="250187" y="1007807"/>
            <a:ext cx="9405628" cy="1070957"/>
          </a:xfrm>
          <a:prstGeom prst="rect">
            <a:avLst/>
          </a:prstGeom>
          <a:ln w="19050">
            <a:solidFill>
              <a:schemeClr val="tx2"/>
            </a:solidFill>
          </a:ln>
        </p:spPr>
        <p:txBody>
          <a:bodyPr lIns="180000" tIns="180000" rIns="180000" bIns="144000">
            <a:spAutoFit/>
          </a:bodyPr>
          <a:lstStyle>
            <a:lvl1pPr marL="228662" indent="-228662" algn="l" defTabSz="844088" rtl="0" eaLnBrk="1" latinLnBrk="0" hangingPunct="1">
              <a:lnSpc>
                <a:spcPct val="100000"/>
              </a:lnSpc>
              <a:spcBef>
                <a:spcPts val="502"/>
              </a:spcBef>
              <a:buFont typeface="Wingdings" panose="05000000000000000000" pitchFamily="2" charset="2"/>
              <a:buChar char="n"/>
              <a:defRPr kumimoji="1" sz="1675" kern="1200">
                <a:solidFill>
                  <a:schemeClr val="tx1"/>
                </a:solidFill>
                <a:latin typeface="+mn-lt"/>
                <a:ea typeface="+mn-ea"/>
                <a:cs typeface="+mn-cs"/>
              </a:defRPr>
            </a:lvl1pPr>
            <a:lvl2pPr marL="374900" indent="-146238" algn="l" defTabSz="844088" rtl="0" eaLnBrk="1" latinLnBrk="0" hangingPunct="1">
              <a:lnSpc>
                <a:spcPct val="100000"/>
              </a:lnSpc>
              <a:spcBef>
                <a:spcPts val="335"/>
              </a:spcBef>
              <a:buFont typeface="Arial" panose="020B0604020202020204" pitchFamily="34" charset="0"/>
              <a:buChar char="•"/>
              <a:defRPr kumimoji="1" sz="1507" kern="1200">
                <a:solidFill>
                  <a:schemeClr val="tx1"/>
                </a:solidFill>
                <a:latin typeface="+mn-lt"/>
                <a:ea typeface="+mn-ea"/>
                <a:cs typeface="+mn-cs"/>
              </a:defRPr>
            </a:lvl2pPr>
            <a:lvl3pPr marL="578303" indent="-195427" algn="l" defTabSz="844088" rtl="0" eaLnBrk="1" latinLnBrk="0" hangingPunct="1">
              <a:lnSpc>
                <a:spcPct val="100000"/>
              </a:lnSpc>
              <a:spcBef>
                <a:spcPts val="167"/>
              </a:spcBef>
              <a:buFont typeface="Wingdings" panose="05000000000000000000" pitchFamily="2" charset="2"/>
              <a:buChar char="ü"/>
              <a:defRPr kumimoji="1" sz="1340" kern="1200">
                <a:solidFill>
                  <a:schemeClr val="tx1"/>
                </a:solidFill>
                <a:latin typeface="+mn-lt"/>
                <a:ea typeface="+mn-ea"/>
                <a:cs typeface="+mn-cs"/>
              </a:defRPr>
            </a:lvl3pPr>
            <a:lvl4pPr marL="757776" indent="-180802" algn="l" defTabSz="844088" rtl="0" eaLnBrk="1" latinLnBrk="0" hangingPunct="1">
              <a:lnSpc>
                <a:spcPct val="100000"/>
              </a:lnSpc>
              <a:spcBef>
                <a:spcPts val="167"/>
              </a:spcBef>
              <a:buFont typeface="Meiryo UI" panose="020B0604030504040204" pitchFamily="50" charset="-128"/>
              <a:buChar char="※"/>
              <a:defRPr kumimoji="1" sz="1005" kern="1200">
                <a:solidFill>
                  <a:schemeClr val="tx1"/>
                </a:solidFill>
                <a:latin typeface="+mn-lt"/>
                <a:ea typeface="+mn-ea"/>
                <a:cs typeface="+mn-cs"/>
              </a:defRPr>
            </a:lvl4pPr>
            <a:lvl5pPr marL="0" indent="0" algn="l" defTabSz="844088" rtl="0" eaLnBrk="1" latinLnBrk="0" hangingPunct="1">
              <a:lnSpc>
                <a:spcPct val="90000"/>
              </a:lnSpc>
              <a:spcBef>
                <a:spcPts val="462"/>
              </a:spcBef>
              <a:buFontTx/>
              <a:buNone/>
              <a:defRPr kumimoji="1" sz="1675" kern="1200">
                <a:solidFill>
                  <a:schemeClr val="tx1"/>
                </a:solidFill>
                <a:latin typeface="+mn-lt"/>
                <a:ea typeface="+mn-ea"/>
                <a:cs typeface="+mn-cs"/>
              </a:defRPr>
            </a:lvl5pPr>
            <a:lvl6pPr marL="2321243"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86"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31"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74"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a:lstStyle>
          <a:p>
            <a:r>
              <a:rPr lang="ja-JP" altLang="en-US" sz="1600" b="1" dirty="0"/>
              <a:t>目標達成のための戦略・実施計画策定</a:t>
            </a:r>
            <a:endParaRPr lang="en-US" altLang="ja-JP" sz="1600" b="1" dirty="0"/>
          </a:p>
          <a:p>
            <a:pPr>
              <a:buFont typeface="Arial" panose="020B0604020202020204" pitchFamily="34" charset="0"/>
              <a:buChar char="•"/>
            </a:pPr>
            <a:r>
              <a:rPr lang="ja-JP" altLang="en-US" sz="1200" dirty="0"/>
              <a:t>施策を具体化し、実行可能な戦略と実施計画を策定する。</a:t>
            </a:r>
            <a:endParaRPr lang="en-US" altLang="ja-JP" sz="1200" dirty="0"/>
          </a:p>
          <a:p>
            <a:pPr>
              <a:buFont typeface="Arial" panose="020B0604020202020204" pitchFamily="34" charset="0"/>
              <a:buChar char="•"/>
            </a:pPr>
            <a:r>
              <a:rPr lang="ja-JP" altLang="en-US" sz="1200" b="0" i="0" dirty="0">
                <a:solidFill>
                  <a:srgbClr val="374151"/>
                </a:solidFill>
                <a:effectLst/>
                <a:latin typeface="__Inter_a64ecd"/>
              </a:rPr>
              <a:t>戦略や計画には、施策の具体的な内容、予算、スケジュール、関係機関の役割と連携などが含まる。</a:t>
            </a:r>
          </a:p>
        </p:txBody>
      </p:sp>
      <p:sp>
        <p:nvSpPr>
          <p:cNvPr id="3" name="テキスト ボックス 2">
            <a:extLst>
              <a:ext uri="{FF2B5EF4-FFF2-40B4-BE49-F238E27FC236}">
                <a16:creationId xmlns:a16="http://schemas.microsoft.com/office/drawing/2014/main" id="{5F89473D-E659-4AEF-620E-726582CDC492}"/>
              </a:ext>
            </a:extLst>
          </p:cNvPr>
          <p:cNvSpPr txBox="1"/>
          <p:nvPr/>
        </p:nvSpPr>
        <p:spPr>
          <a:xfrm>
            <a:off x="25455" y="6600119"/>
            <a:ext cx="6466507" cy="253916"/>
          </a:xfrm>
          <a:prstGeom prst="rect">
            <a:avLst/>
          </a:prstGeom>
          <a:noFill/>
        </p:spPr>
        <p:txBody>
          <a:bodyPr wrap="square" rtlCol="0">
            <a:spAutoFit/>
          </a:bodyPr>
          <a:lstStyle/>
          <a:p>
            <a:r>
              <a:rPr lang="ja-JP" altLang="en-US" sz="1050" dirty="0"/>
              <a:t>出典</a:t>
            </a:r>
            <a:r>
              <a:rPr kumimoji="1" lang="ja-JP" altLang="en-US" sz="1050" dirty="0"/>
              <a:t>：</a:t>
            </a:r>
            <a:r>
              <a:rPr lang="ja-JP" altLang="en-US" sz="1050" dirty="0"/>
              <a:t>マニュアル本編：</a:t>
            </a:r>
            <a:r>
              <a:rPr lang="en-US" altLang="ja-JP" sz="1050" dirty="0"/>
              <a:t>p.149</a:t>
            </a:r>
            <a:endParaRPr kumimoji="1" lang="en-US" altLang="ja-JP" sz="1050" dirty="0"/>
          </a:p>
        </p:txBody>
      </p:sp>
    </p:spTree>
    <p:extLst>
      <p:ext uri="{BB962C8B-B14F-4D97-AF65-F5344CB8AC3E}">
        <p14:creationId xmlns:p14="http://schemas.microsoft.com/office/powerpoint/2010/main" val="2510100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C02989-4D9C-4795-AFCB-0C517FBA8CBC}"/>
              </a:ext>
            </a:extLst>
          </p:cNvPr>
          <p:cNvSpPr>
            <a:spLocks noGrp="1"/>
          </p:cNvSpPr>
          <p:nvPr>
            <p:ph type="title"/>
          </p:nvPr>
        </p:nvSpPr>
        <p:spPr/>
        <p:txBody>
          <a:bodyPr/>
          <a:lstStyle/>
          <a:p>
            <a:r>
              <a:rPr lang="ja-JP" altLang="en-US" sz="2215" dirty="0"/>
              <a:t>目標の設定と評価指標の選定</a:t>
            </a:r>
          </a:p>
        </p:txBody>
      </p:sp>
      <p:pic>
        <p:nvPicPr>
          <p:cNvPr id="5" name="図 4">
            <a:extLst>
              <a:ext uri="{FF2B5EF4-FFF2-40B4-BE49-F238E27FC236}">
                <a16:creationId xmlns:a16="http://schemas.microsoft.com/office/drawing/2014/main" id="{96612116-D34A-4E59-BA43-A5E17BD4B3A7}"/>
              </a:ext>
            </a:extLst>
          </p:cNvPr>
          <p:cNvPicPr>
            <a:picLocks noChangeAspect="1"/>
          </p:cNvPicPr>
          <p:nvPr/>
        </p:nvPicPr>
        <p:blipFill>
          <a:blip r:embed="rId3"/>
          <a:stretch>
            <a:fillRect/>
          </a:stretch>
        </p:blipFill>
        <p:spPr>
          <a:xfrm>
            <a:off x="2661437" y="2306294"/>
            <a:ext cx="4640277" cy="4416880"/>
          </a:xfrm>
          <a:prstGeom prst="rect">
            <a:avLst/>
          </a:prstGeom>
        </p:spPr>
      </p:pic>
      <p:sp>
        <p:nvSpPr>
          <p:cNvPr id="8" name="コンテンツ プレースホルダー 2">
            <a:extLst>
              <a:ext uri="{FF2B5EF4-FFF2-40B4-BE49-F238E27FC236}">
                <a16:creationId xmlns:a16="http://schemas.microsoft.com/office/drawing/2014/main" id="{9D0FE062-A624-45F8-BAE8-1EE351095EFA}"/>
              </a:ext>
            </a:extLst>
          </p:cNvPr>
          <p:cNvSpPr txBox="1">
            <a:spLocks/>
          </p:cNvSpPr>
          <p:nvPr/>
        </p:nvSpPr>
        <p:spPr>
          <a:xfrm>
            <a:off x="250187" y="1007807"/>
            <a:ext cx="9405628" cy="1255623"/>
          </a:xfrm>
          <a:prstGeom prst="rect">
            <a:avLst/>
          </a:prstGeom>
          <a:ln w="19050">
            <a:solidFill>
              <a:schemeClr val="tx2"/>
            </a:solidFill>
          </a:ln>
        </p:spPr>
        <p:txBody>
          <a:bodyPr lIns="180000" tIns="180000" rIns="180000" bIns="144000">
            <a:spAutoFit/>
          </a:bodyPr>
          <a:lstStyle>
            <a:lvl1pPr marL="228662" indent="-228662" algn="l" defTabSz="844088" rtl="0" eaLnBrk="1" latinLnBrk="0" hangingPunct="1">
              <a:lnSpc>
                <a:spcPct val="100000"/>
              </a:lnSpc>
              <a:spcBef>
                <a:spcPts val="502"/>
              </a:spcBef>
              <a:buFont typeface="Wingdings" panose="05000000000000000000" pitchFamily="2" charset="2"/>
              <a:buChar char="n"/>
              <a:defRPr kumimoji="1" sz="1675" kern="1200">
                <a:solidFill>
                  <a:schemeClr val="tx1"/>
                </a:solidFill>
                <a:latin typeface="+mn-lt"/>
                <a:ea typeface="+mn-ea"/>
                <a:cs typeface="+mn-cs"/>
              </a:defRPr>
            </a:lvl1pPr>
            <a:lvl2pPr marL="374900" indent="-146238" algn="l" defTabSz="844088" rtl="0" eaLnBrk="1" latinLnBrk="0" hangingPunct="1">
              <a:lnSpc>
                <a:spcPct val="100000"/>
              </a:lnSpc>
              <a:spcBef>
                <a:spcPts val="335"/>
              </a:spcBef>
              <a:buFont typeface="Arial" panose="020B0604020202020204" pitchFamily="34" charset="0"/>
              <a:buChar char="•"/>
              <a:defRPr kumimoji="1" sz="1507" kern="1200">
                <a:solidFill>
                  <a:schemeClr val="tx1"/>
                </a:solidFill>
                <a:latin typeface="+mn-lt"/>
                <a:ea typeface="+mn-ea"/>
                <a:cs typeface="+mn-cs"/>
              </a:defRPr>
            </a:lvl2pPr>
            <a:lvl3pPr marL="578303" indent="-195427" algn="l" defTabSz="844088" rtl="0" eaLnBrk="1" latinLnBrk="0" hangingPunct="1">
              <a:lnSpc>
                <a:spcPct val="100000"/>
              </a:lnSpc>
              <a:spcBef>
                <a:spcPts val="167"/>
              </a:spcBef>
              <a:buFont typeface="Wingdings" panose="05000000000000000000" pitchFamily="2" charset="2"/>
              <a:buChar char="ü"/>
              <a:defRPr kumimoji="1" sz="1340" kern="1200">
                <a:solidFill>
                  <a:schemeClr val="tx1"/>
                </a:solidFill>
                <a:latin typeface="+mn-lt"/>
                <a:ea typeface="+mn-ea"/>
                <a:cs typeface="+mn-cs"/>
              </a:defRPr>
            </a:lvl3pPr>
            <a:lvl4pPr marL="757776" indent="-180802" algn="l" defTabSz="844088" rtl="0" eaLnBrk="1" latinLnBrk="0" hangingPunct="1">
              <a:lnSpc>
                <a:spcPct val="100000"/>
              </a:lnSpc>
              <a:spcBef>
                <a:spcPts val="167"/>
              </a:spcBef>
              <a:buFont typeface="Meiryo UI" panose="020B0604030504040204" pitchFamily="50" charset="-128"/>
              <a:buChar char="※"/>
              <a:defRPr kumimoji="1" sz="1005" kern="1200">
                <a:solidFill>
                  <a:schemeClr val="tx1"/>
                </a:solidFill>
                <a:latin typeface="+mn-lt"/>
                <a:ea typeface="+mn-ea"/>
                <a:cs typeface="+mn-cs"/>
              </a:defRPr>
            </a:lvl4pPr>
            <a:lvl5pPr marL="0" indent="0" algn="l" defTabSz="844088" rtl="0" eaLnBrk="1" latinLnBrk="0" hangingPunct="1">
              <a:lnSpc>
                <a:spcPct val="90000"/>
              </a:lnSpc>
              <a:spcBef>
                <a:spcPts val="462"/>
              </a:spcBef>
              <a:buFontTx/>
              <a:buNone/>
              <a:defRPr kumimoji="1" sz="1675" kern="1200">
                <a:solidFill>
                  <a:schemeClr val="tx1"/>
                </a:solidFill>
                <a:latin typeface="+mn-lt"/>
                <a:ea typeface="+mn-ea"/>
                <a:cs typeface="+mn-cs"/>
              </a:defRPr>
            </a:lvl5pPr>
            <a:lvl6pPr marL="2321243"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86"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31"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74"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a:lstStyle>
          <a:p>
            <a:r>
              <a:rPr lang="ja-JP" altLang="en-US" sz="1600" b="1" dirty="0"/>
              <a:t>目標の設定と評価指標の選定</a:t>
            </a:r>
            <a:endParaRPr lang="en-US" altLang="ja-JP" sz="1600" b="1" dirty="0"/>
          </a:p>
          <a:p>
            <a:pPr>
              <a:buFont typeface="Arial" panose="020B0604020202020204" pitchFamily="34" charset="0"/>
              <a:buChar char="•"/>
            </a:pPr>
            <a:r>
              <a:rPr lang="ja-JP" altLang="en-US" sz="1200" dirty="0"/>
              <a:t>目標設定時に、具体的で数値化可能な目標を設定する。例えば、二酸化炭素排出量の削減率や再生可能エネルギー導入割合など。</a:t>
            </a:r>
            <a:endParaRPr lang="en-US" altLang="ja-JP" sz="1200" dirty="0"/>
          </a:p>
          <a:p>
            <a:pPr>
              <a:buFont typeface="Arial" panose="020B0604020202020204" pitchFamily="34" charset="0"/>
              <a:buChar char="•"/>
            </a:pPr>
            <a:r>
              <a:rPr lang="ja-JP" altLang="en-US" sz="1200" dirty="0">
                <a:solidFill>
                  <a:srgbClr val="374151"/>
                </a:solidFill>
                <a:latin typeface="__Inter_a64ecd"/>
              </a:rPr>
              <a:t>目標に対する評価指標を選定し、目標達成度を定量的に評価するための基準を設る。選定された指標は施策の特性や地域の状況に合わせて決定する。</a:t>
            </a:r>
          </a:p>
        </p:txBody>
      </p:sp>
      <p:sp>
        <p:nvSpPr>
          <p:cNvPr id="3" name="テキスト ボックス 2">
            <a:extLst>
              <a:ext uri="{FF2B5EF4-FFF2-40B4-BE49-F238E27FC236}">
                <a16:creationId xmlns:a16="http://schemas.microsoft.com/office/drawing/2014/main" id="{3417744B-B077-47AB-CAB4-4D4965A2794A}"/>
              </a:ext>
            </a:extLst>
          </p:cNvPr>
          <p:cNvSpPr txBox="1"/>
          <p:nvPr/>
        </p:nvSpPr>
        <p:spPr>
          <a:xfrm>
            <a:off x="0" y="6600119"/>
            <a:ext cx="6466507" cy="253916"/>
          </a:xfrm>
          <a:prstGeom prst="rect">
            <a:avLst/>
          </a:prstGeom>
          <a:noFill/>
        </p:spPr>
        <p:txBody>
          <a:bodyPr wrap="square" rtlCol="0">
            <a:spAutoFit/>
          </a:bodyPr>
          <a:lstStyle/>
          <a:p>
            <a:r>
              <a:rPr lang="ja-JP" altLang="en-US" sz="1050" dirty="0"/>
              <a:t>出典</a:t>
            </a:r>
            <a:r>
              <a:rPr kumimoji="1" lang="ja-JP" altLang="en-US" sz="1050" dirty="0"/>
              <a:t>：</a:t>
            </a:r>
            <a:r>
              <a:rPr lang="ja-JP" altLang="en-US" sz="1050" dirty="0"/>
              <a:t>マニュアル本編：</a:t>
            </a:r>
            <a:r>
              <a:rPr lang="en-US" altLang="ja-JP" sz="1050" dirty="0"/>
              <a:t>p.164</a:t>
            </a:r>
            <a:endParaRPr kumimoji="1" lang="en-US" altLang="ja-JP" sz="1050" dirty="0"/>
          </a:p>
        </p:txBody>
      </p:sp>
    </p:spTree>
    <p:extLst>
      <p:ext uri="{BB962C8B-B14F-4D97-AF65-F5344CB8AC3E}">
        <p14:creationId xmlns:p14="http://schemas.microsoft.com/office/powerpoint/2010/main" val="8820650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C02989-4D9C-4795-AFCB-0C517FBA8CBC}"/>
              </a:ext>
            </a:extLst>
          </p:cNvPr>
          <p:cNvSpPr>
            <a:spLocks noGrp="1"/>
          </p:cNvSpPr>
          <p:nvPr>
            <p:ph type="title"/>
          </p:nvPr>
        </p:nvSpPr>
        <p:spPr/>
        <p:txBody>
          <a:bodyPr/>
          <a:lstStyle/>
          <a:p>
            <a:r>
              <a:rPr lang="ja-JP" altLang="en-US" sz="2215" dirty="0"/>
              <a:t>モニタリングとデータ収集方法</a:t>
            </a:r>
          </a:p>
        </p:txBody>
      </p:sp>
      <p:pic>
        <p:nvPicPr>
          <p:cNvPr id="5" name="図 4">
            <a:extLst>
              <a:ext uri="{FF2B5EF4-FFF2-40B4-BE49-F238E27FC236}">
                <a16:creationId xmlns:a16="http://schemas.microsoft.com/office/drawing/2014/main" id="{65147783-0D75-49D0-BB31-AFFDD887AF25}"/>
              </a:ext>
            </a:extLst>
          </p:cNvPr>
          <p:cNvPicPr>
            <a:picLocks noChangeAspect="1"/>
          </p:cNvPicPr>
          <p:nvPr/>
        </p:nvPicPr>
        <p:blipFill>
          <a:blip r:embed="rId3"/>
          <a:stretch>
            <a:fillRect/>
          </a:stretch>
        </p:blipFill>
        <p:spPr>
          <a:xfrm>
            <a:off x="348183" y="2585012"/>
            <a:ext cx="4385379" cy="3287634"/>
          </a:xfrm>
          <a:prstGeom prst="rect">
            <a:avLst/>
          </a:prstGeom>
        </p:spPr>
      </p:pic>
      <p:pic>
        <p:nvPicPr>
          <p:cNvPr id="7" name="図 6">
            <a:extLst>
              <a:ext uri="{FF2B5EF4-FFF2-40B4-BE49-F238E27FC236}">
                <a16:creationId xmlns:a16="http://schemas.microsoft.com/office/drawing/2014/main" id="{6CE5691A-20B6-449F-A4B0-296E500FF444}"/>
              </a:ext>
            </a:extLst>
          </p:cNvPr>
          <p:cNvPicPr>
            <a:picLocks noChangeAspect="1"/>
          </p:cNvPicPr>
          <p:nvPr/>
        </p:nvPicPr>
        <p:blipFill>
          <a:blip r:embed="rId4"/>
          <a:stretch>
            <a:fillRect/>
          </a:stretch>
        </p:blipFill>
        <p:spPr>
          <a:xfrm>
            <a:off x="4667464" y="2653035"/>
            <a:ext cx="4988351" cy="3238942"/>
          </a:xfrm>
          <a:prstGeom prst="rect">
            <a:avLst/>
          </a:prstGeom>
        </p:spPr>
      </p:pic>
      <p:sp>
        <p:nvSpPr>
          <p:cNvPr id="4" name="コンテンツ プレースホルダー 2">
            <a:extLst>
              <a:ext uri="{FF2B5EF4-FFF2-40B4-BE49-F238E27FC236}">
                <a16:creationId xmlns:a16="http://schemas.microsoft.com/office/drawing/2014/main" id="{B2829C25-2AFA-864F-8294-BB8960186238}"/>
              </a:ext>
            </a:extLst>
          </p:cNvPr>
          <p:cNvSpPr txBox="1">
            <a:spLocks/>
          </p:cNvSpPr>
          <p:nvPr/>
        </p:nvSpPr>
        <p:spPr>
          <a:xfrm>
            <a:off x="250187" y="1007807"/>
            <a:ext cx="9405628" cy="1070957"/>
          </a:xfrm>
          <a:prstGeom prst="rect">
            <a:avLst/>
          </a:prstGeom>
          <a:ln w="19050">
            <a:solidFill>
              <a:schemeClr val="tx2"/>
            </a:solidFill>
          </a:ln>
        </p:spPr>
        <p:txBody>
          <a:bodyPr lIns="180000" tIns="180000" rIns="180000" bIns="144000">
            <a:spAutoFit/>
          </a:bodyPr>
          <a:lstStyle>
            <a:lvl1pPr marL="228662" indent="-228662" algn="l" defTabSz="844088" rtl="0" eaLnBrk="1" latinLnBrk="0" hangingPunct="1">
              <a:lnSpc>
                <a:spcPct val="100000"/>
              </a:lnSpc>
              <a:spcBef>
                <a:spcPts val="502"/>
              </a:spcBef>
              <a:buFont typeface="Wingdings" panose="05000000000000000000" pitchFamily="2" charset="2"/>
              <a:buChar char="n"/>
              <a:defRPr kumimoji="1" sz="1675" kern="1200">
                <a:solidFill>
                  <a:schemeClr val="tx1"/>
                </a:solidFill>
                <a:latin typeface="+mn-lt"/>
                <a:ea typeface="+mn-ea"/>
                <a:cs typeface="+mn-cs"/>
              </a:defRPr>
            </a:lvl1pPr>
            <a:lvl2pPr marL="374900" indent="-146238" algn="l" defTabSz="844088" rtl="0" eaLnBrk="1" latinLnBrk="0" hangingPunct="1">
              <a:lnSpc>
                <a:spcPct val="100000"/>
              </a:lnSpc>
              <a:spcBef>
                <a:spcPts val="335"/>
              </a:spcBef>
              <a:buFont typeface="Arial" panose="020B0604020202020204" pitchFamily="34" charset="0"/>
              <a:buChar char="•"/>
              <a:defRPr kumimoji="1" sz="1507" kern="1200">
                <a:solidFill>
                  <a:schemeClr val="tx1"/>
                </a:solidFill>
                <a:latin typeface="+mn-lt"/>
                <a:ea typeface="+mn-ea"/>
                <a:cs typeface="+mn-cs"/>
              </a:defRPr>
            </a:lvl2pPr>
            <a:lvl3pPr marL="578303" indent="-195427" algn="l" defTabSz="844088" rtl="0" eaLnBrk="1" latinLnBrk="0" hangingPunct="1">
              <a:lnSpc>
                <a:spcPct val="100000"/>
              </a:lnSpc>
              <a:spcBef>
                <a:spcPts val="167"/>
              </a:spcBef>
              <a:buFont typeface="Wingdings" panose="05000000000000000000" pitchFamily="2" charset="2"/>
              <a:buChar char="ü"/>
              <a:defRPr kumimoji="1" sz="1340" kern="1200">
                <a:solidFill>
                  <a:schemeClr val="tx1"/>
                </a:solidFill>
                <a:latin typeface="+mn-lt"/>
                <a:ea typeface="+mn-ea"/>
                <a:cs typeface="+mn-cs"/>
              </a:defRPr>
            </a:lvl3pPr>
            <a:lvl4pPr marL="757776" indent="-180802" algn="l" defTabSz="844088" rtl="0" eaLnBrk="1" latinLnBrk="0" hangingPunct="1">
              <a:lnSpc>
                <a:spcPct val="100000"/>
              </a:lnSpc>
              <a:spcBef>
                <a:spcPts val="167"/>
              </a:spcBef>
              <a:buFont typeface="Meiryo UI" panose="020B0604030504040204" pitchFamily="50" charset="-128"/>
              <a:buChar char="※"/>
              <a:defRPr kumimoji="1" sz="1005" kern="1200">
                <a:solidFill>
                  <a:schemeClr val="tx1"/>
                </a:solidFill>
                <a:latin typeface="+mn-lt"/>
                <a:ea typeface="+mn-ea"/>
                <a:cs typeface="+mn-cs"/>
              </a:defRPr>
            </a:lvl4pPr>
            <a:lvl5pPr marL="0" indent="0" algn="l" defTabSz="844088" rtl="0" eaLnBrk="1" latinLnBrk="0" hangingPunct="1">
              <a:lnSpc>
                <a:spcPct val="90000"/>
              </a:lnSpc>
              <a:spcBef>
                <a:spcPts val="462"/>
              </a:spcBef>
              <a:buFontTx/>
              <a:buNone/>
              <a:defRPr kumimoji="1" sz="1675" kern="1200">
                <a:solidFill>
                  <a:schemeClr val="tx1"/>
                </a:solidFill>
                <a:latin typeface="+mn-lt"/>
                <a:ea typeface="+mn-ea"/>
                <a:cs typeface="+mn-cs"/>
              </a:defRPr>
            </a:lvl5pPr>
            <a:lvl6pPr marL="2321243"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86"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31"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74"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a:lstStyle>
          <a:p>
            <a:r>
              <a:rPr lang="ja-JP" altLang="en-US" sz="1600" b="1" dirty="0"/>
              <a:t>モニタリングとデータ収集方法</a:t>
            </a:r>
            <a:endParaRPr lang="en-US" altLang="ja-JP" sz="1600" b="1" dirty="0"/>
          </a:p>
          <a:p>
            <a:pPr>
              <a:buFont typeface="Arial" panose="020B0604020202020204" pitchFamily="34" charset="0"/>
              <a:buChar char="•"/>
            </a:pPr>
            <a:r>
              <a:rPr lang="ja-JP" altLang="en-US" sz="1200" dirty="0">
                <a:solidFill>
                  <a:srgbClr val="374151"/>
                </a:solidFill>
                <a:latin typeface="__Inter_a64ecd"/>
              </a:rPr>
              <a:t>施策の進捗状況をモニタリングするためのデータ収集方法を策定する。</a:t>
            </a:r>
          </a:p>
          <a:p>
            <a:pPr>
              <a:buFont typeface="Arial" panose="020B0604020202020204" pitchFamily="34" charset="0"/>
              <a:buChar char="•"/>
            </a:pPr>
            <a:r>
              <a:rPr lang="ja-JP" altLang="en-US" sz="1200" dirty="0">
                <a:solidFill>
                  <a:srgbClr val="374151"/>
                </a:solidFill>
                <a:latin typeface="__Inter_a64ecd"/>
              </a:rPr>
              <a:t>データ収集方法や頻度を明確にし、正確な情報を取得できる体制を整える。自治体内の関連部署や関係者と協力してデータの収集を行う。</a:t>
            </a:r>
            <a:endParaRPr lang="en-US" altLang="ja-JP" sz="1108" dirty="0"/>
          </a:p>
        </p:txBody>
      </p:sp>
      <p:sp>
        <p:nvSpPr>
          <p:cNvPr id="3" name="テキスト ボックス 2">
            <a:extLst>
              <a:ext uri="{FF2B5EF4-FFF2-40B4-BE49-F238E27FC236}">
                <a16:creationId xmlns:a16="http://schemas.microsoft.com/office/drawing/2014/main" id="{7D747A62-6881-999D-0F13-D510ACC38CE0}"/>
              </a:ext>
            </a:extLst>
          </p:cNvPr>
          <p:cNvSpPr txBox="1"/>
          <p:nvPr/>
        </p:nvSpPr>
        <p:spPr>
          <a:xfrm>
            <a:off x="25455" y="6600119"/>
            <a:ext cx="6466507" cy="253916"/>
          </a:xfrm>
          <a:prstGeom prst="rect">
            <a:avLst/>
          </a:prstGeom>
          <a:noFill/>
        </p:spPr>
        <p:txBody>
          <a:bodyPr wrap="square" rtlCol="0">
            <a:spAutoFit/>
          </a:bodyPr>
          <a:lstStyle/>
          <a:p>
            <a:r>
              <a:rPr lang="ja-JP" altLang="en-US" sz="1050" dirty="0"/>
              <a:t>出典</a:t>
            </a:r>
            <a:r>
              <a:rPr kumimoji="1" lang="ja-JP" altLang="en-US" sz="1050" dirty="0"/>
              <a:t>：</a:t>
            </a:r>
            <a:r>
              <a:rPr lang="ja-JP" altLang="en-US" sz="1050" dirty="0"/>
              <a:t>マニュアル本編：</a:t>
            </a:r>
            <a:r>
              <a:rPr lang="en-US" altLang="ja-JP" sz="1050" dirty="0"/>
              <a:t>p.165</a:t>
            </a:r>
            <a:endParaRPr kumimoji="1" lang="en-US" altLang="ja-JP" sz="1050" dirty="0"/>
          </a:p>
        </p:txBody>
      </p:sp>
    </p:spTree>
    <p:extLst>
      <p:ext uri="{BB962C8B-B14F-4D97-AF65-F5344CB8AC3E}">
        <p14:creationId xmlns:p14="http://schemas.microsoft.com/office/powerpoint/2010/main" val="19831884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C02989-4D9C-4795-AFCB-0C517FBA8CBC}"/>
              </a:ext>
            </a:extLst>
          </p:cNvPr>
          <p:cNvSpPr>
            <a:spLocks noGrp="1"/>
          </p:cNvSpPr>
          <p:nvPr>
            <p:ph type="title"/>
          </p:nvPr>
        </p:nvSpPr>
        <p:spPr/>
        <p:txBody>
          <a:bodyPr/>
          <a:lstStyle/>
          <a:p>
            <a:r>
              <a:rPr lang="ja-JP" altLang="en-US" sz="2045"/>
              <a:t>対策・施策の目標設定</a:t>
            </a:r>
          </a:p>
        </p:txBody>
      </p:sp>
      <p:sp>
        <p:nvSpPr>
          <p:cNvPr id="4" name="四角形: 角を丸くする 3">
            <a:extLst>
              <a:ext uri="{FF2B5EF4-FFF2-40B4-BE49-F238E27FC236}">
                <a16:creationId xmlns:a16="http://schemas.microsoft.com/office/drawing/2014/main" id="{ACEABA87-6D9D-4187-9649-336771E76304}"/>
              </a:ext>
            </a:extLst>
          </p:cNvPr>
          <p:cNvSpPr/>
          <p:nvPr/>
        </p:nvSpPr>
        <p:spPr>
          <a:xfrm>
            <a:off x="488976" y="2237620"/>
            <a:ext cx="3273548" cy="58785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775290"/>
            <a:r>
              <a:rPr lang="ja-JP" altLang="en-US" sz="1200" dirty="0">
                <a:solidFill>
                  <a:prstClr val="black"/>
                </a:solidFill>
                <a:latin typeface="Meiryo UI" panose="020B0604030504040204" pitchFamily="50" charset="-128"/>
                <a:ea typeface="Meiryo UI" panose="020B0604030504040204" pitchFamily="50" charset="-128"/>
              </a:rPr>
              <a:t>環境省の公表している</a:t>
            </a:r>
            <a:br>
              <a:rPr lang="en-US" altLang="ja-JP" sz="1200" dirty="0">
                <a:solidFill>
                  <a:prstClr val="black"/>
                </a:solidFill>
                <a:latin typeface="Meiryo UI" panose="020B0604030504040204" pitchFamily="50" charset="-128"/>
                <a:ea typeface="Meiryo UI" panose="020B0604030504040204" pitchFamily="50" charset="-128"/>
              </a:rPr>
            </a:br>
            <a:r>
              <a:rPr kumimoji="0" lang="ja-JP" altLang="en-US" sz="1200" b="1" dirty="0">
                <a:solidFill>
                  <a:prstClr val="black"/>
                </a:solidFill>
                <a:latin typeface="M PLUS Rounded 1c"/>
                <a:ea typeface="Meiryo UI"/>
              </a:rPr>
              <a:t>「区域施策編」目標設定・進捗管理支援ツール</a:t>
            </a:r>
            <a:endParaRPr kumimoji="0" lang="en-US" altLang="ja-JP" sz="1200" b="1" dirty="0">
              <a:solidFill>
                <a:prstClr val="black"/>
              </a:solidFill>
              <a:latin typeface="M PLUS Rounded 1c"/>
              <a:ea typeface="Meiryo UI"/>
            </a:endParaRPr>
          </a:p>
          <a:p>
            <a:pPr algn="ctr" defTabSz="775290"/>
            <a:r>
              <a:rPr kumimoji="0" lang="ja-JP" altLang="en-US" sz="1200" dirty="0">
                <a:solidFill>
                  <a:prstClr val="black"/>
                </a:solidFill>
                <a:latin typeface="M PLUS Rounded 1c"/>
                <a:ea typeface="Meiryo UI"/>
              </a:rPr>
              <a:t>を活用する。</a:t>
            </a:r>
          </a:p>
        </p:txBody>
      </p:sp>
      <p:pic>
        <p:nvPicPr>
          <p:cNvPr id="6" name="図 5">
            <a:extLst>
              <a:ext uri="{FF2B5EF4-FFF2-40B4-BE49-F238E27FC236}">
                <a16:creationId xmlns:a16="http://schemas.microsoft.com/office/drawing/2014/main" id="{6E6AD2BB-D210-129A-64EC-9EB4F53EC98A}"/>
              </a:ext>
            </a:extLst>
          </p:cNvPr>
          <p:cNvPicPr>
            <a:picLocks noChangeAspect="1"/>
          </p:cNvPicPr>
          <p:nvPr/>
        </p:nvPicPr>
        <p:blipFill>
          <a:blip r:embed="rId3"/>
          <a:stretch>
            <a:fillRect/>
          </a:stretch>
        </p:blipFill>
        <p:spPr>
          <a:xfrm>
            <a:off x="381001" y="2935540"/>
            <a:ext cx="3708399" cy="1562233"/>
          </a:xfrm>
          <a:prstGeom prst="rect">
            <a:avLst/>
          </a:prstGeom>
        </p:spPr>
      </p:pic>
      <p:pic>
        <p:nvPicPr>
          <p:cNvPr id="9" name="図 8">
            <a:extLst>
              <a:ext uri="{FF2B5EF4-FFF2-40B4-BE49-F238E27FC236}">
                <a16:creationId xmlns:a16="http://schemas.microsoft.com/office/drawing/2014/main" id="{74574D22-3256-8C06-7253-413E72821A5B}"/>
              </a:ext>
            </a:extLst>
          </p:cNvPr>
          <p:cNvPicPr>
            <a:picLocks noChangeAspect="1"/>
          </p:cNvPicPr>
          <p:nvPr/>
        </p:nvPicPr>
        <p:blipFill>
          <a:blip r:embed="rId4"/>
          <a:stretch>
            <a:fillRect/>
          </a:stretch>
        </p:blipFill>
        <p:spPr>
          <a:xfrm>
            <a:off x="4304229" y="3429000"/>
            <a:ext cx="5220770" cy="2899663"/>
          </a:xfrm>
          <a:prstGeom prst="rect">
            <a:avLst/>
          </a:prstGeom>
        </p:spPr>
      </p:pic>
      <p:sp>
        <p:nvSpPr>
          <p:cNvPr id="3" name="テキスト ボックス 2">
            <a:extLst>
              <a:ext uri="{FF2B5EF4-FFF2-40B4-BE49-F238E27FC236}">
                <a16:creationId xmlns:a16="http://schemas.microsoft.com/office/drawing/2014/main" id="{FDF4A177-E906-4E5E-FE4F-FAF00116C799}"/>
              </a:ext>
            </a:extLst>
          </p:cNvPr>
          <p:cNvSpPr txBox="1"/>
          <p:nvPr/>
        </p:nvSpPr>
        <p:spPr>
          <a:xfrm>
            <a:off x="0" y="6442502"/>
            <a:ext cx="7672811" cy="415498"/>
          </a:xfrm>
          <a:prstGeom prst="rect">
            <a:avLst/>
          </a:prstGeom>
          <a:noFill/>
        </p:spPr>
        <p:txBody>
          <a:bodyPr wrap="square" rtlCol="0">
            <a:spAutoFit/>
          </a:bodyPr>
          <a:lstStyle/>
          <a:p>
            <a:pPr defTabSz="775290"/>
            <a:r>
              <a:rPr lang="ja-JP" altLang="en-US" sz="1050" dirty="0">
                <a:solidFill>
                  <a:prstClr val="black"/>
                </a:solidFill>
                <a:latin typeface="Meiryo UI"/>
                <a:ea typeface="Meiryo UI"/>
              </a:rPr>
              <a:t>出典：区域施策編」目標設定・進捗管理支援ツール　マニュアル：</a:t>
            </a:r>
            <a:r>
              <a:rPr lang="en-US" altLang="ja-JP" sz="1050" dirty="0">
                <a:solidFill>
                  <a:prstClr val="black"/>
                </a:solidFill>
                <a:latin typeface="Meiryo UI"/>
                <a:ea typeface="Meiryo UI"/>
              </a:rPr>
              <a:t>p.3</a:t>
            </a:r>
            <a:br>
              <a:rPr lang="en-US" altLang="ja-JP" sz="1050" dirty="0">
                <a:solidFill>
                  <a:prstClr val="black"/>
                </a:solidFill>
                <a:latin typeface="Meiryo UI"/>
                <a:ea typeface="Meiryo UI"/>
              </a:rPr>
            </a:br>
            <a:r>
              <a:rPr lang="en-US" altLang="ja-JP" sz="1050" dirty="0">
                <a:solidFill>
                  <a:prstClr val="black"/>
                </a:solidFill>
                <a:latin typeface="Meiryo UI"/>
                <a:ea typeface="Meiryo UI"/>
                <a:hlinkClick r:id="rId5"/>
              </a:rPr>
              <a:t>https://www.env.go.jp/policy/local_keikaku/data/kanri/kanri2.pdf</a:t>
            </a:r>
            <a:endParaRPr lang="en-US" altLang="ja-JP" sz="1050" dirty="0">
              <a:solidFill>
                <a:prstClr val="black"/>
              </a:solidFill>
              <a:latin typeface="Meiryo UI"/>
              <a:ea typeface="Meiryo UI"/>
            </a:endParaRPr>
          </a:p>
        </p:txBody>
      </p:sp>
      <p:sp>
        <p:nvSpPr>
          <p:cNvPr id="5" name="テキスト ボックス 4">
            <a:extLst>
              <a:ext uri="{FF2B5EF4-FFF2-40B4-BE49-F238E27FC236}">
                <a16:creationId xmlns:a16="http://schemas.microsoft.com/office/drawing/2014/main" id="{2F346F34-3D03-7F01-B704-CB95427088AB}"/>
              </a:ext>
            </a:extLst>
          </p:cNvPr>
          <p:cNvSpPr txBox="1"/>
          <p:nvPr/>
        </p:nvSpPr>
        <p:spPr>
          <a:xfrm>
            <a:off x="320651" y="4476392"/>
            <a:ext cx="2915890" cy="262892"/>
          </a:xfrm>
          <a:prstGeom prst="rect">
            <a:avLst/>
          </a:prstGeom>
          <a:noFill/>
        </p:spPr>
        <p:txBody>
          <a:bodyPr wrap="square" rtlCol="0">
            <a:spAutoFit/>
          </a:bodyPr>
          <a:lstStyle/>
          <a:p>
            <a:pPr defTabSz="775290"/>
            <a:r>
              <a:rPr lang="ja-JP" altLang="en-US" sz="554" dirty="0">
                <a:solidFill>
                  <a:prstClr val="black"/>
                </a:solidFill>
                <a:latin typeface="Meiryo UI"/>
                <a:ea typeface="Meiryo UI"/>
              </a:rPr>
              <a:t>参照先：環境省　「区域施策編」目標設定・進捗管理支援ツール</a:t>
            </a:r>
            <a:br>
              <a:rPr lang="en-US" altLang="ja-JP" sz="554" dirty="0">
                <a:solidFill>
                  <a:prstClr val="black"/>
                </a:solidFill>
                <a:latin typeface="Meiryo UI"/>
                <a:ea typeface="Meiryo UI"/>
              </a:rPr>
            </a:br>
            <a:r>
              <a:rPr lang="en-US" altLang="ja-JP" sz="554" dirty="0">
                <a:solidFill>
                  <a:prstClr val="black"/>
                </a:solidFill>
                <a:latin typeface="Meiryo UI"/>
                <a:ea typeface="Meiryo UI"/>
              </a:rPr>
              <a:t>https://www.env.go.jp/policy/local_keikaku/tools/kanri.html</a:t>
            </a:r>
          </a:p>
        </p:txBody>
      </p:sp>
      <p:sp>
        <p:nvSpPr>
          <p:cNvPr id="7" name="コンテンツ プレースホルダー 2">
            <a:extLst>
              <a:ext uri="{FF2B5EF4-FFF2-40B4-BE49-F238E27FC236}">
                <a16:creationId xmlns:a16="http://schemas.microsoft.com/office/drawing/2014/main" id="{B080A8EB-9E4E-F4F8-EA8B-3D4DF2E1ECCE}"/>
              </a:ext>
            </a:extLst>
          </p:cNvPr>
          <p:cNvSpPr txBox="1">
            <a:spLocks/>
          </p:cNvSpPr>
          <p:nvPr/>
        </p:nvSpPr>
        <p:spPr>
          <a:xfrm>
            <a:off x="250187" y="1007807"/>
            <a:ext cx="9405628" cy="1070957"/>
          </a:xfrm>
          <a:prstGeom prst="rect">
            <a:avLst/>
          </a:prstGeom>
          <a:ln w="19050">
            <a:solidFill>
              <a:schemeClr val="tx2"/>
            </a:solidFill>
          </a:ln>
        </p:spPr>
        <p:txBody>
          <a:bodyPr lIns="180000" tIns="180000" rIns="180000" bIns="144000">
            <a:spAutoFit/>
          </a:bodyPr>
          <a:lstStyle>
            <a:lvl1pPr marL="228662" indent="-228662" algn="l" defTabSz="844088" rtl="0" eaLnBrk="1" latinLnBrk="0" hangingPunct="1">
              <a:lnSpc>
                <a:spcPct val="100000"/>
              </a:lnSpc>
              <a:spcBef>
                <a:spcPts val="502"/>
              </a:spcBef>
              <a:buFont typeface="Wingdings" panose="05000000000000000000" pitchFamily="2" charset="2"/>
              <a:buChar char="n"/>
              <a:defRPr kumimoji="1" sz="1675" kern="1200">
                <a:solidFill>
                  <a:schemeClr val="tx1"/>
                </a:solidFill>
                <a:latin typeface="+mn-lt"/>
                <a:ea typeface="+mn-ea"/>
                <a:cs typeface="+mn-cs"/>
              </a:defRPr>
            </a:lvl1pPr>
            <a:lvl2pPr marL="374900" indent="-146238" algn="l" defTabSz="844088" rtl="0" eaLnBrk="1" latinLnBrk="0" hangingPunct="1">
              <a:lnSpc>
                <a:spcPct val="100000"/>
              </a:lnSpc>
              <a:spcBef>
                <a:spcPts val="335"/>
              </a:spcBef>
              <a:buFont typeface="Arial" panose="020B0604020202020204" pitchFamily="34" charset="0"/>
              <a:buChar char="•"/>
              <a:defRPr kumimoji="1" sz="1507" kern="1200">
                <a:solidFill>
                  <a:schemeClr val="tx1"/>
                </a:solidFill>
                <a:latin typeface="+mn-lt"/>
                <a:ea typeface="+mn-ea"/>
                <a:cs typeface="+mn-cs"/>
              </a:defRPr>
            </a:lvl2pPr>
            <a:lvl3pPr marL="578303" indent="-195427" algn="l" defTabSz="844088" rtl="0" eaLnBrk="1" latinLnBrk="0" hangingPunct="1">
              <a:lnSpc>
                <a:spcPct val="100000"/>
              </a:lnSpc>
              <a:spcBef>
                <a:spcPts val="167"/>
              </a:spcBef>
              <a:buFont typeface="Wingdings" panose="05000000000000000000" pitchFamily="2" charset="2"/>
              <a:buChar char="ü"/>
              <a:defRPr kumimoji="1" sz="1340" kern="1200">
                <a:solidFill>
                  <a:schemeClr val="tx1"/>
                </a:solidFill>
                <a:latin typeface="+mn-lt"/>
                <a:ea typeface="+mn-ea"/>
                <a:cs typeface="+mn-cs"/>
              </a:defRPr>
            </a:lvl3pPr>
            <a:lvl4pPr marL="757776" indent="-180802" algn="l" defTabSz="844088" rtl="0" eaLnBrk="1" latinLnBrk="0" hangingPunct="1">
              <a:lnSpc>
                <a:spcPct val="100000"/>
              </a:lnSpc>
              <a:spcBef>
                <a:spcPts val="167"/>
              </a:spcBef>
              <a:buFont typeface="Meiryo UI" panose="020B0604030504040204" pitchFamily="50" charset="-128"/>
              <a:buChar char="※"/>
              <a:defRPr kumimoji="1" sz="1005" kern="1200">
                <a:solidFill>
                  <a:schemeClr val="tx1"/>
                </a:solidFill>
                <a:latin typeface="+mn-lt"/>
                <a:ea typeface="+mn-ea"/>
                <a:cs typeface="+mn-cs"/>
              </a:defRPr>
            </a:lvl4pPr>
            <a:lvl5pPr marL="0" indent="0" algn="l" defTabSz="844088" rtl="0" eaLnBrk="1" latinLnBrk="0" hangingPunct="1">
              <a:lnSpc>
                <a:spcPct val="90000"/>
              </a:lnSpc>
              <a:spcBef>
                <a:spcPts val="462"/>
              </a:spcBef>
              <a:buFontTx/>
              <a:buNone/>
              <a:defRPr kumimoji="1" sz="1675" kern="1200">
                <a:solidFill>
                  <a:schemeClr val="tx1"/>
                </a:solidFill>
                <a:latin typeface="+mn-lt"/>
                <a:ea typeface="+mn-ea"/>
                <a:cs typeface="+mn-cs"/>
              </a:defRPr>
            </a:lvl5pPr>
            <a:lvl6pPr marL="2321243"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86"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31"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74"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a:lstStyle>
          <a:p>
            <a:r>
              <a:rPr lang="ja-JP" altLang="en-US" sz="1600" b="1" dirty="0"/>
              <a:t>評価方法と分析手法</a:t>
            </a:r>
            <a:endParaRPr lang="en-US" altLang="ja-JP" sz="1600" b="1" dirty="0"/>
          </a:p>
          <a:p>
            <a:pPr>
              <a:buFont typeface="Arial" panose="020B0604020202020204" pitchFamily="34" charset="0"/>
              <a:buChar char="•"/>
            </a:pPr>
            <a:r>
              <a:rPr lang="ja-JP" altLang="en-US" sz="1200" dirty="0"/>
              <a:t>評価指標に基づき、目標達成度の評価方法と分析手法を選定する。例</a:t>
            </a:r>
            <a:r>
              <a:rPr lang="en-US" altLang="ja-JP" sz="1200" dirty="0"/>
              <a:t>:</a:t>
            </a:r>
            <a:r>
              <a:rPr lang="ja-JP" altLang="en-US" sz="1200" dirty="0"/>
              <a:t>目標と実績の比較や進捗状況の可視化、経済的な効果の評価など。</a:t>
            </a:r>
            <a:endParaRPr lang="en-US" altLang="ja-JP" sz="1200" dirty="0"/>
          </a:p>
          <a:p>
            <a:pPr>
              <a:buFont typeface="Arial" panose="020B0604020202020204" pitchFamily="34" charset="0"/>
              <a:buChar char="•"/>
            </a:pPr>
            <a:r>
              <a:rPr lang="ja-JP" altLang="en-US" sz="1200" dirty="0">
                <a:solidFill>
                  <a:srgbClr val="374151"/>
                </a:solidFill>
                <a:latin typeface="__Inter_a64ecd"/>
              </a:rPr>
              <a:t>データの分析には定量的な手法や統計モデルを活用し、施策の効果や課題を客観的に評価する。</a:t>
            </a:r>
          </a:p>
        </p:txBody>
      </p:sp>
    </p:spTree>
    <p:extLst>
      <p:ext uri="{BB962C8B-B14F-4D97-AF65-F5344CB8AC3E}">
        <p14:creationId xmlns:p14="http://schemas.microsoft.com/office/powerpoint/2010/main" val="13524464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C02989-4D9C-4795-AFCB-0C517FBA8CBC}"/>
              </a:ext>
            </a:extLst>
          </p:cNvPr>
          <p:cNvSpPr>
            <a:spLocks noGrp="1"/>
          </p:cNvSpPr>
          <p:nvPr>
            <p:ph type="title"/>
          </p:nvPr>
        </p:nvSpPr>
        <p:spPr/>
        <p:txBody>
          <a:bodyPr/>
          <a:lstStyle/>
          <a:p>
            <a:r>
              <a:rPr lang="ja-JP" altLang="en-US" sz="2215" dirty="0"/>
              <a:t>継続的な評価と改善</a:t>
            </a:r>
          </a:p>
        </p:txBody>
      </p:sp>
      <p:pic>
        <p:nvPicPr>
          <p:cNvPr id="5" name="図 4">
            <a:extLst>
              <a:ext uri="{FF2B5EF4-FFF2-40B4-BE49-F238E27FC236}">
                <a16:creationId xmlns:a16="http://schemas.microsoft.com/office/drawing/2014/main" id="{D38A1F86-EF09-409F-9601-EBFB9197F2B2}"/>
              </a:ext>
            </a:extLst>
          </p:cNvPr>
          <p:cNvPicPr>
            <a:picLocks noChangeAspect="1"/>
          </p:cNvPicPr>
          <p:nvPr/>
        </p:nvPicPr>
        <p:blipFill>
          <a:blip r:embed="rId3"/>
          <a:stretch>
            <a:fillRect/>
          </a:stretch>
        </p:blipFill>
        <p:spPr>
          <a:xfrm>
            <a:off x="150024" y="2378765"/>
            <a:ext cx="5760398" cy="3449541"/>
          </a:xfrm>
          <a:prstGeom prst="rect">
            <a:avLst/>
          </a:prstGeom>
        </p:spPr>
      </p:pic>
      <p:pic>
        <p:nvPicPr>
          <p:cNvPr id="7" name="図 6">
            <a:extLst>
              <a:ext uri="{FF2B5EF4-FFF2-40B4-BE49-F238E27FC236}">
                <a16:creationId xmlns:a16="http://schemas.microsoft.com/office/drawing/2014/main" id="{35350463-67CC-4705-5006-E3F07AEFD38D}"/>
              </a:ext>
            </a:extLst>
          </p:cNvPr>
          <p:cNvPicPr>
            <a:picLocks noChangeAspect="1"/>
          </p:cNvPicPr>
          <p:nvPr/>
        </p:nvPicPr>
        <p:blipFill>
          <a:blip r:embed="rId4"/>
          <a:stretch>
            <a:fillRect/>
          </a:stretch>
        </p:blipFill>
        <p:spPr>
          <a:xfrm>
            <a:off x="5813465" y="2514457"/>
            <a:ext cx="4028260" cy="3083261"/>
          </a:xfrm>
          <a:prstGeom prst="rect">
            <a:avLst/>
          </a:prstGeom>
        </p:spPr>
      </p:pic>
      <p:sp>
        <p:nvSpPr>
          <p:cNvPr id="8" name="テキスト ボックス 7">
            <a:extLst>
              <a:ext uri="{FF2B5EF4-FFF2-40B4-BE49-F238E27FC236}">
                <a16:creationId xmlns:a16="http://schemas.microsoft.com/office/drawing/2014/main" id="{95589A9F-24D7-E1E7-C577-3B1A3DEBD630}"/>
              </a:ext>
            </a:extLst>
          </p:cNvPr>
          <p:cNvSpPr txBox="1"/>
          <p:nvPr/>
        </p:nvSpPr>
        <p:spPr>
          <a:xfrm>
            <a:off x="5813465" y="5733410"/>
            <a:ext cx="3914735" cy="461665"/>
          </a:xfrm>
          <a:prstGeom prst="rect">
            <a:avLst/>
          </a:prstGeom>
          <a:noFill/>
        </p:spPr>
        <p:txBody>
          <a:bodyPr wrap="square" rtlCol="0">
            <a:spAutoFit/>
          </a:bodyPr>
          <a:lstStyle/>
          <a:p>
            <a:r>
              <a:rPr kumimoji="1" lang="ja-JP" altLang="en-US" sz="800" dirty="0"/>
              <a:t>出典：姫路市地球温暖化対策実行計画</a:t>
            </a:r>
            <a:r>
              <a:rPr lang="ja-JP" altLang="en-US" sz="800" dirty="0"/>
              <a:t>：</a:t>
            </a:r>
            <a:r>
              <a:rPr lang="en-US" altLang="ja-JP" sz="800" dirty="0"/>
              <a:t>p</a:t>
            </a:r>
            <a:r>
              <a:rPr kumimoji="1" lang="en-US" altLang="ja-JP" sz="800" dirty="0"/>
              <a:t>.</a:t>
            </a:r>
            <a:r>
              <a:rPr lang="en-US" altLang="ja-JP" sz="800" dirty="0"/>
              <a:t>72</a:t>
            </a:r>
            <a:br>
              <a:rPr kumimoji="1" lang="en-US" altLang="ja-JP" sz="800" dirty="0"/>
            </a:br>
            <a:r>
              <a:rPr kumimoji="1" lang="en-US" altLang="ja-JP" sz="800" dirty="0">
                <a:hlinkClick r:id="rId5"/>
              </a:rPr>
              <a:t>https://www.city.himeji.lg.jp/bousai/cmsfiles/contents/0000002/2305/R5honpen.pdf</a:t>
            </a:r>
            <a:endParaRPr kumimoji="1" lang="en-US" altLang="ja-JP" sz="800" dirty="0"/>
          </a:p>
        </p:txBody>
      </p:sp>
      <p:sp>
        <p:nvSpPr>
          <p:cNvPr id="4" name="コンテンツ プレースホルダー 2">
            <a:extLst>
              <a:ext uri="{FF2B5EF4-FFF2-40B4-BE49-F238E27FC236}">
                <a16:creationId xmlns:a16="http://schemas.microsoft.com/office/drawing/2014/main" id="{5B799C2A-4285-C14E-EB50-7E3E2EAFD0E2}"/>
              </a:ext>
            </a:extLst>
          </p:cNvPr>
          <p:cNvSpPr txBox="1">
            <a:spLocks/>
          </p:cNvSpPr>
          <p:nvPr/>
        </p:nvSpPr>
        <p:spPr>
          <a:xfrm>
            <a:off x="250187" y="1007807"/>
            <a:ext cx="9405628" cy="1255623"/>
          </a:xfrm>
          <a:prstGeom prst="rect">
            <a:avLst/>
          </a:prstGeom>
          <a:ln w="19050">
            <a:solidFill>
              <a:schemeClr val="tx2"/>
            </a:solidFill>
          </a:ln>
        </p:spPr>
        <p:txBody>
          <a:bodyPr lIns="180000" tIns="180000" rIns="180000" bIns="144000">
            <a:spAutoFit/>
          </a:bodyPr>
          <a:lstStyle>
            <a:lvl1pPr marL="228662" indent="-228662" algn="l" defTabSz="844088" rtl="0" eaLnBrk="1" latinLnBrk="0" hangingPunct="1">
              <a:lnSpc>
                <a:spcPct val="100000"/>
              </a:lnSpc>
              <a:spcBef>
                <a:spcPts val="502"/>
              </a:spcBef>
              <a:buFont typeface="Wingdings" panose="05000000000000000000" pitchFamily="2" charset="2"/>
              <a:buChar char="n"/>
              <a:defRPr kumimoji="1" sz="1675" kern="1200">
                <a:solidFill>
                  <a:schemeClr val="tx1"/>
                </a:solidFill>
                <a:latin typeface="+mn-lt"/>
                <a:ea typeface="+mn-ea"/>
                <a:cs typeface="+mn-cs"/>
              </a:defRPr>
            </a:lvl1pPr>
            <a:lvl2pPr marL="374900" indent="-146238" algn="l" defTabSz="844088" rtl="0" eaLnBrk="1" latinLnBrk="0" hangingPunct="1">
              <a:lnSpc>
                <a:spcPct val="100000"/>
              </a:lnSpc>
              <a:spcBef>
                <a:spcPts val="335"/>
              </a:spcBef>
              <a:buFont typeface="Arial" panose="020B0604020202020204" pitchFamily="34" charset="0"/>
              <a:buChar char="•"/>
              <a:defRPr kumimoji="1" sz="1507" kern="1200">
                <a:solidFill>
                  <a:schemeClr val="tx1"/>
                </a:solidFill>
                <a:latin typeface="+mn-lt"/>
                <a:ea typeface="+mn-ea"/>
                <a:cs typeface="+mn-cs"/>
              </a:defRPr>
            </a:lvl2pPr>
            <a:lvl3pPr marL="578303" indent="-195427" algn="l" defTabSz="844088" rtl="0" eaLnBrk="1" latinLnBrk="0" hangingPunct="1">
              <a:lnSpc>
                <a:spcPct val="100000"/>
              </a:lnSpc>
              <a:spcBef>
                <a:spcPts val="167"/>
              </a:spcBef>
              <a:buFont typeface="Wingdings" panose="05000000000000000000" pitchFamily="2" charset="2"/>
              <a:buChar char="ü"/>
              <a:defRPr kumimoji="1" sz="1340" kern="1200">
                <a:solidFill>
                  <a:schemeClr val="tx1"/>
                </a:solidFill>
                <a:latin typeface="+mn-lt"/>
                <a:ea typeface="+mn-ea"/>
                <a:cs typeface="+mn-cs"/>
              </a:defRPr>
            </a:lvl3pPr>
            <a:lvl4pPr marL="757776" indent="-180802" algn="l" defTabSz="844088" rtl="0" eaLnBrk="1" latinLnBrk="0" hangingPunct="1">
              <a:lnSpc>
                <a:spcPct val="100000"/>
              </a:lnSpc>
              <a:spcBef>
                <a:spcPts val="167"/>
              </a:spcBef>
              <a:buFont typeface="Meiryo UI" panose="020B0604030504040204" pitchFamily="50" charset="-128"/>
              <a:buChar char="※"/>
              <a:defRPr kumimoji="1" sz="1005" kern="1200">
                <a:solidFill>
                  <a:schemeClr val="tx1"/>
                </a:solidFill>
                <a:latin typeface="+mn-lt"/>
                <a:ea typeface="+mn-ea"/>
                <a:cs typeface="+mn-cs"/>
              </a:defRPr>
            </a:lvl4pPr>
            <a:lvl5pPr marL="0" indent="0" algn="l" defTabSz="844088" rtl="0" eaLnBrk="1" latinLnBrk="0" hangingPunct="1">
              <a:lnSpc>
                <a:spcPct val="90000"/>
              </a:lnSpc>
              <a:spcBef>
                <a:spcPts val="462"/>
              </a:spcBef>
              <a:buFontTx/>
              <a:buNone/>
              <a:defRPr kumimoji="1" sz="1675" kern="1200">
                <a:solidFill>
                  <a:schemeClr val="tx1"/>
                </a:solidFill>
                <a:latin typeface="+mn-lt"/>
                <a:ea typeface="+mn-ea"/>
                <a:cs typeface="+mn-cs"/>
              </a:defRPr>
            </a:lvl5pPr>
            <a:lvl6pPr marL="2321243"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86"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31"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74"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a:lstStyle>
          <a:p>
            <a:r>
              <a:rPr lang="ja-JP" altLang="en-US" sz="1600" b="1" dirty="0"/>
              <a:t>継続的な評価と改善</a:t>
            </a:r>
            <a:endParaRPr lang="en-US" altLang="ja-JP" sz="1600" b="1" dirty="0"/>
          </a:p>
          <a:p>
            <a:pPr>
              <a:buFont typeface="Arial" panose="020B0604020202020204" pitchFamily="34" charset="0"/>
              <a:buChar char="•"/>
            </a:pPr>
            <a:r>
              <a:rPr lang="ja-JP" altLang="en-US" sz="1200" dirty="0"/>
              <a:t>施策の評価は単発ではなく、定期的に継続的な評価を行うことが推奨される。長期的な目標に対する評価や施策の持続性を考慮し、改善策や修正が必要な場合は適宜対応する。</a:t>
            </a:r>
            <a:endParaRPr lang="en-US" altLang="ja-JP" sz="1200" dirty="0"/>
          </a:p>
          <a:p>
            <a:pPr>
              <a:buFont typeface="Arial" panose="020B0604020202020204" pitchFamily="34" charset="0"/>
              <a:buChar char="•"/>
            </a:pPr>
            <a:r>
              <a:rPr lang="ja-JP" altLang="en-US" sz="1200" dirty="0"/>
              <a:t>施策の効果的な評価と改善策の実施は、区域施策編策定の持続可能な取り組みにおいて非常に重要な要素。</a:t>
            </a:r>
            <a:endParaRPr lang="en-US" altLang="ja-JP" sz="1200" dirty="0"/>
          </a:p>
        </p:txBody>
      </p:sp>
      <p:sp>
        <p:nvSpPr>
          <p:cNvPr id="3" name="テキスト ボックス 2">
            <a:extLst>
              <a:ext uri="{FF2B5EF4-FFF2-40B4-BE49-F238E27FC236}">
                <a16:creationId xmlns:a16="http://schemas.microsoft.com/office/drawing/2014/main" id="{79557E04-EAFF-19BF-3B54-87B2D82C6075}"/>
              </a:ext>
            </a:extLst>
          </p:cNvPr>
          <p:cNvSpPr txBox="1"/>
          <p:nvPr/>
        </p:nvSpPr>
        <p:spPr>
          <a:xfrm>
            <a:off x="0" y="6604084"/>
            <a:ext cx="6466507" cy="253916"/>
          </a:xfrm>
          <a:prstGeom prst="rect">
            <a:avLst/>
          </a:prstGeom>
          <a:noFill/>
        </p:spPr>
        <p:txBody>
          <a:bodyPr wrap="square" rtlCol="0">
            <a:spAutoFit/>
          </a:bodyPr>
          <a:lstStyle/>
          <a:p>
            <a:r>
              <a:rPr lang="ja-JP" altLang="en-US" sz="1050" dirty="0"/>
              <a:t>出典</a:t>
            </a:r>
            <a:r>
              <a:rPr kumimoji="1" lang="ja-JP" altLang="en-US" sz="1050" dirty="0"/>
              <a:t>：</a:t>
            </a:r>
            <a:r>
              <a:rPr lang="ja-JP" altLang="en-US" sz="1050" dirty="0"/>
              <a:t>マニュアル本編：</a:t>
            </a:r>
            <a:r>
              <a:rPr lang="en-US" altLang="ja-JP" sz="1050" dirty="0"/>
              <a:t>p.168</a:t>
            </a:r>
            <a:endParaRPr kumimoji="1" lang="en-US" altLang="ja-JP" sz="1050" dirty="0"/>
          </a:p>
        </p:txBody>
      </p:sp>
    </p:spTree>
    <p:extLst>
      <p:ext uri="{BB962C8B-B14F-4D97-AF65-F5344CB8AC3E}">
        <p14:creationId xmlns:p14="http://schemas.microsoft.com/office/powerpoint/2010/main" val="7856464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C02989-4D9C-4795-AFCB-0C517FBA8CBC}"/>
              </a:ext>
            </a:extLst>
          </p:cNvPr>
          <p:cNvSpPr>
            <a:spLocks noGrp="1"/>
          </p:cNvSpPr>
          <p:nvPr>
            <p:ph type="title"/>
          </p:nvPr>
        </p:nvSpPr>
        <p:spPr/>
        <p:txBody>
          <a:bodyPr/>
          <a:lstStyle/>
          <a:p>
            <a:r>
              <a:rPr lang="ja-JP" altLang="en-US" sz="2215" dirty="0"/>
              <a:t>区域施策編の構成と本ワークの該当部分</a:t>
            </a:r>
          </a:p>
        </p:txBody>
      </p:sp>
      <p:sp>
        <p:nvSpPr>
          <p:cNvPr id="4" name="コンテンツ プレースホルダー 2">
            <a:extLst>
              <a:ext uri="{FF2B5EF4-FFF2-40B4-BE49-F238E27FC236}">
                <a16:creationId xmlns:a16="http://schemas.microsoft.com/office/drawing/2014/main" id="{5B799C2A-4285-C14E-EB50-7E3E2EAFD0E2}"/>
              </a:ext>
            </a:extLst>
          </p:cNvPr>
          <p:cNvSpPr txBox="1">
            <a:spLocks/>
          </p:cNvSpPr>
          <p:nvPr/>
        </p:nvSpPr>
        <p:spPr>
          <a:xfrm>
            <a:off x="250187" y="1007807"/>
            <a:ext cx="9405628" cy="1070957"/>
          </a:xfrm>
          <a:prstGeom prst="rect">
            <a:avLst/>
          </a:prstGeom>
          <a:ln w="19050">
            <a:solidFill>
              <a:schemeClr val="tx2"/>
            </a:solidFill>
          </a:ln>
        </p:spPr>
        <p:txBody>
          <a:bodyPr lIns="180000" tIns="180000" rIns="180000" bIns="144000">
            <a:spAutoFit/>
          </a:bodyPr>
          <a:lstStyle>
            <a:lvl1pPr marL="228662" indent="-228662" algn="l" defTabSz="844088" rtl="0" eaLnBrk="1" latinLnBrk="0" hangingPunct="1">
              <a:lnSpc>
                <a:spcPct val="100000"/>
              </a:lnSpc>
              <a:spcBef>
                <a:spcPts val="502"/>
              </a:spcBef>
              <a:buFont typeface="Wingdings" panose="05000000000000000000" pitchFamily="2" charset="2"/>
              <a:buChar char="n"/>
              <a:defRPr kumimoji="1" sz="1675" kern="1200">
                <a:solidFill>
                  <a:schemeClr val="tx1"/>
                </a:solidFill>
                <a:latin typeface="+mn-lt"/>
                <a:ea typeface="+mn-ea"/>
                <a:cs typeface="+mn-cs"/>
              </a:defRPr>
            </a:lvl1pPr>
            <a:lvl2pPr marL="374900" indent="-146238" algn="l" defTabSz="844088" rtl="0" eaLnBrk="1" latinLnBrk="0" hangingPunct="1">
              <a:lnSpc>
                <a:spcPct val="100000"/>
              </a:lnSpc>
              <a:spcBef>
                <a:spcPts val="335"/>
              </a:spcBef>
              <a:buFont typeface="Arial" panose="020B0604020202020204" pitchFamily="34" charset="0"/>
              <a:buChar char="•"/>
              <a:defRPr kumimoji="1" sz="1507" kern="1200">
                <a:solidFill>
                  <a:schemeClr val="tx1"/>
                </a:solidFill>
                <a:latin typeface="+mn-lt"/>
                <a:ea typeface="+mn-ea"/>
                <a:cs typeface="+mn-cs"/>
              </a:defRPr>
            </a:lvl2pPr>
            <a:lvl3pPr marL="578303" indent="-195427" algn="l" defTabSz="844088" rtl="0" eaLnBrk="1" latinLnBrk="0" hangingPunct="1">
              <a:lnSpc>
                <a:spcPct val="100000"/>
              </a:lnSpc>
              <a:spcBef>
                <a:spcPts val="167"/>
              </a:spcBef>
              <a:buFont typeface="Wingdings" panose="05000000000000000000" pitchFamily="2" charset="2"/>
              <a:buChar char="ü"/>
              <a:defRPr kumimoji="1" sz="1340" kern="1200">
                <a:solidFill>
                  <a:schemeClr val="tx1"/>
                </a:solidFill>
                <a:latin typeface="+mn-lt"/>
                <a:ea typeface="+mn-ea"/>
                <a:cs typeface="+mn-cs"/>
              </a:defRPr>
            </a:lvl3pPr>
            <a:lvl4pPr marL="757776" indent="-180802" algn="l" defTabSz="844088" rtl="0" eaLnBrk="1" latinLnBrk="0" hangingPunct="1">
              <a:lnSpc>
                <a:spcPct val="100000"/>
              </a:lnSpc>
              <a:spcBef>
                <a:spcPts val="167"/>
              </a:spcBef>
              <a:buFont typeface="Meiryo UI" panose="020B0604030504040204" pitchFamily="50" charset="-128"/>
              <a:buChar char="※"/>
              <a:defRPr kumimoji="1" sz="1005" kern="1200">
                <a:solidFill>
                  <a:schemeClr val="tx1"/>
                </a:solidFill>
                <a:latin typeface="+mn-lt"/>
                <a:ea typeface="+mn-ea"/>
                <a:cs typeface="+mn-cs"/>
              </a:defRPr>
            </a:lvl4pPr>
            <a:lvl5pPr marL="0" indent="0" algn="l" defTabSz="844088" rtl="0" eaLnBrk="1" latinLnBrk="0" hangingPunct="1">
              <a:lnSpc>
                <a:spcPct val="90000"/>
              </a:lnSpc>
              <a:spcBef>
                <a:spcPts val="462"/>
              </a:spcBef>
              <a:buFontTx/>
              <a:buNone/>
              <a:defRPr kumimoji="1" sz="1675" kern="1200">
                <a:solidFill>
                  <a:schemeClr val="tx1"/>
                </a:solidFill>
                <a:latin typeface="+mn-lt"/>
                <a:ea typeface="+mn-ea"/>
                <a:cs typeface="+mn-cs"/>
              </a:defRPr>
            </a:lvl5pPr>
            <a:lvl6pPr marL="2321243"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86"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31"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74" indent="-211023" algn="l" defTabSz="844088"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a:lstStyle>
          <a:p>
            <a:r>
              <a:rPr lang="ja-JP" altLang="en-US" sz="1600" b="1" dirty="0"/>
              <a:t>区域施策編全体の構成</a:t>
            </a:r>
            <a:endParaRPr lang="en-US" altLang="ja-JP" sz="1600" b="1" dirty="0"/>
          </a:p>
          <a:p>
            <a:pPr>
              <a:buFont typeface="Arial" panose="020B0604020202020204" pitchFamily="34" charset="0"/>
              <a:buChar char="•"/>
            </a:pPr>
            <a:r>
              <a:rPr lang="ja-JP" altLang="en-US" sz="1200" dirty="0"/>
              <a:t>区域施策編の構成例やひな型が公開されており、それに基づいて骨子・草案を作成することが可能。</a:t>
            </a:r>
            <a:endParaRPr lang="en-US" altLang="ja-JP" sz="1200" dirty="0"/>
          </a:p>
          <a:p>
            <a:pPr>
              <a:buFont typeface="Arial" panose="020B0604020202020204" pitchFamily="34" charset="0"/>
              <a:buChar char="•"/>
            </a:pPr>
            <a:r>
              <a:rPr lang="ja-JP" altLang="en-US" sz="1200" dirty="0"/>
              <a:t>計画の構成要素と本ワークの該当箇所一覧は以下の通り。</a:t>
            </a:r>
            <a:endParaRPr lang="en-US" altLang="ja-JP" sz="1200" dirty="0"/>
          </a:p>
        </p:txBody>
      </p:sp>
      <p:sp>
        <p:nvSpPr>
          <p:cNvPr id="3" name="テキスト ボックス 2">
            <a:extLst>
              <a:ext uri="{FF2B5EF4-FFF2-40B4-BE49-F238E27FC236}">
                <a16:creationId xmlns:a16="http://schemas.microsoft.com/office/drawing/2014/main" id="{79557E04-EAFF-19BF-3B54-87B2D82C6075}"/>
              </a:ext>
            </a:extLst>
          </p:cNvPr>
          <p:cNvSpPr txBox="1"/>
          <p:nvPr/>
        </p:nvSpPr>
        <p:spPr>
          <a:xfrm>
            <a:off x="0" y="6280919"/>
            <a:ext cx="7377193" cy="577081"/>
          </a:xfrm>
          <a:prstGeom prst="rect">
            <a:avLst/>
          </a:prstGeom>
          <a:noFill/>
        </p:spPr>
        <p:txBody>
          <a:bodyPr wrap="square" rtlCol="0">
            <a:spAutoFit/>
          </a:bodyPr>
          <a:lstStyle/>
          <a:p>
            <a:r>
              <a:rPr lang="ja-JP" altLang="en-US" sz="1050" dirty="0"/>
              <a:t>出典：マニュアル本編：</a:t>
            </a:r>
            <a:r>
              <a:rPr lang="en-US" altLang="ja-JP" sz="1050" dirty="0"/>
              <a:t>p.18</a:t>
            </a:r>
          </a:p>
          <a:p>
            <a:pPr marL="531813"/>
            <a:r>
              <a:rPr kumimoji="1" lang="ja-JP" altLang="en-US" sz="1050" dirty="0"/>
              <a:t>地方公共団体実行計画（区域施策編）策定・実施マニュアル（簡易版</a:t>
            </a:r>
            <a:r>
              <a:rPr lang="ja-JP" altLang="en-US" sz="1050" dirty="0"/>
              <a:t>）：</a:t>
            </a:r>
            <a:r>
              <a:rPr lang="en-US" altLang="ja-JP" sz="1050" dirty="0"/>
              <a:t>p.37</a:t>
            </a:r>
            <a:r>
              <a:rPr lang="ja-JP" altLang="en-US" sz="1050" dirty="0"/>
              <a:t>～</a:t>
            </a:r>
            <a:endParaRPr lang="en-US" altLang="ja-JP" sz="1050" dirty="0"/>
          </a:p>
          <a:p>
            <a:pPr marL="531813"/>
            <a:r>
              <a:rPr kumimoji="1" lang="en-US" altLang="ja-JP" sz="1050" dirty="0">
                <a:hlinkClick r:id="rId3"/>
              </a:rPr>
              <a:t>https://www.env.go.jp/policy/local_keikaku/data/kuiki_s_202303.pdf</a:t>
            </a:r>
            <a:endParaRPr kumimoji="1" lang="en-US" altLang="ja-JP" sz="1050" dirty="0"/>
          </a:p>
        </p:txBody>
      </p:sp>
      <p:graphicFrame>
        <p:nvGraphicFramePr>
          <p:cNvPr id="10" name="表 4">
            <a:extLst>
              <a:ext uri="{FF2B5EF4-FFF2-40B4-BE49-F238E27FC236}">
                <a16:creationId xmlns:a16="http://schemas.microsoft.com/office/drawing/2014/main" id="{498B75C1-7BE9-12E3-4412-C2AC21270F29}"/>
              </a:ext>
            </a:extLst>
          </p:cNvPr>
          <p:cNvGraphicFramePr>
            <a:graphicFrameLocks noGrp="1"/>
          </p:cNvGraphicFramePr>
          <p:nvPr>
            <p:extLst>
              <p:ext uri="{D42A27DB-BD31-4B8C-83A1-F6EECF244321}">
                <p14:modId xmlns:p14="http://schemas.microsoft.com/office/powerpoint/2010/main" val="1364403014"/>
              </p:ext>
            </p:extLst>
          </p:nvPr>
        </p:nvGraphicFramePr>
        <p:xfrm>
          <a:off x="250187" y="2229546"/>
          <a:ext cx="9441619" cy="4114800"/>
        </p:xfrm>
        <a:graphic>
          <a:graphicData uri="http://schemas.openxmlformats.org/drawingml/2006/table">
            <a:tbl>
              <a:tblPr firstRow="1" bandRow="1">
                <a:tableStyleId>{5940675A-B579-460E-94D1-54222C63F5DA}</a:tableStyleId>
              </a:tblPr>
              <a:tblGrid>
                <a:gridCol w="2235601">
                  <a:extLst>
                    <a:ext uri="{9D8B030D-6E8A-4147-A177-3AD203B41FA5}">
                      <a16:colId xmlns:a16="http://schemas.microsoft.com/office/drawing/2014/main" val="1295311746"/>
                    </a:ext>
                  </a:extLst>
                </a:gridCol>
                <a:gridCol w="3425588">
                  <a:extLst>
                    <a:ext uri="{9D8B030D-6E8A-4147-A177-3AD203B41FA5}">
                      <a16:colId xmlns:a16="http://schemas.microsoft.com/office/drawing/2014/main" val="3790014956"/>
                    </a:ext>
                  </a:extLst>
                </a:gridCol>
                <a:gridCol w="3780430">
                  <a:extLst>
                    <a:ext uri="{9D8B030D-6E8A-4147-A177-3AD203B41FA5}">
                      <a16:colId xmlns:a16="http://schemas.microsoft.com/office/drawing/2014/main" val="2975165092"/>
                    </a:ext>
                  </a:extLst>
                </a:gridCol>
              </a:tblGrid>
              <a:tr h="141423">
                <a:tc>
                  <a:txBody>
                    <a:bodyPr/>
                    <a:lstStyle/>
                    <a:p>
                      <a:r>
                        <a:rPr kumimoji="1" lang="ja-JP" altLang="en-US" sz="1100" b="1" dirty="0"/>
                        <a:t>骨格の例</a:t>
                      </a:r>
                    </a:p>
                  </a:txBody>
                  <a:tcPr>
                    <a:solidFill>
                      <a:schemeClr val="accent5">
                        <a:lumMod val="20000"/>
                        <a:lumOff val="80000"/>
                      </a:schemeClr>
                    </a:solidFill>
                  </a:tcPr>
                </a:tc>
                <a:tc>
                  <a:txBody>
                    <a:bodyPr/>
                    <a:lstStyle/>
                    <a:p>
                      <a:r>
                        <a:rPr kumimoji="1" lang="ja-JP" altLang="en-US" sz="1100" b="1" dirty="0"/>
                        <a:t>構成要素の例</a:t>
                      </a:r>
                    </a:p>
                  </a:txBody>
                  <a:tcPr>
                    <a:solidFill>
                      <a:schemeClr val="accent5">
                        <a:lumMod val="20000"/>
                        <a:lumOff val="80000"/>
                      </a:schemeClr>
                    </a:solidFill>
                  </a:tcPr>
                </a:tc>
                <a:tc>
                  <a:txBody>
                    <a:bodyPr/>
                    <a:lstStyle/>
                    <a:p>
                      <a:r>
                        <a:rPr kumimoji="1" lang="ja-JP" altLang="en-US" sz="1100" b="1" dirty="0"/>
                        <a:t>本ワークの該当箇所</a:t>
                      </a:r>
                    </a:p>
                  </a:txBody>
                  <a:tcPr>
                    <a:solidFill>
                      <a:schemeClr val="accent5">
                        <a:lumMod val="20000"/>
                        <a:lumOff val="80000"/>
                      </a:schemeClr>
                    </a:solidFill>
                  </a:tcPr>
                </a:tc>
                <a:extLst>
                  <a:ext uri="{0D108BD9-81ED-4DB2-BD59-A6C34878D82A}">
                    <a16:rowId xmlns:a16="http://schemas.microsoft.com/office/drawing/2014/main" val="1009582288"/>
                  </a:ext>
                </a:extLst>
              </a:tr>
              <a:tr h="256298">
                <a:tc rowSpan="4">
                  <a:txBody>
                    <a:bodyPr/>
                    <a:lstStyle/>
                    <a:p>
                      <a:r>
                        <a:rPr kumimoji="1" lang="ja-JP" altLang="en-US" sz="1100" dirty="0"/>
                        <a:t>①区域施策編策定の基本的事項・</a:t>
                      </a:r>
                      <a:endParaRPr kumimoji="1" lang="en-US" altLang="ja-JP" sz="1100" dirty="0"/>
                    </a:p>
                    <a:p>
                      <a:r>
                        <a:rPr kumimoji="1" lang="ja-JP" altLang="en-US" sz="1100" dirty="0"/>
                        <a:t>背景・意義</a:t>
                      </a:r>
                    </a:p>
                  </a:txBody>
                  <a:tcPr anchor="ctr"/>
                </a:tc>
                <a:tc>
                  <a:txBody>
                    <a:bodyPr/>
                    <a:lstStyle/>
                    <a:p>
                      <a:r>
                        <a:rPr kumimoji="1" lang="ja-JP" altLang="en-US" sz="1100" dirty="0"/>
                        <a:t>区域施策編策定の背景・意義</a:t>
                      </a:r>
                    </a:p>
                  </a:txBody>
                  <a:tcPr anchor="ct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rPr>
                        <a:t>２．区域施策編策定の意義</a:t>
                      </a:r>
                      <a:endParaRPr kumimoji="1" lang="en-US" altLang="ja-JP" sz="11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625465823"/>
                  </a:ext>
                </a:extLst>
              </a:tr>
              <a:tr h="232933">
                <a:tc vMerge="1">
                  <a:txBody>
                    <a:bodyPr/>
                    <a:lstStyle/>
                    <a:p>
                      <a:endParaRPr kumimoji="1" lang="ja-JP" altLang="en-US" sz="1400" dirty="0"/>
                    </a:p>
                  </a:txBody>
                  <a:tcPr/>
                </a:tc>
                <a:tc>
                  <a:txBody>
                    <a:bodyPr/>
                    <a:lstStyle/>
                    <a:p>
                      <a:r>
                        <a:rPr kumimoji="1" lang="ja-JP" altLang="en-US" sz="1100" dirty="0"/>
                        <a:t>区域の特徴（自然的社会的条件及び各主体の特徴等）</a:t>
                      </a:r>
                    </a:p>
                  </a:txBody>
                  <a:tcPr anchor="ctr"/>
                </a:tc>
                <a:tc vMerge="1">
                  <a:txBody>
                    <a:bodyPr/>
                    <a:lstStyle/>
                    <a:p>
                      <a:endParaRPr kumimoji="1" lang="ja-JP" altLang="en-US" sz="1100" dirty="0"/>
                    </a:p>
                  </a:txBody>
                  <a:tcPr anchor="ctr"/>
                </a:tc>
                <a:extLst>
                  <a:ext uri="{0D108BD9-81ED-4DB2-BD59-A6C34878D82A}">
                    <a16:rowId xmlns:a16="http://schemas.microsoft.com/office/drawing/2014/main" val="3284059896"/>
                  </a:ext>
                </a:extLst>
              </a:tr>
              <a:tr h="0">
                <a:tc vMerge="1">
                  <a:txBody>
                    <a:bodyPr/>
                    <a:lstStyle/>
                    <a:p>
                      <a:endParaRPr kumimoji="1" lang="ja-JP" altLang="en-US" sz="1400" dirty="0"/>
                    </a:p>
                  </a:txBody>
                  <a:tcPr/>
                </a:tc>
                <a:tc>
                  <a:txBody>
                    <a:bodyPr/>
                    <a:lstStyle/>
                    <a:p>
                      <a:r>
                        <a:rPr kumimoji="1" lang="ja-JP" altLang="en-US" sz="1100" dirty="0"/>
                        <a:t>計画期間</a:t>
                      </a:r>
                    </a:p>
                  </a:txBody>
                  <a:tcPr anchor="ctr"/>
                </a:tc>
                <a:tc>
                  <a:txBody>
                    <a:bodyPr/>
                    <a:lstStyle/>
                    <a:p>
                      <a:r>
                        <a:rPr kumimoji="1" lang="ja-JP" altLang="en-US" sz="1100" dirty="0"/>
                        <a:t>ー</a:t>
                      </a:r>
                    </a:p>
                  </a:txBody>
                  <a:tcPr anchor="ctr"/>
                </a:tc>
                <a:extLst>
                  <a:ext uri="{0D108BD9-81ED-4DB2-BD59-A6C34878D82A}">
                    <a16:rowId xmlns:a16="http://schemas.microsoft.com/office/drawing/2014/main" val="103629716"/>
                  </a:ext>
                </a:extLst>
              </a:tr>
              <a:tr h="0">
                <a:tc vMerge="1">
                  <a:txBody>
                    <a:bodyPr/>
                    <a:lstStyle/>
                    <a:p>
                      <a:endParaRPr kumimoji="1" lang="ja-JP" altLang="en-US" sz="1400" dirty="0"/>
                    </a:p>
                  </a:txBody>
                  <a:tcPr/>
                </a:tc>
                <a:tc>
                  <a:txBody>
                    <a:bodyPr/>
                    <a:lstStyle/>
                    <a:p>
                      <a:r>
                        <a:rPr kumimoji="1" lang="ja-JP" altLang="en-US" sz="1100" dirty="0"/>
                        <a:t>推進体制</a:t>
                      </a:r>
                    </a:p>
                  </a:txBody>
                  <a:tcPr anchor="ctr"/>
                </a:tc>
                <a:tc>
                  <a:txBody>
                    <a:bodyPr/>
                    <a:lstStyle/>
                    <a:p>
                      <a:r>
                        <a:rPr kumimoji="1" lang="ja-JP" altLang="en-US" sz="1100" dirty="0"/>
                        <a:t>ー</a:t>
                      </a:r>
                    </a:p>
                  </a:txBody>
                  <a:tcPr anchor="ctr"/>
                </a:tc>
                <a:extLst>
                  <a:ext uri="{0D108BD9-81ED-4DB2-BD59-A6C34878D82A}">
                    <a16:rowId xmlns:a16="http://schemas.microsoft.com/office/drawing/2014/main" val="1081151316"/>
                  </a:ext>
                </a:extLst>
              </a:tr>
              <a:tr h="181529">
                <a:tc>
                  <a:txBody>
                    <a:bodyPr/>
                    <a:lstStyle/>
                    <a:p>
                      <a:r>
                        <a:rPr kumimoji="1" lang="ja-JP" altLang="en-US" sz="1100" dirty="0"/>
                        <a:t>②温室効果ガス排出量の推計・</a:t>
                      </a:r>
                      <a:endParaRPr kumimoji="1" lang="en-US" altLang="ja-JP" sz="1100" dirty="0"/>
                    </a:p>
                    <a:p>
                      <a:r>
                        <a:rPr kumimoji="1" lang="ja-JP" altLang="en-US" sz="1100" dirty="0"/>
                        <a:t>要因分析</a:t>
                      </a:r>
                    </a:p>
                  </a:txBody>
                  <a:tcPr anchor="ctr"/>
                </a:tc>
                <a:tc>
                  <a:txBody>
                    <a:bodyPr/>
                    <a:lstStyle/>
                    <a:p>
                      <a:r>
                        <a:rPr kumimoji="1" lang="ja-JP" altLang="en-US" sz="1100" dirty="0"/>
                        <a:t>区域の温室効果ガス排出状況</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Meiryo UI" panose="020B0604030504040204" pitchFamily="50" charset="-128"/>
                          <a:ea typeface="Meiryo UI" panose="020B0604030504040204" pitchFamily="50" charset="-128"/>
                        </a:rPr>
                        <a:t>3-1.</a:t>
                      </a:r>
                      <a:r>
                        <a:rPr kumimoji="1" lang="ja-JP" altLang="en-US" sz="1100" dirty="0">
                          <a:latin typeface="Meiryo UI" panose="020B0604030504040204" pitchFamily="50" charset="-128"/>
                          <a:ea typeface="Meiryo UI" panose="020B0604030504040204" pitchFamily="50" charset="-128"/>
                        </a:rPr>
                        <a:t>温室効果ガス排出量等推計の手法　～</a:t>
                      </a:r>
                      <a:r>
                        <a:rPr kumimoji="1" lang="en-US" altLang="ja-JP" sz="1100" dirty="0">
                          <a:latin typeface="Meiryo UI" panose="020B0604030504040204" pitchFamily="50" charset="-128"/>
                          <a:ea typeface="Meiryo UI" panose="020B0604030504040204" pitchFamily="50" charset="-128"/>
                        </a:rPr>
                        <a:t>CO2</a:t>
                      </a:r>
                      <a:r>
                        <a:rPr kumimoji="1" lang="ja-JP" altLang="en-US" sz="1100" dirty="0">
                          <a:latin typeface="Meiryo UI" panose="020B0604030504040204" pitchFamily="50" charset="-128"/>
                          <a:ea typeface="Meiryo UI" panose="020B0604030504040204" pitchFamily="50" charset="-128"/>
                        </a:rPr>
                        <a:t>排出量～</a:t>
                      </a:r>
                      <a:endParaRPr kumimoji="1" lang="en-US" altLang="ja-JP" sz="11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Meiryo UI" panose="020B0604030504040204" pitchFamily="50" charset="-128"/>
                          <a:ea typeface="Meiryo UI" panose="020B0604030504040204" pitchFamily="50" charset="-128"/>
                        </a:rPr>
                        <a:t>4-1.</a:t>
                      </a:r>
                      <a:r>
                        <a:rPr kumimoji="1" lang="ja-JP" altLang="en-US" sz="1100" dirty="0"/>
                        <a:t>温室効果ガス排出量の要因分析～現況推計～</a:t>
                      </a:r>
                      <a:endParaRPr kumimoji="1" lang="en-US" altLang="ja-JP" sz="11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Meiryo UI" panose="020B0604030504040204" pitchFamily="50" charset="-128"/>
                          <a:ea typeface="Meiryo UI" panose="020B0604030504040204" pitchFamily="50" charset="-128"/>
                        </a:rPr>
                        <a:t>4-2.</a:t>
                      </a:r>
                      <a:r>
                        <a:rPr kumimoji="1" lang="ja-JP" altLang="en-US" sz="1100" dirty="0"/>
                        <a:t>温室効果ガス排出量の要因分析～将来推計～</a:t>
                      </a:r>
                      <a:endParaRPr kumimoji="1" lang="en-US" altLang="ja-JP" sz="11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096952234"/>
                  </a:ext>
                </a:extLst>
              </a:tr>
              <a:tr h="141423">
                <a:tc>
                  <a:txBody>
                    <a:bodyPr/>
                    <a:lstStyle/>
                    <a:p>
                      <a:r>
                        <a:rPr kumimoji="1" lang="ja-JP" altLang="en-US" sz="1100" dirty="0"/>
                        <a:t>③計画全体の目標</a:t>
                      </a:r>
                    </a:p>
                  </a:txBody>
                  <a:tcPr anchor="ctr"/>
                </a:tc>
                <a:tc>
                  <a:txBody>
                    <a:bodyPr/>
                    <a:lstStyle/>
                    <a:p>
                      <a:r>
                        <a:rPr kumimoji="1" lang="ja-JP" altLang="en-US" sz="1100" dirty="0"/>
                        <a:t>区域施策編の目標</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rPr>
                        <a:t>５．削減目標の設定</a:t>
                      </a:r>
                      <a:endParaRPr kumimoji="1" lang="en-US" altLang="ja-JP" sz="11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786957420"/>
                  </a:ext>
                </a:extLst>
              </a:tr>
              <a:tr h="259080">
                <a:tc rowSpan="3">
                  <a:txBody>
                    <a:bodyPr/>
                    <a:lstStyle/>
                    <a:p>
                      <a:r>
                        <a:rPr kumimoji="1" lang="ja-JP" altLang="en-US" sz="1100" dirty="0"/>
                        <a:t>④温室効果ガス排出削減等に関する対策・施策</a:t>
                      </a:r>
                    </a:p>
                  </a:txBody>
                  <a:tcPr anchor="ctr"/>
                </a:tc>
                <a:tc>
                  <a:txBody>
                    <a:bodyPr/>
                    <a:lstStyle/>
                    <a:p>
                      <a:r>
                        <a:rPr kumimoji="1" lang="ja-JP" altLang="en-US" sz="1100" dirty="0"/>
                        <a:t>区域の各主体に期待される対策</a:t>
                      </a:r>
                    </a:p>
                  </a:txBody>
                  <a:tcPr anchor="ctr"/>
                </a:tc>
                <a:tc>
                  <a:txBody>
                    <a:bodyPr/>
                    <a:lstStyle/>
                    <a:p>
                      <a:r>
                        <a:rPr lang="ja-JP" altLang="en-US" sz="1100" dirty="0"/>
                        <a:t>６．対策・施策の立案</a:t>
                      </a:r>
                      <a:endParaRPr kumimoji="1" lang="ja-JP" altLang="en-US" sz="1100" dirty="0"/>
                    </a:p>
                  </a:txBody>
                  <a:tcPr anchor="ctr"/>
                </a:tc>
                <a:extLst>
                  <a:ext uri="{0D108BD9-81ED-4DB2-BD59-A6C34878D82A}">
                    <a16:rowId xmlns:a16="http://schemas.microsoft.com/office/drawing/2014/main" val="2814033321"/>
                  </a:ext>
                </a:extLst>
              </a:tr>
              <a:tr h="314960">
                <a:tc vMerge="1">
                  <a:txBody>
                    <a:bodyPr/>
                    <a:lstStyle/>
                    <a:p>
                      <a:endParaRPr kumimoji="1" lang="ja-JP" altLang="en-US" sz="1400" dirty="0"/>
                    </a:p>
                  </a:txBody>
                  <a:tcPr anchor="ctr"/>
                </a:tc>
                <a:tc>
                  <a:txBody>
                    <a:bodyPr/>
                    <a:lstStyle/>
                    <a:p>
                      <a:r>
                        <a:rPr kumimoji="1" lang="ja-JP" altLang="en-US" sz="1100" dirty="0"/>
                        <a:t>地方公共団体が実施する施策</a:t>
                      </a:r>
                    </a:p>
                    <a:p>
                      <a:r>
                        <a:rPr kumimoji="1" lang="ja-JP" altLang="en-US" sz="1100" dirty="0"/>
                        <a:t>（再生可能エネルギー利用促進等の施策）</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Meiryo UI" panose="020B0604030504040204" pitchFamily="50" charset="-128"/>
                          <a:ea typeface="Meiryo UI" panose="020B0604030504040204" pitchFamily="50" charset="-128"/>
                        </a:rPr>
                        <a:t>3-2</a:t>
                      </a:r>
                      <a:r>
                        <a:rPr kumimoji="1" lang="ja-JP" altLang="en-US" sz="1100" dirty="0">
                          <a:latin typeface="Meiryo UI" panose="020B0604030504040204" pitchFamily="50" charset="-128"/>
                          <a:ea typeface="Meiryo UI" panose="020B0604030504040204" pitchFamily="50" charset="-128"/>
                        </a:rPr>
                        <a:t>．温室効果ガス排出量等推計の手法　～再エネ発電量～</a:t>
                      </a:r>
                      <a:endParaRPr kumimoji="1" lang="en-US" altLang="ja-JP" sz="11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t>６．対策・施策の立案</a:t>
                      </a:r>
                      <a:endParaRPr kumimoji="1" lang="ja-JP" altLang="en-US" sz="1100" dirty="0"/>
                    </a:p>
                  </a:txBody>
                  <a:tcPr anchor="ctr"/>
                </a:tc>
                <a:extLst>
                  <a:ext uri="{0D108BD9-81ED-4DB2-BD59-A6C34878D82A}">
                    <a16:rowId xmlns:a16="http://schemas.microsoft.com/office/drawing/2014/main" val="779705637"/>
                  </a:ext>
                </a:extLst>
              </a:tr>
              <a:tr h="141423">
                <a:tc vMerge="1">
                  <a:txBody>
                    <a:bodyPr/>
                    <a:lstStyle/>
                    <a:p>
                      <a:endParaRPr kumimoji="1" lang="ja-JP" altLang="en-US" sz="1400" dirty="0"/>
                    </a:p>
                  </a:txBody>
                  <a:tcPr anchor="ctr"/>
                </a:tc>
                <a:tc>
                  <a:txBody>
                    <a:bodyPr/>
                    <a:lstStyle/>
                    <a:p>
                      <a:r>
                        <a:rPr kumimoji="1" lang="ja-JP" altLang="en-US" sz="1100" dirty="0"/>
                        <a:t>施策の実施に関する目標</a:t>
                      </a:r>
                    </a:p>
                  </a:txBody>
                  <a:tcPr anchor="ctr"/>
                </a:tc>
                <a:tc>
                  <a:txBody>
                    <a:bodyPr/>
                    <a:lstStyle/>
                    <a:p>
                      <a:r>
                        <a:rPr kumimoji="1" lang="ja-JP" altLang="en-US" sz="1100" dirty="0"/>
                        <a:t>ー</a:t>
                      </a:r>
                    </a:p>
                  </a:txBody>
                  <a:tcPr anchor="ctr"/>
                </a:tc>
                <a:extLst>
                  <a:ext uri="{0D108BD9-81ED-4DB2-BD59-A6C34878D82A}">
                    <a16:rowId xmlns:a16="http://schemas.microsoft.com/office/drawing/2014/main" val="1328474290"/>
                  </a:ext>
                </a:extLst>
              </a:tr>
              <a:tr h="0">
                <a:tc>
                  <a:txBody>
                    <a:bodyPr/>
                    <a:lstStyle/>
                    <a:p>
                      <a:r>
                        <a:rPr kumimoji="1" lang="ja-JP" altLang="en-US" sz="1100" dirty="0"/>
                        <a:t>⑤地域脱炭素化促進事業に関する</a:t>
                      </a:r>
                      <a:endParaRPr kumimoji="1" lang="en-US" altLang="ja-JP" sz="1100" dirty="0"/>
                    </a:p>
                    <a:p>
                      <a:r>
                        <a:rPr kumimoji="1" lang="ja-JP" altLang="en-US" sz="1100" dirty="0"/>
                        <a:t>内容</a:t>
                      </a:r>
                    </a:p>
                  </a:txBody>
                  <a:tcPr anchor="ctr"/>
                </a:tc>
                <a:tc>
                  <a:txBody>
                    <a:bodyPr/>
                    <a:lstStyle/>
                    <a:p>
                      <a:r>
                        <a:rPr kumimoji="1" lang="ja-JP" altLang="en-US" sz="1100" dirty="0"/>
                        <a:t>地域脱炭素化促進事業の促進に関する事項</a:t>
                      </a:r>
                    </a:p>
                    <a:p>
                      <a:r>
                        <a:rPr kumimoji="1" lang="ja-JP" altLang="en-US" sz="1100" dirty="0"/>
                        <a:t>（促進区域、地域の環境保全のための取組、</a:t>
                      </a:r>
                      <a:endParaRPr kumimoji="1" lang="en-US" altLang="ja-JP" sz="1100" dirty="0"/>
                    </a:p>
                    <a:p>
                      <a:r>
                        <a:rPr kumimoji="1" lang="ja-JP" altLang="en-US" sz="1100" dirty="0"/>
                        <a:t>地域の経済及び社会の持続的発展に資する取組 等）</a:t>
                      </a:r>
                    </a:p>
                  </a:txBody>
                  <a:tcPr anchor="ctr"/>
                </a:tc>
                <a:tc>
                  <a:txBody>
                    <a:bodyPr/>
                    <a:lstStyle/>
                    <a:p>
                      <a:r>
                        <a:rPr kumimoji="1" lang="ja-JP" altLang="en-US" sz="1100" dirty="0"/>
                        <a:t>６．対策・施策の立案</a:t>
                      </a:r>
                    </a:p>
                  </a:txBody>
                  <a:tcPr anchor="ctr"/>
                </a:tc>
                <a:extLst>
                  <a:ext uri="{0D108BD9-81ED-4DB2-BD59-A6C34878D82A}">
                    <a16:rowId xmlns:a16="http://schemas.microsoft.com/office/drawing/2014/main" val="649741005"/>
                  </a:ext>
                </a:extLst>
              </a:tr>
              <a:tr h="141423">
                <a:tc>
                  <a:txBody>
                    <a:bodyPr/>
                    <a:lstStyle/>
                    <a:p>
                      <a:r>
                        <a:rPr kumimoji="1" lang="ja-JP" altLang="en-US" sz="1100" dirty="0"/>
                        <a:t>⑥区域施策編の実施及び進捗管理</a:t>
                      </a:r>
                    </a:p>
                  </a:txBody>
                  <a:tcPr anchor="ctr"/>
                </a:tc>
                <a:tc>
                  <a:txBody>
                    <a:bodyPr/>
                    <a:lstStyle/>
                    <a:p>
                      <a:r>
                        <a:rPr kumimoji="1" lang="ja-JP" altLang="en-US" sz="1100" dirty="0"/>
                        <a:t>区域施策編の実施及び進捗管理</a:t>
                      </a:r>
                    </a:p>
                  </a:txBody>
                  <a:tcPr anchor="ctr"/>
                </a:tc>
                <a:tc>
                  <a:txBody>
                    <a:bodyPr/>
                    <a:lstStyle/>
                    <a:p>
                      <a:r>
                        <a:rPr kumimoji="1" lang="ja-JP" altLang="en-US" sz="1100" dirty="0"/>
                        <a:t>７．対策・施策を具体的に進めるために</a:t>
                      </a:r>
                    </a:p>
                  </a:txBody>
                  <a:tcPr anchor="ctr"/>
                </a:tc>
                <a:extLst>
                  <a:ext uri="{0D108BD9-81ED-4DB2-BD59-A6C34878D82A}">
                    <a16:rowId xmlns:a16="http://schemas.microsoft.com/office/drawing/2014/main" val="4228773219"/>
                  </a:ext>
                </a:extLst>
              </a:tr>
            </a:tbl>
          </a:graphicData>
        </a:graphic>
      </p:graphicFrame>
    </p:spTree>
    <p:extLst>
      <p:ext uri="{BB962C8B-B14F-4D97-AF65-F5344CB8AC3E}">
        <p14:creationId xmlns:p14="http://schemas.microsoft.com/office/powerpoint/2010/main" val="2317156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8ACBD4-3FC4-4529-8434-113ACCDECF1F}"/>
              </a:ext>
            </a:extLst>
          </p:cNvPr>
          <p:cNvSpPr>
            <a:spLocks noGrp="1"/>
          </p:cNvSpPr>
          <p:nvPr>
            <p:ph type="title"/>
          </p:nvPr>
        </p:nvSpPr>
        <p:spPr/>
        <p:txBody>
          <a:bodyPr/>
          <a:lstStyle/>
          <a:p>
            <a:r>
              <a:rPr lang="ja-JP" altLang="en-US" sz="2400" dirty="0">
                <a:solidFill>
                  <a:prstClr val="white"/>
                </a:solidFill>
              </a:rPr>
              <a:t>地方公共団体実行計画（区域施策編）の参考となるマニュアル</a:t>
            </a:r>
            <a:endParaRPr lang="ja-JP" altLang="en-US" sz="2400" dirty="0">
              <a:latin typeface="Meiryo UI"/>
              <a:ea typeface="Meiryo UI"/>
            </a:endParaRPr>
          </a:p>
        </p:txBody>
      </p:sp>
      <p:sp>
        <p:nvSpPr>
          <p:cNvPr id="3" name="コンテンツ プレースホルダー 2">
            <a:extLst>
              <a:ext uri="{FF2B5EF4-FFF2-40B4-BE49-F238E27FC236}">
                <a16:creationId xmlns:a16="http://schemas.microsoft.com/office/drawing/2014/main" id="{E1893773-3DAA-1EE4-7681-8ED5CA970E5B}"/>
              </a:ext>
            </a:extLst>
          </p:cNvPr>
          <p:cNvSpPr>
            <a:spLocks noGrp="1"/>
          </p:cNvSpPr>
          <p:nvPr>
            <p:ph sz="quarter" idx="13"/>
          </p:nvPr>
        </p:nvSpPr>
        <p:spPr>
          <a:xfrm>
            <a:off x="250187" y="1008293"/>
            <a:ext cx="9405628" cy="822171"/>
          </a:xfrm>
        </p:spPr>
        <p:txBody>
          <a:bodyPr/>
          <a:lstStyle/>
          <a:p>
            <a:r>
              <a:rPr lang="ja-JP" altLang="en-US" sz="1600" b="1" dirty="0">
                <a:solidFill>
                  <a:prstClr val="black"/>
                </a:solidFill>
              </a:rPr>
              <a:t>環境省が示すマニュアルについて</a:t>
            </a:r>
            <a:endParaRPr lang="en-US" altLang="ja-JP" sz="1600" b="1" dirty="0">
              <a:solidFill>
                <a:prstClr val="black"/>
              </a:solidFill>
            </a:endParaRPr>
          </a:p>
          <a:p>
            <a:pPr>
              <a:buFont typeface="Arial" panose="020B0604020202020204" pitchFamily="34" charset="0"/>
              <a:buChar char="•"/>
            </a:pPr>
            <a:r>
              <a:rPr lang="ja-JP" altLang="en-US" sz="1200" dirty="0">
                <a:solidFill>
                  <a:prstClr val="black"/>
                </a:solidFill>
              </a:rPr>
              <a:t>区域施策編の策定や実施には、環境省が示す技術的な助言がまとめられた以下のマニュアルが参考になる。</a:t>
            </a:r>
            <a:endParaRPr lang="en-US" altLang="ja-JP" sz="1200" dirty="0">
              <a:solidFill>
                <a:prstClr val="black"/>
              </a:solidFill>
            </a:endParaRPr>
          </a:p>
        </p:txBody>
      </p:sp>
      <p:pic>
        <p:nvPicPr>
          <p:cNvPr id="16" name="図 15">
            <a:extLst>
              <a:ext uri="{FF2B5EF4-FFF2-40B4-BE49-F238E27FC236}">
                <a16:creationId xmlns:a16="http://schemas.microsoft.com/office/drawing/2014/main" id="{C067FCF7-3D6D-4CBC-ADC8-B865ADEA7942}"/>
              </a:ext>
            </a:extLst>
          </p:cNvPr>
          <p:cNvPicPr>
            <a:picLocks noChangeAspect="1"/>
          </p:cNvPicPr>
          <p:nvPr/>
        </p:nvPicPr>
        <p:blipFill rotWithShape="1">
          <a:blip r:embed="rId2"/>
          <a:srcRect b="604"/>
          <a:stretch/>
        </p:blipFill>
        <p:spPr>
          <a:xfrm>
            <a:off x="803402" y="2923110"/>
            <a:ext cx="8299196" cy="3010932"/>
          </a:xfrm>
          <a:prstGeom prst="rect">
            <a:avLst/>
          </a:prstGeom>
        </p:spPr>
      </p:pic>
      <p:sp>
        <p:nvSpPr>
          <p:cNvPr id="17" name="吹き出し: 四角形 16">
            <a:extLst>
              <a:ext uri="{FF2B5EF4-FFF2-40B4-BE49-F238E27FC236}">
                <a16:creationId xmlns:a16="http://schemas.microsoft.com/office/drawing/2014/main" id="{B00E2219-24ED-4C39-9626-DEE5498F2D7F}"/>
              </a:ext>
            </a:extLst>
          </p:cNvPr>
          <p:cNvSpPr/>
          <p:nvPr/>
        </p:nvSpPr>
        <p:spPr>
          <a:xfrm>
            <a:off x="606322" y="1993022"/>
            <a:ext cx="2440761" cy="844731"/>
          </a:xfrm>
          <a:prstGeom prst="wedgeRectCallout">
            <a:avLst>
              <a:gd name="adj1" fmla="val 14357"/>
              <a:gd name="adj2" fmla="val 91881"/>
            </a:avLst>
          </a:prstGeom>
          <a:ln w="28575"/>
        </p:spPr>
        <p:style>
          <a:lnRef idx="2">
            <a:schemeClr val="accent2"/>
          </a:lnRef>
          <a:fillRef idx="1">
            <a:schemeClr val="lt1"/>
          </a:fillRef>
          <a:effectRef idx="0">
            <a:schemeClr val="accent2"/>
          </a:effectRef>
          <a:fontRef idx="minor">
            <a:schemeClr val="dk1"/>
          </a:fontRef>
        </p:style>
        <p:txBody>
          <a:bodyPr lIns="0" tIns="0" rIns="0" bIns="0" rtlCol="0" anchor="ctr"/>
          <a:lstStyle/>
          <a:p>
            <a:pPr marL="87313"/>
            <a:r>
              <a:rPr kumimoji="1" lang="ja-JP" altLang="en-US" sz="1200" dirty="0">
                <a:solidFill>
                  <a:schemeClr val="tx1"/>
                </a:solidFill>
                <a:latin typeface="Meiryo UI" panose="020B0604030504040204" pitchFamily="50" charset="-128"/>
                <a:ea typeface="Meiryo UI" panose="020B0604030504040204" pitchFamily="50" charset="-128"/>
              </a:rPr>
              <a:t>温室効果ガスの</a:t>
            </a:r>
            <a:r>
              <a:rPr kumimoji="1" lang="ja-JP" altLang="en-US" sz="1200" b="1" dirty="0">
                <a:solidFill>
                  <a:schemeClr val="tx1"/>
                </a:solidFill>
                <a:latin typeface="Meiryo UI" panose="020B0604030504040204" pitchFamily="50" charset="-128"/>
                <a:ea typeface="Meiryo UI" panose="020B0604030504040204" pitchFamily="50" charset="-128"/>
              </a:rPr>
              <a:t>排出量の推計手法</a:t>
            </a:r>
            <a:r>
              <a:rPr kumimoji="1" lang="ja-JP" altLang="en-US" sz="1200" dirty="0">
                <a:solidFill>
                  <a:schemeClr val="tx1"/>
                </a:solidFill>
                <a:latin typeface="Meiryo UI" panose="020B0604030504040204" pitchFamily="50" charset="-128"/>
                <a:ea typeface="Meiryo UI" panose="020B0604030504040204" pitchFamily="50" charset="-128"/>
              </a:rPr>
              <a:t>や</a:t>
            </a:r>
            <a:r>
              <a:rPr kumimoji="1" lang="ja-JP" altLang="en-US" sz="1200" b="1" dirty="0">
                <a:solidFill>
                  <a:schemeClr val="tx1"/>
                </a:solidFill>
                <a:latin typeface="Meiryo UI" panose="020B0604030504040204" pitchFamily="50" charset="-128"/>
                <a:ea typeface="Meiryo UI" panose="020B0604030504040204" pitchFamily="50" charset="-128"/>
              </a:rPr>
              <a:t>削減目標の設定</a:t>
            </a:r>
            <a:r>
              <a:rPr kumimoji="1" lang="ja-JP" altLang="en-US" sz="1200"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対策・施策の削減効果</a:t>
            </a:r>
            <a:r>
              <a:rPr kumimoji="1" lang="ja-JP" altLang="en-US" sz="1200" dirty="0">
                <a:solidFill>
                  <a:schemeClr val="tx1"/>
                </a:solidFill>
                <a:latin typeface="Meiryo UI" panose="020B0604030504040204" pitchFamily="50" charset="-128"/>
                <a:ea typeface="Meiryo UI" panose="020B0604030504040204" pitchFamily="50" charset="-128"/>
              </a:rPr>
              <a:t>について解説</a:t>
            </a:r>
          </a:p>
        </p:txBody>
      </p:sp>
      <p:sp>
        <p:nvSpPr>
          <p:cNvPr id="19" name="吹き出し: 四角形 18">
            <a:extLst>
              <a:ext uri="{FF2B5EF4-FFF2-40B4-BE49-F238E27FC236}">
                <a16:creationId xmlns:a16="http://schemas.microsoft.com/office/drawing/2014/main" id="{459E27A4-C167-4967-B62B-E0AAA12DBA3A}"/>
              </a:ext>
            </a:extLst>
          </p:cNvPr>
          <p:cNvSpPr/>
          <p:nvPr/>
        </p:nvSpPr>
        <p:spPr>
          <a:xfrm>
            <a:off x="3591331" y="1985690"/>
            <a:ext cx="2900631" cy="844731"/>
          </a:xfrm>
          <a:prstGeom prst="wedgeRectCallout">
            <a:avLst>
              <a:gd name="adj1" fmla="val 14423"/>
              <a:gd name="adj2" fmla="val 93084"/>
            </a:avLst>
          </a:prstGeom>
          <a:ln w="28575"/>
        </p:spPr>
        <p:style>
          <a:lnRef idx="2">
            <a:schemeClr val="accent2"/>
          </a:lnRef>
          <a:fillRef idx="1">
            <a:schemeClr val="lt1"/>
          </a:fillRef>
          <a:effectRef idx="0">
            <a:schemeClr val="accent2"/>
          </a:effectRef>
          <a:fontRef idx="minor">
            <a:schemeClr val="dk1"/>
          </a:fontRef>
        </p:style>
        <p:txBody>
          <a:bodyPr lIns="0" tIns="0" rIns="0" bIns="0" rtlCol="0" anchor="ctr"/>
          <a:lstStyle/>
          <a:p>
            <a:pPr marL="87313"/>
            <a:r>
              <a:rPr kumimoji="1" lang="ja-JP" altLang="en-US" sz="1200" dirty="0">
                <a:solidFill>
                  <a:schemeClr val="tx1"/>
                </a:solidFill>
                <a:latin typeface="Meiryo UI" panose="020B0604030504040204" pitchFamily="50" charset="-128"/>
                <a:ea typeface="Meiryo UI" panose="020B0604030504040204" pitchFamily="50" charset="-128"/>
              </a:rPr>
              <a:t>区域施策編の策定・改定および実施について、</a:t>
            </a:r>
            <a:r>
              <a:rPr kumimoji="1" lang="ja-JP" altLang="en-US" sz="1200" b="1" dirty="0">
                <a:solidFill>
                  <a:schemeClr val="tx1"/>
                </a:solidFill>
                <a:latin typeface="Meiryo UI" panose="020B0604030504040204" pitchFamily="50" charset="-128"/>
                <a:ea typeface="Meiryo UI" panose="020B0604030504040204" pitchFamily="50" charset="-128"/>
              </a:rPr>
              <a:t>基本的な考え方</a:t>
            </a:r>
            <a:r>
              <a:rPr kumimoji="1" lang="ja-JP" altLang="en-US" sz="1200" dirty="0">
                <a:solidFill>
                  <a:schemeClr val="tx1"/>
                </a:solidFill>
                <a:latin typeface="Meiryo UI" panose="020B0604030504040204" pitchFamily="50" charset="-128"/>
                <a:ea typeface="Meiryo UI" panose="020B0604030504040204" pitchFamily="50" charset="-128"/>
              </a:rPr>
              <a:t>や</a:t>
            </a:r>
            <a:r>
              <a:rPr kumimoji="1" lang="ja-JP" altLang="en-US" sz="1200" b="1" dirty="0">
                <a:solidFill>
                  <a:schemeClr val="tx1"/>
                </a:solidFill>
                <a:latin typeface="Meiryo UI" panose="020B0604030504040204" pitchFamily="50" charset="-128"/>
                <a:ea typeface="Meiryo UI" panose="020B0604030504040204" pitchFamily="50" charset="-128"/>
              </a:rPr>
              <a:t>計画策定・実施の方法・手順</a:t>
            </a:r>
            <a:r>
              <a:rPr kumimoji="1" lang="ja-JP" altLang="en-US" sz="1200" dirty="0">
                <a:solidFill>
                  <a:schemeClr val="tx1"/>
                </a:solidFill>
                <a:latin typeface="Meiryo UI" panose="020B0604030504040204" pitchFamily="50" charset="-128"/>
                <a:ea typeface="Meiryo UI" panose="020B0604030504040204" pitchFamily="50" charset="-128"/>
              </a:rPr>
              <a:t>について解説</a:t>
            </a:r>
          </a:p>
        </p:txBody>
      </p:sp>
      <p:sp>
        <p:nvSpPr>
          <p:cNvPr id="20" name="吹き出し: 四角形 19">
            <a:extLst>
              <a:ext uri="{FF2B5EF4-FFF2-40B4-BE49-F238E27FC236}">
                <a16:creationId xmlns:a16="http://schemas.microsoft.com/office/drawing/2014/main" id="{2B36A7D6-FAE2-49FB-BA3B-D18391767EDE}"/>
              </a:ext>
            </a:extLst>
          </p:cNvPr>
          <p:cNvSpPr/>
          <p:nvPr/>
        </p:nvSpPr>
        <p:spPr>
          <a:xfrm>
            <a:off x="3761873" y="6026731"/>
            <a:ext cx="2559545" cy="627995"/>
          </a:xfrm>
          <a:prstGeom prst="wedgeRectCallout">
            <a:avLst>
              <a:gd name="adj1" fmla="val -34221"/>
              <a:gd name="adj2" fmla="val -100387"/>
            </a:avLst>
          </a:prstGeom>
          <a:ln w="28575"/>
        </p:spPr>
        <p:style>
          <a:lnRef idx="2">
            <a:schemeClr val="accent2"/>
          </a:lnRef>
          <a:fillRef idx="1">
            <a:schemeClr val="lt1"/>
          </a:fillRef>
          <a:effectRef idx="0">
            <a:schemeClr val="accent2"/>
          </a:effectRef>
          <a:fontRef idx="minor">
            <a:schemeClr val="dk1"/>
          </a:fontRef>
        </p:style>
        <p:txBody>
          <a:bodyPr lIns="0" tIns="0" rIns="0" bIns="0" rtlCol="0" anchor="ctr"/>
          <a:lstStyle/>
          <a:p>
            <a:pPr marL="87313"/>
            <a:r>
              <a:rPr kumimoji="1" lang="ja-JP" altLang="en-US" sz="1200" dirty="0">
                <a:solidFill>
                  <a:schemeClr val="tx1"/>
                </a:solidFill>
                <a:latin typeface="Meiryo UI" panose="020B0604030504040204" pitchFamily="50" charset="-128"/>
                <a:ea typeface="Meiryo UI" panose="020B0604030504040204" pitchFamily="50" charset="-128"/>
              </a:rPr>
              <a:t>区域施策編を初めて策定する際に活用できるよう、同内容を比較的簡易に解説</a:t>
            </a:r>
          </a:p>
        </p:txBody>
      </p:sp>
      <p:sp>
        <p:nvSpPr>
          <p:cNvPr id="4" name="テキスト ボックス 3">
            <a:extLst>
              <a:ext uri="{FF2B5EF4-FFF2-40B4-BE49-F238E27FC236}">
                <a16:creationId xmlns:a16="http://schemas.microsoft.com/office/drawing/2014/main" id="{B3F69DA7-B334-BDF9-18FF-8D323393DB05}"/>
              </a:ext>
            </a:extLst>
          </p:cNvPr>
          <p:cNvSpPr txBox="1"/>
          <p:nvPr/>
        </p:nvSpPr>
        <p:spPr>
          <a:xfrm>
            <a:off x="25455" y="6600119"/>
            <a:ext cx="6466507" cy="253916"/>
          </a:xfrm>
          <a:prstGeom prst="rect">
            <a:avLst/>
          </a:prstGeom>
          <a:noFill/>
        </p:spPr>
        <p:txBody>
          <a:bodyPr wrap="square" rtlCol="0">
            <a:spAutoFit/>
          </a:bodyPr>
          <a:lstStyle/>
          <a:p>
            <a:r>
              <a:rPr lang="ja-JP" altLang="en-US" sz="1050" dirty="0"/>
              <a:t>出典</a:t>
            </a:r>
            <a:r>
              <a:rPr kumimoji="1" lang="ja-JP" altLang="en-US" sz="1050" dirty="0"/>
              <a:t>：</a:t>
            </a:r>
            <a:r>
              <a:rPr lang="ja-JP" altLang="en-US" sz="1050" dirty="0"/>
              <a:t>マニュアル本編：</a:t>
            </a:r>
            <a:r>
              <a:rPr lang="en-US" altLang="ja-JP" sz="1050" dirty="0"/>
              <a:t>p.9</a:t>
            </a:r>
            <a:endParaRPr kumimoji="1" lang="en-US" altLang="ja-JP" sz="1050" dirty="0"/>
          </a:p>
        </p:txBody>
      </p:sp>
    </p:spTree>
    <p:extLst>
      <p:ext uri="{BB962C8B-B14F-4D97-AF65-F5344CB8AC3E}">
        <p14:creationId xmlns:p14="http://schemas.microsoft.com/office/powerpoint/2010/main" val="1705447046"/>
      </p:ext>
    </p:extLst>
  </p:cSld>
  <p:clrMapOvr>
    <a:masterClrMapping/>
  </p:clrMapOvr>
</p:sld>
</file>

<file path=ppt/theme/theme1.xml><?xml version="1.0" encoding="utf-8"?>
<a:theme xmlns:a="http://schemas.openxmlformats.org/drawingml/2006/main" name="Office テーマ">
  <a:themeElements>
    <a:clrScheme name="ユーザー定義 1">
      <a:dk1>
        <a:sysClr val="windowText" lastClr="000000"/>
      </a:dk1>
      <a:lt1>
        <a:sysClr val="window" lastClr="FFFFFF"/>
      </a:lt1>
      <a:dk2>
        <a:srgbClr val="242852"/>
      </a:dk2>
      <a:lt2>
        <a:srgbClr val="498DF1"/>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環境省template">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0" tIns="0" rIns="0" bIns="0" rtlCol="0" anchor="ctr"/>
      <a:lstStyle>
        <a:defPPr algn="ctr">
          <a:defRPr kumimoji="1" sz="1600" dirty="0" smtClean="0">
            <a:solidFill>
              <a:schemeClr val="tx1"/>
            </a:solidFill>
            <a:latin typeface="Meiryo UI" panose="020B0604030504040204" pitchFamily="50" charset="-128"/>
            <a:ea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地球局所管事項説明資料">
  <a:themeElements>
    <a:clrScheme name="環境省template">
      <a:dk1>
        <a:sysClr val="windowText" lastClr="000000"/>
      </a:dk1>
      <a:lt1>
        <a:sysClr val="window" lastClr="FFFFFF"/>
      </a:lt1>
      <a:dk2>
        <a:srgbClr val="009C89"/>
      </a:dk2>
      <a:lt2>
        <a:srgbClr val="00584E"/>
      </a:lt2>
      <a:accent1>
        <a:srgbClr val="38BEE2"/>
      </a:accent1>
      <a:accent2>
        <a:srgbClr val="43B99A"/>
      </a:accent2>
      <a:accent3>
        <a:srgbClr val="83A4D1"/>
      </a:accent3>
      <a:accent4>
        <a:srgbClr val="C89E28"/>
      </a:accent4>
      <a:accent5>
        <a:srgbClr val="AC353C"/>
      </a:accent5>
      <a:accent6>
        <a:srgbClr val="ED7D31"/>
      </a:accent6>
      <a:hlink>
        <a:srgbClr val="0563C1"/>
      </a:hlink>
      <a:folHlink>
        <a:srgbClr val="954F72"/>
      </a:folHlink>
    </a:clrScheme>
    <a:fontScheme name="環境省template">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0" tIns="0" rIns="0" bIns="0" rtlCol="0" anchor="ctr"/>
      <a:lstStyle>
        <a:defPPr algn="ctr">
          <a:defRPr kumimoji="1" sz="1600" dirty="0" smtClean="0">
            <a:solidFill>
              <a:schemeClr val="tx1"/>
            </a:solidFill>
            <a:latin typeface="Meiryo UI" panose="020B0604030504040204" pitchFamily="50" charset="-128"/>
            <a:ea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Office テーマ">
  <a:themeElements>
    <a:clrScheme name="環境省template">
      <a:dk1>
        <a:sysClr val="windowText" lastClr="000000"/>
      </a:dk1>
      <a:lt1>
        <a:sysClr val="window" lastClr="FFFFFF"/>
      </a:lt1>
      <a:dk2>
        <a:srgbClr val="009C89"/>
      </a:dk2>
      <a:lt2>
        <a:srgbClr val="00584E"/>
      </a:lt2>
      <a:accent1>
        <a:srgbClr val="38BEE2"/>
      </a:accent1>
      <a:accent2>
        <a:srgbClr val="43B99A"/>
      </a:accent2>
      <a:accent3>
        <a:srgbClr val="83A4D1"/>
      </a:accent3>
      <a:accent4>
        <a:srgbClr val="C89E28"/>
      </a:accent4>
      <a:accent5>
        <a:srgbClr val="AC353C"/>
      </a:accent5>
      <a:accent6>
        <a:srgbClr val="ED7D31"/>
      </a:accent6>
      <a:hlink>
        <a:srgbClr val="0563C1"/>
      </a:hlink>
      <a:folHlink>
        <a:srgbClr val="954F72"/>
      </a:folHlink>
    </a:clrScheme>
    <a:fontScheme name="環境省template">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0" tIns="0" rIns="0" bIns="0" rtlCol="0" anchor="ctr"/>
      <a:lstStyle>
        <a:defPPr algn="ctr">
          <a:defRPr kumimoji="1" sz="1600" dirty="0" smtClean="0">
            <a:solidFill>
              <a:schemeClr val="tx1"/>
            </a:solidFill>
            <a:latin typeface="Meiryo UI" panose="020B0604030504040204" pitchFamily="50" charset="-128"/>
            <a:ea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テーマ">
  <a:themeElements>
    <a:clrScheme name="ユーザー定義 1">
      <a:dk1>
        <a:sysClr val="windowText" lastClr="000000"/>
      </a:dk1>
      <a:lt1>
        <a:sysClr val="window" lastClr="FFFFFF"/>
      </a:lt1>
      <a:dk2>
        <a:srgbClr val="242852"/>
      </a:dk2>
      <a:lt2>
        <a:srgbClr val="498DF1"/>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環境省template">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0" tIns="0" rIns="0" bIns="0" rtlCol="0" anchor="ctr"/>
      <a:lstStyle>
        <a:defPPr algn="ctr">
          <a:defRPr kumimoji="1" sz="1600" dirty="0" smtClean="0">
            <a:solidFill>
              <a:schemeClr val="tx1"/>
            </a:solidFill>
            <a:latin typeface="Meiryo UI" panose="020B0604030504040204" pitchFamily="50" charset="-128"/>
            <a:ea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12172</Words>
  <Application>Microsoft Macintosh PowerPoint</Application>
  <PresentationFormat>A4 210 x 297 mm</PresentationFormat>
  <Paragraphs>1362</Paragraphs>
  <Slides>86</Slides>
  <Notes>71</Notes>
  <HiddenSlides>0</HiddenSlides>
  <MMClips>0</MMClips>
  <ScaleCrop>false</ScaleCrop>
  <HeadingPairs>
    <vt:vector size="6" baseType="variant">
      <vt:variant>
        <vt:lpstr>使用されているフォント</vt:lpstr>
      </vt:variant>
      <vt:variant>
        <vt:i4>10</vt:i4>
      </vt:variant>
      <vt:variant>
        <vt:lpstr>テーマ</vt:lpstr>
      </vt:variant>
      <vt:variant>
        <vt:i4>5</vt:i4>
      </vt:variant>
      <vt:variant>
        <vt:lpstr>スライド タイトル</vt:lpstr>
      </vt:variant>
      <vt:variant>
        <vt:i4>86</vt:i4>
      </vt:variant>
    </vt:vector>
  </HeadingPairs>
  <TitlesOfParts>
    <vt:vector size="101" baseType="lpstr">
      <vt:lpstr>__Inter_a64ecd</vt:lpstr>
      <vt:lpstr>M PLUS Rounded 1c</vt:lpstr>
      <vt:lpstr>Meiryo UI</vt:lpstr>
      <vt:lpstr>Meiryo</vt:lpstr>
      <vt:lpstr>Meiryo</vt:lpstr>
      <vt:lpstr>游ゴシック</vt:lpstr>
      <vt:lpstr>游ゴシック Light</vt:lpstr>
      <vt:lpstr>Arial</vt:lpstr>
      <vt:lpstr>Comic Sans MS</vt:lpstr>
      <vt:lpstr>Wingdings</vt:lpstr>
      <vt:lpstr>Office テーマ</vt:lpstr>
      <vt:lpstr>1_地球局所管事項説明資料</vt:lpstr>
      <vt:lpstr>2_デザインの設定</vt:lpstr>
      <vt:lpstr>10_Office テーマ</vt:lpstr>
      <vt:lpstr>1_Office テーマ</vt:lpstr>
      <vt:lpstr>PowerPoint プレゼンテーション</vt:lpstr>
      <vt:lpstr>【注意事項】本ワークで使用する資料について</vt:lpstr>
      <vt:lpstr>目次</vt:lpstr>
      <vt:lpstr>はじめに</vt:lpstr>
      <vt:lpstr>本資料全体の構成と時間配分</vt:lpstr>
      <vt:lpstr>１．地方公共団体実行計画（区域施策編）策定までの流れ</vt:lpstr>
      <vt:lpstr>PowerPoint プレゼンテーション</vt:lpstr>
      <vt:lpstr>PowerPoint プレゼンテーション</vt:lpstr>
      <vt:lpstr>地方公共団体実行計画（区域施策編）の参考となるマニュアル</vt:lpstr>
      <vt:lpstr>地方公共団体実行計画（区域施策編）の策定プロセス</vt:lpstr>
      <vt:lpstr>地方公共団体実行計画（区域施策編）のPDCAの全体像</vt:lpstr>
      <vt:lpstr>２．区域施策編策定の意義</vt:lpstr>
      <vt:lpstr>区域の目指す将来像と区域施策編の関係性</vt:lpstr>
      <vt:lpstr>事例：区域の目指す将来像</vt:lpstr>
      <vt:lpstr>区域の目指す将来像・区域施策編と区域の特徴との連動性</vt:lpstr>
      <vt:lpstr>事例：区域の特徴１</vt:lpstr>
      <vt:lpstr>事例：区域の特徴２</vt:lpstr>
      <vt:lpstr>ワーク①：区域の特徴を整理する</vt:lpstr>
      <vt:lpstr>ワーク②：区域の課題と目指す姿を整理する</vt:lpstr>
      <vt:lpstr>参考：住宅街・団地における目指す姿の事例</vt:lpstr>
      <vt:lpstr>参考：農山村における目指す姿の事例</vt:lpstr>
      <vt:lpstr>３-1．温室効果ガス排出量等推計の手法 ～CO2排出量～</vt:lpstr>
      <vt:lpstr>PowerPoint プレゼンテーション</vt:lpstr>
      <vt:lpstr>PowerPoint プレゼンテーション</vt:lpstr>
      <vt:lpstr>PowerPoint プレゼンテーション</vt:lpstr>
      <vt:lpstr>自治体排出量カルテについて</vt:lpstr>
      <vt:lpstr>自治体排出量カルテについて</vt:lpstr>
      <vt:lpstr>分野・部門の解説</vt:lpstr>
      <vt:lpstr>排出量カルテ：１．CO2排出量の傾向把握</vt:lpstr>
      <vt:lpstr>排出量カルテ：１．CO2排出量の傾向把握</vt:lpstr>
      <vt:lpstr>排出量カルテ：２．活動量の現状把握</vt:lpstr>
      <vt:lpstr>排出量カルテ：２．活動量の現状把握</vt:lpstr>
      <vt:lpstr>排出量カルテ：３．特定事業所の現状把握</vt:lpstr>
      <vt:lpstr>排出量カルテ：３．特定事業所の現状把握</vt:lpstr>
      <vt:lpstr>排出量カルテの修正による活用</vt:lpstr>
      <vt:lpstr>CO2排出量の算定方法についてより深く理解する</vt:lpstr>
      <vt:lpstr>ワーク③：自治体の排出量が多い分野を理解する</vt:lpstr>
      <vt:lpstr>参考：排出量カルテの見方（排出量が多い部門・分野の把握）</vt:lpstr>
      <vt:lpstr>ワーク④：自治体の排出量が多い分野を分析する</vt:lpstr>
      <vt:lpstr>事例：区域の特徴・特性に照らし合わせた主要な要因</vt:lpstr>
      <vt:lpstr>3-2．温室効果ガス排出量等推計の手法 ～再エネ発電量～</vt:lpstr>
      <vt:lpstr>再エネ導入ポテンシャルの定義</vt:lpstr>
      <vt:lpstr>排出量カルテ：４．再エネ導入量の把握</vt:lpstr>
      <vt:lpstr>排出量カルテ：４．再エネ導入量の把握</vt:lpstr>
      <vt:lpstr>排出量カルテ：５．再エネ導入ポテンシャルの把握</vt:lpstr>
      <vt:lpstr>排出量カルテ：５．再エネ導入ポテンシャルの把握</vt:lpstr>
      <vt:lpstr>電力需要量と供給量の考え方について</vt:lpstr>
      <vt:lpstr>ワーク⑤：自治体の再エネポテンシャルを把握する</vt:lpstr>
      <vt:lpstr>4-1．温室効果ガス排出量の要因分析 ～現況推計～</vt:lpstr>
      <vt:lpstr>温室効果ガス排出の要因分析の目的・概要</vt:lpstr>
      <vt:lpstr>事例：先進自治体の要因分析１</vt:lpstr>
      <vt:lpstr>事例：先進自治体の要因分析２</vt:lpstr>
      <vt:lpstr>【振り返り】自身の自治体の排出量が多い分野を理解する</vt:lpstr>
      <vt:lpstr>温室効果ガス排出に影響する要因の分解</vt:lpstr>
      <vt:lpstr>温室効果ガス排出要因の体系的な分析</vt:lpstr>
      <vt:lpstr>ワーク⑥：自治体の排出要因を体系的に整理する</vt:lpstr>
      <vt:lpstr>4-2．温室効果ガス排出量の要因分析 ～将来推計～</vt:lpstr>
      <vt:lpstr>将来推計（BAUシナリオ）の手法</vt:lpstr>
      <vt:lpstr>将来推計（BAUシナリオ）の手法</vt:lpstr>
      <vt:lpstr>部門ごとの算定方法</vt:lpstr>
      <vt:lpstr>5．削減目標の設定</vt:lpstr>
      <vt:lpstr>地球温暖化対策計画の目標</vt:lpstr>
      <vt:lpstr>地球温暖化対策計画の目標</vt:lpstr>
      <vt:lpstr>地球温暖化対策計画の目標</vt:lpstr>
      <vt:lpstr>ワーク⑦：削減目標の設定の流れ１</vt:lpstr>
      <vt:lpstr>ワーク⑦：削減目標の設定の流れ２</vt:lpstr>
      <vt:lpstr>ワーク⑧：2050年カーボンニュートラルに向けた総量削減目標</vt:lpstr>
      <vt:lpstr>６．対策・施策の立案</vt:lpstr>
      <vt:lpstr>対策・施策立案の流れ</vt:lpstr>
      <vt:lpstr>参考：対策・施策の体系的整理の完成イメージ</vt:lpstr>
      <vt:lpstr>対策・施策の体系的整理</vt:lpstr>
      <vt:lpstr>取組主体ごとの対策・施策</vt:lpstr>
      <vt:lpstr>【振り返り】排出量の要因分析</vt:lpstr>
      <vt:lpstr>ワーク⑨：対策・施策の体系的整理</vt:lpstr>
      <vt:lpstr>対策・施策に関する事項</vt:lpstr>
      <vt:lpstr>対策・施策に関する事項</vt:lpstr>
      <vt:lpstr>取組主体ごとの取組方針の設定</vt:lpstr>
      <vt:lpstr>ワーク⑩：取組主体ごとの取組方針の設定</vt:lpstr>
      <vt:lpstr>ワーク⑪：取組を推進する上での他部署との連携</vt:lpstr>
      <vt:lpstr>７．対策・施策を具体的に進めるために</vt:lpstr>
      <vt:lpstr>目標達成のための戦略・実施計画策定</vt:lpstr>
      <vt:lpstr>目標の設定と評価指標の選定</vt:lpstr>
      <vt:lpstr>モニタリングとデータ収集方法</vt:lpstr>
      <vt:lpstr>対策・施策の目標設定</vt:lpstr>
      <vt:lpstr>継続的な評価と改善</vt:lpstr>
      <vt:lpstr>区域施策編の構成と本ワークの該当部分</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区域施策編策定 補助資料</dc:title>
  <dc:subject/>
  <dc:creator/>
  <cp:keywords/>
  <dc:description/>
  <cp:lastModifiedBy/>
  <cp:revision>1</cp:revision>
  <dcterms:created xsi:type="dcterms:W3CDTF">2023-08-03T23:57:39Z</dcterms:created>
  <dcterms:modified xsi:type="dcterms:W3CDTF">2024-04-25T10:34:16Z</dcterms:modified>
  <cp:category/>
</cp:coreProperties>
</file>