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3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 autoCompressPictures="0" bookmarkIdSeed="4">
  <p:sldMasterIdLst>
    <p:sldMasterId id="2147483648" r:id="rId4"/>
    <p:sldMasterId id="2147483682" r:id="rId5"/>
    <p:sldMasterId id="2147483720" r:id="rId6"/>
    <p:sldMasterId id="2147483759" r:id="rId7"/>
  </p:sldMasterIdLst>
  <p:notesMasterIdLst>
    <p:notesMasterId r:id="rId26"/>
  </p:notesMasterIdLst>
  <p:handoutMasterIdLst>
    <p:handoutMasterId r:id="rId27"/>
  </p:handoutMasterIdLst>
  <p:sldIdLst>
    <p:sldId id="2147476862" r:id="rId8"/>
    <p:sldId id="2147477009" r:id="rId9"/>
    <p:sldId id="2147477080" r:id="rId10"/>
    <p:sldId id="2147477081" r:id="rId11"/>
    <p:sldId id="2147476986" r:id="rId12"/>
    <p:sldId id="2147477002" r:id="rId13"/>
    <p:sldId id="2147477079" r:id="rId14"/>
    <p:sldId id="2147477048" r:id="rId15"/>
    <p:sldId id="2147477049" r:id="rId16"/>
    <p:sldId id="2147477012" r:id="rId17"/>
    <p:sldId id="2147476994" r:id="rId18"/>
    <p:sldId id="2147476993" r:id="rId19"/>
    <p:sldId id="2147477015" r:id="rId20"/>
    <p:sldId id="2147477050" r:id="rId21"/>
    <p:sldId id="2147477016" r:id="rId22"/>
    <p:sldId id="2147477051" r:id="rId23"/>
    <p:sldId id="2147477017" r:id="rId24"/>
    <p:sldId id="2147476998" r:id="rId25"/>
  </p:sldIdLst>
  <p:sldSz cx="9906000" cy="6858000" type="A4"/>
  <p:notesSz cx="6807200" cy="9939338"/>
  <p:defaultTextStyle>
    <a:defPPr>
      <a:defRPr lang="ja-JP"/>
    </a:defPPr>
    <a:lvl1pPr marL="0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kumimoji="1"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表紙" id="{BAE4EEA4-C7E3-4A3B-9F4A-12280089244D}">
          <p14:sldIdLst>
            <p14:sldId id="2147476862"/>
          </p14:sldIdLst>
        </p14:section>
        <p14:section name="1日目：ワークショップ①" id="{390881FD-15DE-4AB2-9D82-0D73F6EA5B23}">
          <p14:sldIdLst>
            <p14:sldId id="2147477009"/>
            <p14:sldId id="2147477080"/>
            <p14:sldId id="2147477081"/>
            <p14:sldId id="2147476986"/>
          </p14:sldIdLst>
        </p14:section>
        <p14:section name="2日目：ワークショップ②" id="{7C8AA299-2D2B-4E96-8A56-A45A26D36533}">
          <p14:sldIdLst>
            <p14:sldId id="2147477002"/>
            <p14:sldId id="2147477079"/>
          </p14:sldIdLst>
        </p14:section>
        <p14:section name="2日目：ワークショップ③" id="{4C93EB6E-D329-469D-B629-8FFB46E8B286}">
          <p14:sldIdLst>
            <p14:sldId id="2147477048"/>
            <p14:sldId id="2147477049"/>
            <p14:sldId id="2147477012"/>
            <p14:sldId id="2147476994"/>
            <p14:sldId id="2147476993"/>
            <p14:sldId id="2147477015"/>
            <p14:sldId id="2147477050"/>
            <p14:sldId id="2147477016"/>
            <p14:sldId id="2147477051"/>
            <p14:sldId id="2147477017"/>
            <p14:sldId id="214747699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9" name="作成者" initials="A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EAC"/>
    <a:srgbClr val="F2D3D5"/>
    <a:srgbClr val="F0F496"/>
    <a:srgbClr val="FFCCCC"/>
    <a:srgbClr val="009C89"/>
    <a:srgbClr val="E6EDF6"/>
    <a:srgbClr val="000000"/>
    <a:srgbClr val="D9F1EB"/>
    <a:srgbClr val="83A4D1"/>
    <a:srgbClr val="80CE87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B5D434-4685-40FE-92E2-9E0CCDD529BD}" v="1" dt="2023-10-30T08:37:31.9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4" autoAdjust="0"/>
    <p:restoredTop sz="96353" autoAdjust="0"/>
  </p:normalViewPr>
  <p:slideViewPr>
    <p:cSldViewPr snapToGrid="0" showGuides="1">
      <p:cViewPr varScale="1">
        <p:scale>
          <a:sx n="109" d="100"/>
          <a:sy n="109" d="100"/>
        </p:scale>
        <p:origin x="1808" y="176"/>
      </p:cViewPr>
      <p:guideLst/>
    </p:cSldViewPr>
  </p:slideViewPr>
  <p:outlineViewPr>
    <p:cViewPr>
      <p:scale>
        <a:sx n="33" d="100"/>
        <a:sy n="33" d="100"/>
      </p:scale>
      <p:origin x="0" y="-78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274" y="3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34" Type="http://schemas.microsoft.com/office/2018/10/relationships/authors" Target="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Relationship Id="rId8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51E28397-CE9F-4A4F-83AA-D0EA3F4C923B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A1A9EC94-881B-45FD-A33D-91ACA62818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900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AFC7D872-D854-451F-B949-DE400AD69128}" type="datetimeFigureOut">
              <a:rPr kumimoji="1" lang="ja-JP" altLang="en-US" smtClean="0"/>
              <a:t>2024/4/25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5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57D1F5FD-64A4-44EB-B20D-0D258855B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7882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1pPr>
    <a:lvl2pPr marL="419938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2pPr>
    <a:lvl3pPr marL="839876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3pPr>
    <a:lvl4pPr marL="1259815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4pPr>
    <a:lvl5pPr marL="1679753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5pPr>
    <a:lvl6pPr marL="2099691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6pPr>
    <a:lvl7pPr marL="2519629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7pPr>
    <a:lvl8pPr marL="2939567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8pPr>
    <a:lvl9pPr marL="3359506" algn="l" defTabSz="839876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2663" y="1243013"/>
            <a:ext cx="4841875" cy="33528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D1F5FD-64A4-44EB-B20D-0D258855B5D3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8197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2663" y="1243013"/>
            <a:ext cx="4841875" cy="33528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D1F5FD-64A4-44EB-B20D-0D258855B5D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8357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2663" y="1243013"/>
            <a:ext cx="4841875" cy="33528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D1F5FD-64A4-44EB-B20D-0D258855B5D3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2492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2663" y="1243013"/>
            <a:ext cx="4841875" cy="33528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D1F5FD-64A4-44EB-B20D-0D258855B5D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317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sv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jpe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sv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21.png"/><Relationship Id="rId5" Type="http://schemas.openxmlformats.org/officeDocument/2006/relationships/image" Target="../media/image20.jpeg"/><Relationship Id="rId4" Type="http://schemas.openxmlformats.org/officeDocument/2006/relationships/image" Target="../media/image19.jpeg"/><Relationship Id="rId9" Type="http://schemas.openxmlformats.org/officeDocument/2006/relationships/image" Target="../media/image24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5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sv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5.jpeg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5.jpeg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0.jpe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25.jpeg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3.jpeg"/><Relationship Id="rId2" Type="http://schemas.openxmlformats.org/officeDocument/2006/relationships/image" Target="../media/image28.jpe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8.jpeg"/><Relationship Id="rId5" Type="http://schemas.openxmlformats.org/officeDocument/2006/relationships/image" Target="../media/image37.svg"/><Relationship Id="rId4" Type="http://schemas.openxmlformats.org/officeDocument/2006/relationships/image" Target="../media/image3.png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jpeg"/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jpe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7" Type="http://schemas.openxmlformats.org/officeDocument/2006/relationships/image" Target="../media/image5.jpeg"/><Relationship Id="rId2" Type="http://schemas.openxmlformats.org/officeDocument/2006/relationships/image" Target="../media/image45.jpe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8.svg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>
            <a:off x="366808" y="359096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52" dirty="0">
              <a:solidFill>
                <a:schemeClr val="tx1"/>
              </a:solidFill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69427F34-BDBE-48D8-A7F4-1EE85CF4440A}"/>
              </a:ext>
            </a:extLst>
          </p:cNvPr>
          <p:cNvGrpSpPr/>
          <p:nvPr userDrawn="1"/>
        </p:nvGrpSpPr>
        <p:grpSpPr>
          <a:xfrm>
            <a:off x="958477" y="2714141"/>
            <a:ext cx="7989045" cy="914438"/>
            <a:chOff x="1034510" y="2991837"/>
            <a:chExt cx="8622792" cy="1007999"/>
          </a:xfrm>
        </p:grpSpPr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4E3800AC-DAF6-41B1-810E-4A51489649E0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7CF90A11-AE44-4385-824C-1819712F0D92}"/>
                </a:ext>
              </a:extLst>
            </p:cNvPr>
            <p:cNvCxnSpPr/>
            <p:nvPr userDrawn="1"/>
          </p:nvCxnSpPr>
          <p:spPr>
            <a:xfrm>
              <a:off x="1034510" y="3999836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タイトル 29">
            <a:extLst>
              <a:ext uri="{FF2B5EF4-FFF2-40B4-BE49-F238E27FC236}">
                <a16:creationId xmlns:a16="http://schemas.microsoft.com/office/drawing/2014/main" id="{D7232AF9-EC33-4888-B5A0-D03E836B43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8477" y="2714140"/>
            <a:ext cx="8004988" cy="914439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3266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1000"/>
              </a:spcBef>
              <a:buFontTx/>
            </a:pPr>
            <a:r>
              <a:rPr kumimoji="1" lang="ja-JP" altLang="en-US" dirty="0"/>
              <a:t>表紙タイトル</a:t>
            </a:r>
          </a:p>
        </p:txBody>
      </p:sp>
      <p:sp>
        <p:nvSpPr>
          <p:cNvPr id="27" name="コンテンツ プレースホルダー 21">
            <a:extLst>
              <a:ext uri="{FF2B5EF4-FFF2-40B4-BE49-F238E27FC236}">
                <a16:creationId xmlns:a16="http://schemas.microsoft.com/office/drawing/2014/main" id="{730FB38C-75FA-4F17-A448-34BAAD2B475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958477" y="3763721"/>
            <a:ext cx="8004988" cy="391903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814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31" name="コンテンツ プレースホルダー 21">
            <a:extLst>
              <a:ext uri="{FF2B5EF4-FFF2-40B4-BE49-F238E27FC236}">
                <a16:creationId xmlns:a16="http://schemas.microsoft.com/office/drawing/2014/main" id="{9693F458-7CAF-4411-88EF-755A4D8136D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93265" y="4931489"/>
            <a:ext cx="333541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33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32" name="コンテンツ プレースホルダー 21">
            <a:extLst>
              <a:ext uri="{FF2B5EF4-FFF2-40B4-BE49-F238E27FC236}">
                <a16:creationId xmlns:a16="http://schemas.microsoft.com/office/drawing/2014/main" id="{1645C6DC-6217-43BE-8989-B6A0BD9C234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93265" y="5192757"/>
            <a:ext cx="333541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33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所属　名前</a:t>
            </a:r>
          </a:p>
        </p:txBody>
      </p:sp>
    </p:spTree>
    <p:extLst>
      <p:ext uri="{BB962C8B-B14F-4D97-AF65-F5344CB8AC3E}">
        <p14:creationId xmlns:p14="http://schemas.microsoft.com/office/powerpoint/2010/main" val="328222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3" y="196674"/>
            <a:ext cx="9565554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763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487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9439042" y="6400782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32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22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コンテンツ プレースホルダー 3">
            <a:extLst>
              <a:ext uri="{FF2B5EF4-FFF2-40B4-BE49-F238E27FC236}">
                <a16:creationId xmlns:a16="http://schemas.microsoft.com/office/drawing/2014/main" id="{C1791075-645A-44CE-9A5F-5011B74CA08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4" y="1007807"/>
            <a:ext cx="9605952" cy="1331798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42544" indent="-242544" algn="l">
              <a:lnSpc>
                <a:spcPct val="100000"/>
              </a:lnSpc>
              <a:spcBef>
                <a:spcPts val="533"/>
              </a:spcBef>
              <a:buFont typeface="Wingdings" panose="05000000000000000000" pitchFamily="2" charset="2"/>
              <a:buChar char="n"/>
              <a:defRPr sz="1776"/>
            </a:lvl1pPr>
            <a:lvl2pPr marL="397659" indent="-155116" algn="l">
              <a:lnSpc>
                <a:spcPct val="100000"/>
              </a:lnSpc>
              <a:spcBef>
                <a:spcPts val="356"/>
              </a:spcBef>
              <a:buFont typeface="Arial" panose="020B0604020202020204" pitchFamily="34" charset="0"/>
              <a:buChar char="•"/>
              <a:defRPr sz="1598"/>
            </a:lvl2pPr>
            <a:lvl3pPr marL="613411" indent="-207291" algn="l">
              <a:lnSpc>
                <a:spcPct val="100000"/>
              </a:lnSpc>
              <a:spcBef>
                <a:spcPts val="177"/>
              </a:spcBef>
              <a:buFont typeface="Wingdings" panose="05000000000000000000" pitchFamily="2" charset="2"/>
              <a:buChar char="ü"/>
              <a:defRPr sz="1422"/>
            </a:lvl3pPr>
            <a:lvl4pPr marL="803780" indent="-191778" algn="l">
              <a:lnSpc>
                <a:spcPct val="100000"/>
              </a:lnSpc>
              <a:spcBef>
                <a:spcPts val="177"/>
              </a:spcBef>
              <a:buFont typeface="Meiryo UI" panose="020B0604030504040204" pitchFamily="50" charset="-128"/>
              <a:buChar char="※"/>
              <a:defRPr sz="1066"/>
            </a:lvl4pPr>
            <a:lvl5pPr algn="l">
              <a:defRPr sz="1776"/>
            </a:lvl5pPr>
          </a:lstStyle>
          <a:p>
            <a:pPr lvl="0"/>
            <a:r>
              <a:rPr kumimoji="1" lang="ja-JP" altLang="en-US"/>
              <a:t>リード文（</a:t>
            </a:r>
            <a:r>
              <a:rPr kumimoji="1" lang="en-US" altLang="ja-JP"/>
              <a:t>Tab</a:t>
            </a:r>
            <a:r>
              <a:rPr kumimoji="1" lang="ja-JP" altLang="en-US"/>
              <a:t>キーで行頭文字を第</a:t>
            </a:r>
            <a:r>
              <a:rPr kumimoji="1" lang="en-US" altLang="ja-JP"/>
              <a:t>4</a:t>
            </a:r>
            <a:r>
              <a:rPr kumimoji="1" lang="ja-JP" altLang="en-US"/>
              <a:t>レベルまで選択できます）</a:t>
            </a:r>
          </a:p>
          <a:p>
            <a:pPr lvl="1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</a:t>
            </a:r>
            <a:r>
              <a:rPr kumimoji="1" lang="en-US" altLang="ja-JP"/>
              <a:t>3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</a:t>
            </a:r>
            <a:r>
              <a:rPr kumimoji="1" lang="en-US" altLang="ja-JP"/>
              <a:t>4</a:t>
            </a:r>
            <a:r>
              <a:rPr kumimoji="1" lang="ja-JP" altLang="en-US"/>
              <a:t>レベル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6006E5F-965C-4D66-B48A-28C127669088}"/>
              </a:ext>
            </a:extLst>
          </p:cNvPr>
          <p:cNvSpPr txBox="1"/>
          <p:nvPr userDrawn="1"/>
        </p:nvSpPr>
        <p:spPr>
          <a:xfrm>
            <a:off x="7349705" y="6538823"/>
            <a:ext cx="18115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2445335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5" y="196674"/>
            <a:ext cx="9565554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391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052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 userDrawn="1">
            <p:ph sz="quarter" idx="12" hasCustomPrompt="1"/>
          </p:nvPr>
        </p:nvSpPr>
        <p:spPr>
          <a:xfrm>
            <a:off x="150026" y="1007809"/>
            <a:ext cx="9605953" cy="564024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220877" indent="-220877" algn="l">
              <a:lnSpc>
                <a:spcPct val="100000"/>
              </a:lnSpc>
              <a:spcBef>
                <a:spcPts val="464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539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8833E07-200F-42B1-85BA-BCEA4EF87CD4}"/>
              </a:ext>
            </a:extLst>
          </p:cNvPr>
          <p:cNvSpPr txBox="1"/>
          <p:nvPr userDrawn="1"/>
        </p:nvSpPr>
        <p:spPr>
          <a:xfrm>
            <a:off x="7349705" y="6538823"/>
            <a:ext cx="18115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1656117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AAEF-CCB8-487B-8979-431160BD15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6009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次用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8499E0-6698-7242-8365-20FF5A758AA5}"/>
              </a:ext>
            </a:extLst>
          </p:cNvPr>
          <p:cNvSpPr txBox="1"/>
          <p:nvPr userDrawn="1"/>
        </p:nvSpPr>
        <p:spPr>
          <a:xfrm>
            <a:off x="1" y="6609926"/>
            <a:ext cx="9906000" cy="215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8434F60-59C2-5746-B363-8E311F3EE048}" type="slidenum">
              <a:rPr lang="en-US" altLang="ja-JP" sz="799" b="0" smtClean="0">
                <a:ln w="2540"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‹#›</a:t>
            </a:fld>
            <a:endParaRPr lang="ja-JP" altLang="en-US" sz="799" b="0" dirty="0">
              <a:ln w="2540">
                <a:solidFill>
                  <a:schemeClr val="bg2">
                    <a:lumMod val="75000"/>
                  </a:schemeClr>
                </a:solidFill>
              </a:ln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7" name="Picture 11" descr="ç°å¢ç">
            <a:extLst>
              <a:ext uri="{FF2B5EF4-FFF2-40B4-BE49-F238E27FC236}">
                <a16:creationId xmlns:a16="http://schemas.microsoft.com/office/drawing/2014/main" id="{A36EA33E-F10C-8847-BD79-6A62721F999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67313" y="133064"/>
            <a:ext cx="596513" cy="598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グラフィックス 3">
            <a:extLst>
              <a:ext uri="{FF2B5EF4-FFF2-40B4-BE49-F238E27FC236}">
                <a16:creationId xmlns:a16="http://schemas.microsoft.com/office/drawing/2014/main" id="{DFC3FEA0-0269-A340-8AC0-2EE9382B6D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4259" y="354183"/>
            <a:ext cx="8872196" cy="461267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EBCF4434-9025-3445-AC58-7DECDD0D5A3D}"/>
              </a:ext>
            </a:extLst>
          </p:cNvPr>
          <p:cNvCxnSpPr>
            <a:cxnSpLocks/>
          </p:cNvCxnSpPr>
          <p:nvPr userDrawn="1"/>
        </p:nvCxnSpPr>
        <p:spPr>
          <a:xfrm>
            <a:off x="250000" y="532084"/>
            <a:ext cx="359245" cy="352637"/>
          </a:xfrm>
          <a:prstGeom prst="line">
            <a:avLst/>
          </a:prstGeom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9F081F0C-555C-6443-8F74-0430630E7B15}"/>
              </a:ext>
            </a:extLst>
          </p:cNvPr>
          <p:cNvCxnSpPr>
            <a:cxnSpLocks/>
          </p:cNvCxnSpPr>
          <p:nvPr userDrawn="1"/>
        </p:nvCxnSpPr>
        <p:spPr>
          <a:xfrm>
            <a:off x="8636743" y="262409"/>
            <a:ext cx="633971" cy="623778"/>
          </a:xfrm>
          <a:prstGeom prst="line">
            <a:avLst/>
          </a:prstGeom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7060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予算ポンチ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3BEBEB83-2FD5-5547-BD5B-79C1EFD2792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8763" y="6403453"/>
            <a:ext cx="9363459" cy="323687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3EF348-FC06-1848-85F5-04404EE0C18F}"/>
              </a:ext>
            </a:extLst>
          </p:cNvPr>
          <p:cNvSpPr txBox="1"/>
          <p:nvPr userDrawn="1"/>
        </p:nvSpPr>
        <p:spPr>
          <a:xfrm>
            <a:off x="258764" y="6435626"/>
            <a:ext cx="1107921" cy="258084"/>
          </a:xfrm>
          <a:prstGeom prst="rect">
            <a:avLst/>
          </a:prstGeom>
          <a:noFill/>
        </p:spPr>
        <p:txBody>
          <a:bodyPr wrap="square" lIns="105747" rtlCol="0" anchor="ctr">
            <a:spAutoFit/>
          </a:bodyPr>
          <a:lstStyle/>
          <a:p>
            <a:pPr lvl="0"/>
            <a:r>
              <a:rPr lang="ja-JP" altLang="en-US" sz="1077" b="1" dirty="0">
                <a:solidFill>
                  <a:prstClr val="white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お問合せ先：</a:t>
            </a:r>
          </a:p>
        </p:txBody>
      </p:sp>
      <p:pic>
        <p:nvPicPr>
          <p:cNvPr id="7" name="Picture 11" descr="ç°å¢ç">
            <a:extLst>
              <a:ext uri="{FF2B5EF4-FFF2-40B4-BE49-F238E27FC236}">
                <a16:creationId xmlns:a16="http://schemas.microsoft.com/office/drawing/2014/main" id="{6109DDF5-F374-FC42-ADF9-8071A9BC06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92914" y="160982"/>
            <a:ext cx="672372" cy="67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209954DF-ED5F-424C-9D84-753BF11EE07C}"/>
              </a:ext>
            </a:extLst>
          </p:cNvPr>
          <p:cNvCxnSpPr>
            <a:cxnSpLocks/>
          </p:cNvCxnSpPr>
          <p:nvPr userDrawn="1"/>
        </p:nvCxnSpPr>
        <p:spPr>
          <a:xfrm flipH="1">
            <a:off x="288001" y="509307"/>
            <a:ext cx="8688628" cy="9406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プレースホルダー 36"/>
          <p:cNvSpPr>
            <a:spLocks noGrp="1"/>
          </p:cNvSpPr>
          <p:nvPr>
            <p:ph type="body" sz="quarter" idx="10" hasCustomPrompt="1"/>
          </p:nvPr>
        </p:nvSpPr>
        <p:spPr>
          <a:xfrm>
            <a:off x="287338" y="215901"/>
            <a:ext cx="8689975" cy="282575"/>
          </a:xfrm>
        </p:spPr>
        <p:txBody>
          <a:bodyPr lIns="108000" tIns="72000" rIns="0" bIns="0" anchor="ctr"/>
          <a:lstStyle>
            <a:lvl1pPr marL="0" indent="0">
              <a:buNone/>
              <a:defRPr sz="1763" b="1">
                <a:solidFill>
                  <a:srgbClr val="009C89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事業名を記入（○○省連携事業）</a:t>
            </a:r>
          </a:p>
        </p:txBody>
      </p:sp>
      <p:cxnSp>
        <p:nvCxnSpPr>
          <p:cNvPr id="8" name="直線コネクタ 7"/>
          <p:cNvCxnSpPr/>
          <p:nvPr userDrawn="1"/>
        </p:nvCxnSpPr>
        <p:spPr>
          <a:xfrm flipV="1">
            <a:off x="5673726" y="2529386"/>
            <a:ext cx="3948497" cy="8416"/>
          </a:xfrm>
          <a:prstGeom prst="line">
            <a:avLst/>
          </a:prstGeom>
          <a:ln w="12700">
            <a:solidFill>
              <a:srgbClr val="009C89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 userDrawn="1"/>
        </p:nvCxnSpPr>
        <p:spPr>
          <a:xfrm flipV="1">
            <a:off x="283780" y="2529386"/>
            <a:ext cx="5064509" cy="15697"/>
          </a:xfrm>
          <a:prstGeom prst="line">
            <a:avLst/>
          </a:prstGeom>
          <a:ln w="12700">
            <a:solidFill>
              <a:srgbClr val="009C89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 userDrawn="1"/>
        </p:nvSpPr>
        <p:spPr>
          <a:xfrm>
            <a:off x="273051" y="2316837"/>
            <a:ext cx="3948497" cy="210955"/>
          </a:xfrm>
          <a:prstGeom prst="rect">
            <a:avLst/>
          </a:prstGeom>
          <a:noFill/>
        </p:spPr>
        <p:txBody>
          <a:bodyPr wrap="square" lIns="0" tIns="0" bIns="0" rtlCol="0" anchor="b">
            <a:spAutoFit/>
          </a:bodyPr>
          <a:lstStyle/>
          <a:p>
            <a:r>
              <a:rPr kumimoji="1" lang="en-US" altLang="ja-JP" sz="1371" b="1" dirty="0">
                <a:solidFill>
                  <a:srgbClr val="009C89"/>
                </a:solidFill>
                <a:latin typeface="+mj-ea"/>
                <a:ea typeface="+mj-ea"/>
              </a:rPr>
              <a:t>2. </a:t>
            </a:r>
            <a:r>
              <a:rPr kumimoji="1" lang="ja-JP" altLang="en-US" sz="1371" b="1" dirty="0">
                <a:solidFill>
                  <a:srgbClr val="009C89"/>
                </a:solidFill>
              </a:rPr>
              <a:t>事業内容</a:t>
            </a:r>
          </a:p>
        </p:txBody>
      </p:sp>
      <p:cxnSp>
        <p:nvCxnSpPr>
          <p:cNvPr id="33" name="直線コネクタ 32"/>
          <p:cNvCxnSpPr/>
          <p:nvPr userDrawn="1"/>
        </p:nvCxnSpPr>
        <p:spPr>
          <a:xfrm flipV="1">
            <a:off x="283780" y="5462043"/>
            <a:ext cx="5064509" cy="15697"/>
          </a:xfrm>
          <a:prstGeom prst="line">
            <a:avLst/>
          </a:prstGeom>
          <a:ln w="12700">
            <a:solidFill>
              <a:srgbClr val="009C89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プレースホルダー 36"/>
          <p:cNvSpPr>
            <a:spLocks noGrp="1"/>
          </p:cNvSpPr>
          <p:nvPr>
            <p:ph type="body" sz="quarter" idx="12" hasCustomPrompt="1"/>
          </p:nvPr>
        </p:nvSpPr>
        <p:spPr>
          <a:xfrm>
            <a:off x="5925545" y="2300038"/>
            <a:ext cx="3672000" cy="219920"/>
          </a:xfrm>
        </p:spPr>
        <p:txBody>
          <a:bodyPr lIns="0" tIns="0" bIns="0" anchor="b" anchorCtr="0">
            <a:normAutofit/>
          </a:bodyPr>
          <a:lstStyle>
            <a:lvl1pPr marL="0" indent="0">
              <a:buNone/>
              <a:defRPr sz="1371" b="1">
                <a:solidFill>
                  <a:srgbClr val="009C89"/>
                </a:solidFill>
                <a:latin typeface="+mj-ea"/>
                <a:ea typeface="+mj-ea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補助対象、支援対象の例、事業イメージ </a:t>
            </a:r>
            <a:r>
              <a:rPr kumimoji="1" lang="en-US" altLang="ja-JP" dirty="0"/>
              <a:t>etc.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 userDrawn="1"/>
        </p:nvSpPr>
        <p:spPr>
          <a:xfrm>
            <a:off x="283780" y="5220617"/>
            <a:ext cx="3948497" cy="257122"/>
          </a:xfrm>
          <a:prstGeom prst="rect">
            <a:avLst/>
          </a:prstGeom>
          <a:noFill/>
        </p:spPr>
        <p:txBody>
          <a:bodyPr wrap="square" lIns="0" bIns="0" rtlCol="0" anchor="b">
            <a:spAutoFit/>
          </a:bodyPr>
          <a:lstStyle/>
          <a:p>
            <a:r>
              <a:rPr kumimoji="1" lang="en-US" altLang="ja-JP" sz="1371" b="1" dirty="0">
                <a:solidFill>
                  <a:srgbClr val="009C89"/>
                </a:solidFill>
                <a:latin typeface="+mj-ea"/>
                <a:ea typeface="+mj-ea"/>
              </a:rPr>
              <a:t>3. </a:t>
            </a:r>
            <a:r>
              <a:rPr kumimoji="1" lang="ja-JP" altLang="en-US" sz="1371" b="1" dirty="0">
                <a:solidFill>
                  <a:srgbClr val="009C89"/>
                </a:solidFill>
              </a:rPr>
              <a:t>事業スキーム</a:t>
            </a:r>
          </a:p>
        </p:txBody>
      </p:sp>
      <p:sp>
        <p:nvSpPr>
          <p:cNvPr id="38" name="テキスト プレースホルダー 37"/>
          <p:cNvSpPr>
            <a:spLocks noGrp="1"/>
          </p:cNvSpPr>
          <p:nvPr>
            <p:ph type="body" sz="quarter" idx="13" hasCustomPrompt="1"/>
          </p:nvPr>
        </p:nvSpPr>
        <p:spPr>
          <a:xfrm>
            <a:off x="1352397" y="5482315"/>
            <a:ext cx="3986519" cy="301438"/>
          </a:xfrm>
        </p:spPr>
        <p:txBody>
          <a:bodyPr lIns="90000" tIns="36000" rIns="90000" bIns="3600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75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赤色の吹出しに示した選択肢の中から選択して記載</a:t>
            </a:r>
            <a:endParaRPr kumimoji="1" lang="en-US" altLang="ja-JP" dirty="0"/>
          </a:p>
        </p:txBody>
      </p:sp>
      <p:sp>
        <p:nvSpPr>
          <p:cNvPr id="39" name="テキスト プレースホルダー 37"/>
          <p:cNvSpPr>
            <a:spLocks noGrp="1"/>
          </p:cNvSpPr>
          <p:nvPr>
            <p:ph type="body" sz="quarter" idx="14" hasCustomPrompt="1"/>
          </p:nvPr>
        </p:nvSpPr>
        <p:spPr>
          <a:xfrm>
            <a:off x="283780" y="2555720"/>
            <a:ext cx="5064509" cy="2576498"/>
          </a:xfrm>
        </p:spPr>
        <p:txBody>
          <a:bodyPr lIns="0" tIns="72000" anchor="t">
            <a:no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175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事業内容を説明</a:t>
            </a:r>
            <a:endParaRPr kumimoji="1" lang="en-US" altLang="ja-JP" dirty="0"/>
          </a:p>
        </p:txBody>
      </p:sp>
      <p:pic>
        <p:nvPicPr>
          <p:cNvPr id="41" name="グラフィックス 4">
            <a:extLst>
              <a:ext uri="{FF2B5EF4-FFF2-40B4-BE49-F238E27FC236}">
                <a16:creationId xmlns:a16="http://schemas.microsoft.com/office/drawing/2014/main" id="{3BEBEB83-2FD5-5547-BD5B-79C1EFD27926}"/>
              </a:ext>
            </a:extLst>
          </p:cNvPr>
          <p:cNvPicPr>
            <a:picLocks/>
          </p:cNvPicPr>
          <p:nvPr userDrawn="1"/>
        </p:nvPicPr>
        <p:blipFill>
          <a:blip r:embed="rId2">
            <a:lum bright="70000" contrast="-7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7337" y="925276"/>
            <a:ext cx="9345613" cy="353861"/>
          </a:xfrm>
          <a:prstGeom prst="rect">
            <a:avLst/>
          </a:prstGeom>
          <a:ln>
            <a:noFill/>
          </a:ln>
        </p:spPr>
      </p:pic>
      <p:sp>
        <p:nvSpPr>
          <p:cNvPr id="44" name="テキスト プレースホルダー 37"/>
          <p:cNvSpPr>
            <a:spLocks noGrp="1"/>
          </p:cNvSpPr>
          <p:nvPr>
            <p:ph type="body" sz="quarter" idx="15" hasCustomPrompt="1"/>
          </p:nvPr>
        </p:nvSpPr>
        <p:spPr>
          <a:xfrm>
            <a:off x="1316653" y="1328048"/>
            <a:ext cx="8302642" cy="716205"/>
          </a:xfrm>
        </p:spPr>
        <p:txBody>
          <a:bodyPr tIns="72000" anchor="t">
            <a:noAutofit/>
          </a:bodyPr>
          <a:lstStyle>
            <a:lvl1pPr marL="223832" indent="-223832">
              <a:lnSpc>
                <a:spcPct val="120000"/>
              </a:lnSpc>
              <a:spcBef>
                <a:spcPts val="0"/>
              </a:spcBef>
              <a:buFont typeface="+mj-ea"/>
              <a:buAutoNum type="circleNumDbPlain"/>
              <a:defRPr sz="1175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事業の目的を箇条書きで記載。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　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　</a:t>
            </a:r>
            <a:endParaRPr kumimoji="1" lang="en-US" altLang="ja-JP" dirty="0"/>
          </a:p>
          <a:p>
            <a:pPr lvl="0"/>
            <a:endParaRPr kumimoji="1" lang="en-US" altLang="ja-JP" dirty="0"/>
          </a:p>
        </p:txBody>
      </p:sp>
      <p:cxnSp>
        <p:nvCxnSpPr>
          <p:cNvPr id="45" name="直線コネクタ 44"/>
          <p:cNvCxnSpPr/>
          <p:nvPr userDrawn="1"/>
        </p:nvCxnSpPr>
        <p:spPr>
          <a:xfrm flipV="1">
            <a:off x="1291855" y="1396252"/>
            <a:ext cx="0" cy="648000"/>
          </a:xfrm>
          <a:prstGeom prst="line">
            <a:avLst/>
          </a:prstGeom>
          <a:ln w="12700">
            <a:solidFill>
              <a:srgbClr val="009C89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/>
          <p:cNvSpPr txBox="1"/>
          <p:nvPr userDrawn="1"/>
        </p:nvSpPr>
        <p:spPr>
          <a:xfrm>
            <a:off x="277968" y="1617622"/>
            <a:ext cx="1088717" cy="210955"/>
          </a:xfrm>
          <a:prstGeom prst="rect">
            <a:avLst/>
          </a:prstGeom>
          <a:noFill/>
        </p:spPr>
        <p:txBody>
          <a:bodyPr wrap="square" lIns="0" tIns="0" bIns="0" rtlCol="0" anchor="ctr">
            <a:spAutoFit/>
          </a:bodyPr>
          <a:lstStyle/>
          <a:p>
            <a:pPr algn="l"/>
            <a:r>
              <a:rPr kumimoji="1" lang="en-US" altLang="ja-JP" sz="1371" b="1" dirty="0">
                <a:solidFill>
                  <a:srgbClr val="009C89"/>
                </a:solidFill>
                <a:latin typeface="+mj-ea"/>
                <a:ea typeface="+mj-ea"/>
              </a:rPr>
              <a:t>1. </a:t>
            </a:r>
            <a:r>
              <a:rPr kumimoji="1" lang="ja-JP" altLang="en-US" sz="1371" b="1" dirty="0">
                <a:solidFill>
                  <a:srgbClr val="009C89"/>
                </a:solidFill>
              </a:rPr>
              <a:t>事業目的</a:t>
            </a:r>
          </a:p>
        </p:txBody>
      </p:sp>
      <p:sp>
        <p:nvSpPr>
          <p:cNvPr id="53" name="テキスト プレースホルダー 36"/>
          <p:cNvSpPr>
            <a:spLocks noGrp="1"/>
          </p:cNvSpPr>
          <p:nvPr>
            <p:ph type="body" sz="quarter" idx="16" hasCustomPrompt="1"/>
          </p:nvPr>
        </p:nvSpPr>
        <p:spPr>
          <a:xfrm>
            <a:off x="287338" y="960920"/>
            <a:ext cx="9288000" cy="282575"/>
          </a:xfrm>
        </p:spPr>
        <p:txBody>
          <a:bodyPr lIns="108000" tIns="72000" bIns="0" anchor="t">
            <a:noAutofit/>
          </a:bodyPr>
          <a:lstStyle>
            <a:lvl1pPr marL="0" indent="0">
              <a:buNone/>
              <a:defRPr sz="1371" b="1">
                <a:solidFill>
                  <a:srgbClr val="007A6B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事業のポイントを簡潔に記載</a:t>
            </a:r>
          </a:p>
        </p:txBody>
      </p:sp>
      <p:sp>
        <p:nvSpPr>
          <p:cNvPr id="55" name="テキスト プレースホルダー 37"/>
          <p:cNvSpPr>
            <a:spLocks noGrp="1"/>
          </p:cNvSpPr>
          <p:nvPr>
            <p:ph type="body" sz="quarter" idx="17" hasCustomPrompt="1"/>
          </p:nvPr>
        </p:nvSpPr>
        <p:spPr>
          <a:xfrm>
            <a:off x="357090" y="557487"/>
            <a:ext cx="8620224" cy="297913"/>
          </a:xfrm>
        </p:spPr>
        <p:txBody>
          <a:bodyPr tIns="72000" anchor="t">
            <a:norm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175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【</a:t>
            </a:r>
            <a:r>
              <a:rPr kumimoji="1" lang="ja-JP" altLang="en-US" dirty="0"/>
              <a:t>令和２年度要求額 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百万円（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百万円）</a:t>
            </a:r>
            <a:r>
              <a:rPr kumimoji="1" lang="en-US" altLang="ja-JP" dirty="0"/>
              <a:t>】</a:t>
            </a:r>
          </a:p>
        </p:txBody>
      </p:sp>
      <p:sp>
        <p:nvSpPr>
          <p:cNvPr id="57" name="テキスト プレースホルダー 37"/>
          <p:cNvSpPr>
            <a:spLocks noGrp="1"/>
          </p:cNvSpPr>
          <p:nvPr>
            <p:ph type="body" sz="quarter" idx="18" hasCustomPrompt="1"/>
          </p:nvPr>
        </p:nvSpPr>
        <p:spPr>
          <a:xfrm>
            <a:off x="5683046" y="2555721"/>
            <a:ext cx="3949905" cy="3613123"/>
          </a:xfrm>
        </p:spPr>
        <p:txBody>
          <a:bodyPr lIns="0" tIns="72000" anchor="t">
            <a:no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175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図・写真等を交えつつ、このスペースに納まるよう記述</a:t>
            </a:r>
            <a:endParaRPr kumimoji="1" lang="en-US" altLang="ja-JP" dirty="0"/>
          </a:p>
        </p:txBody>
      </p:sp>
      <p:sp>
        <p:nvSpPr>
          <p:cNvPr id="46" name="テキスト プレースホルダー 37"/>
          <p:cNvSpPr>
            <a:spLocks noGrp="1"/>
          </p:cNvSpPr>
          <p:nvPr>
            <p:ph type="body" sz="quarter" idx="20" hasCustomPrompt="1"/>
          </p:nvPr>
        </p:nvSpPr>
        <p:spPr>
          <a:xfrm>
            <a:off x="1352397" y="5793828"/>
            <a:ext cx="3986518" cy="280263"/>
          </a:xfrm>
        </p:spPr>
        <p:txBody>
          <a:bodyPr lIns="90000" tIns="36000" rIns="90000" bIns="36000" anchor="ctr">
            <a:normAutofit/>
          </a:bodyPr>
          <a:lstStyle>
            <a:lvl1pPr marL="0" marR="0" indent="0" algn="l" defTabSz="895332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175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marL="0" marR="0" lvl="0" indent="0" algn="l" defTabSz="895332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1" lang="ja-JP" altLang="en-US" dirty="0"/>
              <a:t>橙色の吹出しに示した選択肢の中から選択して記載</a:t>
            </a:r>
            <a:endParaRPr kumimoji="1" lang="en-US" altLang="ja-JP" dirty="0"/>
          </a:p>
        </p:txBody>
      </p:sp>
      <p:sp>
        <p:nvSpPr>
          <p:cNvPr id="47" name="テキスト プレースホルダー 37"/>
          <p:cNvSpPr>
            <a:spLocks noGrp="1"/>
          </p:cNvSpPr>
          <p:nvPr>
            <p:ph type="body" sz="quarter" idx="21" hasCustomPrompt="1"/>
          </p:nvPr>
        </p:nvSpPr>
        <p:spPr>
          <a:xfrm>
            <a:off x="1352396" y="6084165"/>
            <a:ext cx="3987654" cy="280940"/>
          </a:xfrm>
        </p:spPr>
        <p:txBody>
          <a:bodyPr lIns="90000" tIns="36000" rIns="90000" bIns="3600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75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令和２年度～令和○年度（予定）　と記載</a:t>
            </a:r>
          </a:p>
        </p:txBody>
      </p:sp>
      <p:sp>
        <p:nvSpPr>
          <p:cNvPr id="18" name="テキスト ボックス 17"/>
          <p:cNvSpPr txBox="1"/>
          <p:nvPr userDrawn="1"/>
        </p:nvSpPr>
        <p:spPr>
          <a:xfrm>
            <a:off x="273050" y="6086136"/>
            <a:ext cx="1082905" cy="252005"/>
          </a:xfrm>
          <a:prstGeom prst="rect">
            <a:avLst/>
          </a:prstGeom>
          <a:noFill/>
        </p:spPr>
        <p:txBody>
          <a:bodyPr wrap="square" lIns="88123" tIns="35249" rIns="88123" bIns="35249" rtlCol="0">
            <a:spAutoFit/>
          </a:bodyPr>
          <a:lstStyle/>
          <a:p>
            <a:r>
              <a:rPr kumimoji="1" lang="ja-JP" altLang="en-US" sz="1175" dirty="0"/>
              <a:t>■実施期間</a:t>
            </a:r>
          </a:p>
        </p:txBody>
      </p:sp>
      <p:sp>
        <p:nvSpPr>
          <p:cNvPr id="50" name="テキスト ボックス 49"/>
          <p:cNvSpPr txBox="1"/>
          <p:nvPr userDrawn="1"/>
        </p:nvSpPr>
        <p:spPr>
          <a:xfrm>
            <a:off x="273050" y="5546789"/>
            <a:ext cx="1043603" cy="252005"/>
          </a:xfrm>
          <a:prstGeom prst="rect">
            <a:avLst/>
          </a:prstGeom>
          <a:noFill/>
        </p:spPr>
        <p:txBody>
          <a:bodyPr wrap="square" lIns="88123" tIns="35249" rIns="88123" bIns="35249" rtlCol="0" anchor="ctr">
            <a:spAutoFit/>
          </a:bodyPr>
          <a:lstStyle/>
          <a:p>
            <a:r>
              <a:rPr kumimoji="1" lang="ja-JP" altLang="en-US" sz="1175" dirty="0"/>
              <a:t>■事業形態</a:t>
            </a:r>
          </a:p>
        </p:txBody>
      </p:sp>
      <p:sp>
        <p:nvSpPr>
          <p:cNvPr id="56" name="テキスト プレースホルダー 37"/>
          <p:cNvSpPr>
            <a:spLocks noGrp="1"/>
          </p:cNvSpPr>
          <p:nvPr>
            <p:ph type="body" sz="quarter" idx="22" hasCustomPrompt="1"/>
          </p:nvPr>
        </p:nvSpPr>
        <p:spPr>
          <a:xfrm>
            <a:off x="1208776" y="6408533"/>
            <a:ext cx="8333519" cy="291046"/>
          </a:xfrm>
        </p:spPr>
        <p:txBody>
          <a:bodyPr tIns="7200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175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問合せ先を記載</a:t>
            </a:r>
            <a:endParaRPr kumimoji="1" lang="en-US" altLang="ja-JP" dirty="0"/>
          </a:p>
        </p:txBody>
      </p:sp>
      <p:sp>
        <p:nvSpPr>
          <p:cNvPr id="65" name="テキスト プレースホルダー 37"/>
          <p:cNvSpPr>
            <a:spLocks noGrp="1"/>
          </p:cNvSpPr>
          <p:nvPr>
            <p:ph type="body" sz="quarter" idx="23" hasCustomPrompt="1"/>
          </p:nvPr>
        </p:nvSpPr>
        <p:spPr>
          <a:xfrm>
            <a:off x="273049" y="5786213"/>
            <a:ext cx="1069974" cy="295816"/>
          </a:xfrm>
        </p:spPr>
        <p:txBody>
          <a:bodyPr tIns="36000" bIns="36000" anchor="ctr">
            <a:normAutofit/>
          </a:bodyPr>
          <a:lstStyle>
            <a:lvl1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175">
                <a:solidFill>
                  <a:schemeClr val="tx1">
                    <a:lumMod val="90000"/>
                    <a:lumOff val="1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■選択</a:t>
            </a:r>
            <a:endParaRPr kumimoji="1" lang="en-US" altLang="ja-JP" dirty="0"/>
          </a:p>
        </p:txBody>
      </p:sp>
      <p:sp>
        <p:nvSpPr>
          <p:cNvPr id="49" name="テキスト ボックス 48"/>
          <p:cNvSpPr txBox="1"/>
          <p:nvPr userDrawn="1"/>
        </p:nvSpPr>
        <p:spPr>
          <a:xfrm>
            <a:off x="5684453" y="2315926"/>
            <a:ext cx="648000" cy="210955"/>
          </a:xfrm>
          <a:prstGeom prst="rect">
            <a:avLst/>
          </a:prstGeom>
          <a:noFill/>
        </p:spPr>
        <p:txBody>
          <a:bodyPr wrap="square" lIns="0" tIns="0" bIns="0" rtlCol="0" anchor="b">
            <a:spAutoFit/>
          </a:bodyPr>
          <a:lstStyle/>
          <a:p>
            <a:r>
              <a:rPr kumimoji="1" lang="en-US" altLang="ja-JP" sz="1371" b="1" dirty="0">
                <a:solidFill>
                  <a:srgbClr val="009C89"/>
                </a:solidFill>
                <a:latin typeface="+mj-ea"/>
                <a:ea typeface="+mj-ea"/>
              </a:rPr>
              <a:t>4. </a:t>
            </a:r>
            <a:endParaRPr kumimoji="1" lang="ja-JP" altLang="en-US" sz="1371" b="1" dirty="0">
              <a:solidFill>
                <a:srgbClr val="009C89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4EE56EC-1AD0-A634-C474-7557EF1656B0}"/>
              </a:ext>
            </a:extLst>
          </p:cNvPr>
          <p:cNvSpPr txBox="1"/>
          <p:nvPr userDrawn="1"/>
        </p:nvSpPr>
        <p:spPr>
          <a:xfrm>
            <a:off x="9634241" y="6550144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27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633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4839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960" userDrawn="1">
          <p15:clr>
            <a:srgbClr val="FBAE40"/>
          </p15:clr>
        </p15:guide>
        <p15:guide id="2" pos="2891" userDrawn="1">
          <p15:clr>
            <a:srgbClr val="FBAE40"/>
          </p15:clr>
        </p15:guide>
        <p15:guide id="3" pos="159" userDrawn="1">
          <p15:clr>
            <a:srgbClr val="FBAE40"/>
          </p15:clr>
        </p15:guide>
        <p15:guide id="4" pos="5622" userDrawn="1">
          <p15:clr>
            <a:srgbClr val="FBAE40"/>
          </p15:clr>
        </p15:guide>
        <p15:guide id="5" pos="3121" userDrawn="1">
          <p15:clr>
            <a:srgbClr val="FBAE40"/>
          </p15:clr>
        </p15:guide>
        <p15:guide id="6" pos="3311" userDrawn="1">
          <p15:clr>
            <a:srgbClr val="FBAE40"/>
          </p15:clr>
        </p15:guide>
        <p15:guide id="7" orient="horz" pos="108" userDrawn="1">
          <p15:clr>
            <a:srgbClr val="FBAE40"/>
          </p15:clr>
        </p15:guide>
        <p15:guide id="8" orient="horz" pos="3811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9439042" y="6400782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32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2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1F201BEF-8B2F-354C-3984-87CE8F348EE8}"/>
              </a:ext>
            </a:extLst>
          </p:cNvPr>
          <p:cNvGrpSpPr/>
          <p:nvPr userDrawn="1"/>
        </p:nvGrpSpPr>
        <p:grpSpPr>
          <a:xfrm>
            <a:off x="103694" y="196674"/>
            <a:ext cx="9657896" cy="721514"/>
            <a:chOff x="111919" y="216797"/>
            <a:chExt cx="10424028" cy="795336"/>
          </a:xfrm>
        </p:grpSpPr>
        <p:pic>
          <p:nvPicPr>
            <p:cNvPr id="11" name="Picture 11" descr="ç°å¢ç">
              <a:extLst>
                <a:ext uri="{FF2B5EF4-FFF2-40B4-BE49-F238E27FC236}">
                  <a16:creationId xmlns:a16="http://schemas.microsoft.com/office/drawing/2014/main" id="{C5F234AE-741A-8230-EEC8-E18BB4A6BD8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D87F3612-CD50-A64F-3F95-D1E26C6F2D1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rgbClr val="00584E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82954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2359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98D94218-F180-AC90-F2C8-22698E4BAD3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293B99F1-B9F1-479C-B6B8-7EDED94D793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</p:grpSp>
      <p:sp>
        <p:nvSpPr>
          <p:cNvPr id="21" name="タイトル 1">
            <a:extLst>
              <a:ext uri="{FF2B5EF4-FFF2-40B4-BE49-F238E27FC236}">
                <a16:creationId xmlns:a16="http://schemas.microsoft.com/office/drawing/2014/main" id="{49B81F10-5E25-CBE2-BDF8-DAEEF052DF54}"/>
              </a:ext>
            </a:extLst>
          </p:cNvPr>
          <p:cNvSpPr txBox="1">
            <a:spLocks/>
          </p:cNvSpPr>
          <p:nvPr userDrawn="1"/>
        </p:nvSpPr>
        <p:spPr bwMode="white">
          <a:xfrm>
            <a:off x="150025" y="257881"/>
            <a:ext cx="8605363" cy="587854"/>
          </a:xfrm>
          <a:prstGeom prst="rect">
            <a:avLst/>
          </a:prstGeom>
        </p:spPr>
        <p:txBody>
          <a:bodyPr lIns="228610" tIns="32659" rIns="0" bIns="0"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600" b="1" kern="1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marL="0" marR="0" lvl="0" indent="0" algn="l" defTabSz="82954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359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182254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4" y="196674"/>
            <a:ext cx="9565555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974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4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1516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299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866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コンテンツ プレースホルダー 3">
            <a:extLst>
              <a:ext uri="{FF2B5EF4-FFF2-40B4-BE49-F238E27FC236}">
                <a16:creationId xmlns:a16="http://schemas.microsoft.com/office/drawing/2014/main" id="{C1791075-645A-44CE-9A5F-5011B74CA08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7" y="1007810"/>
            <a:ext cx="9605952" cy="928162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147771" indent="-147771" algn="l">
              <a:lnSpc>
                <a:spcPct val="100000"/>
              </a:lnSpc>
              <a:spcBef>
                <a:spcPts val="325"/>
              </a:spcBef>
              <a:buFont typeface="Wingdings" panose="05000000000000000000" pitchFamily="2" charset="2"/>
              <a:buChar char="n"/>
              <a:defRPr sz="1082"/>
            </a:lvl1pPr>
            <a:lvl2pPr marL="242275" indent="-94505" algn="l">
              <a:lnSpc>
                <a:spcPct val="100000"/>
              </a:lnSpc>
              <a:spcBef>
                <a:spcPts val="217"/>
              </a:spcBef>
              <a:buFont typeface="Arial" panose="020B0604020202020204" pitchFamily="34" charset="0"/>
              <a:buChar char="•"/>
              <a:defRPr sz="974"/>
            </a:lvl2pPr>
            <a:lvl3pPr marL="373723" indent="-126293" algn="l">
              <a:lnSpc>
                <a:spcPct val="100000"/>
              </a:lnSpc>
              <a:spcBef>
                <a:spcPts val="108"/>
              </a:spcBef>
              <a:buFont typeface="Wingdings" panose="05000000000000000000" pitchFamily="2" charset="2"/>
              <a:buChar char="ü"/>
              <a:defRPr sz="866"/>
            </a:lvl3pPr>
            <a:lvl4pPr marL="489706" indent="-116842" algn="l">
              <a:lnSpc>
                <a:spcPct val="100000"/>
              </a:lnSpc>
              <a:spcBef>
                <a:spcPts val="108"/>
              </a:spcBef>
              <a:buFont typeface="Meiryo UI" panose="020B0604030504040204" pitchFamily="50" charset="-128"/>
              <a:buChar char="※"/>
              <a:defRPr sz="650"/>
            </a:lvl4pPr>
            <a:lvl5pPr algn="l">
              <a:defRPr sz="1082"/>
            </a:lvl5pPr>
          </a:lstStyle>
          <a:p>
            <a:pPr lvl="0"/>
            <a:r>
              <a:rPr kumimoji="1" lang="ja-JP" altLang="en-US" dirty="0"/>
              <a:t>リード文（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キーで行頭文字を第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レベルまで選択できます）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  <p:pic>
        <p:nvPicPr>
          <p:cNvPr id="18" name="Picture 11" descr="ç°å¢ç">
            <a:extLst>
              <a:ext uri="{FF2B5EF4-FFF2-40B4-BE49-F238E27FC236}">
                <a16:creationId xmlns:a16="http://schemas.microsoft.com/office/drawing/2014/main" id="{4DD819AC-A446-46A2-9201-D9B1AB528E0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97907" y="179107"/>
            <a:ext cx="495626" cy="58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4E7ABE8-0A28-4664-AC94-780002C641D5}"/>
              </a:ext>
            </a:extLst>
          </p:cNvPr>
          <p:cNvSpPr txBox="1"/>
          <p:nvPr userDrawn="1"/>
        </p:nvSpPr>
        <p:spPr>
          <a:xfrm>
            <a:off x="7349705" y="6538823"/>
            <a:ext cx="18115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30500432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5" y="196674"/>
            <a:ext cx="9657896" cy="721514"/>
            <a:chOff x="111919" y="216797"/>
            <a:chExt cx="10424028" cy="795336"/>
          </a:xfrm>
        </p:grpSpPr>
        <p:pic>
          <p:nvPicPr>
            <p:cNvPr id="12" name="Picture 11" descr="ç°å¢ç">
              <a:extLst>
                <a:ext uri="{FF2B5EF4-FFF2-40B4-BE49-F238E27FC236}">
                  <a16:creationId xmlns:a16="http://schemas.microsoft.com/office/drawing/2014/main" id="{07D0D304-6149-4CE8-9131-6501AD8C4DB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362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6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12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 userDrawn="1">
            <p:ph sz="quarter" idx="12" hasCustomPrompt="1"/>
          </p:nvPr>
        </p:nvSpPr>
        <p:spPr>
          <a:xfrm>
            <a:off x="150026" y="1007809"/>
            <a:ext cx="9605952" cy="560177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216270" indent="-216270" algn="l">
              <a:lnSpc>
                <a:spcPct val="100000"/>
              </a:lnSpc>
              <a:spcBef>
                <a:spcPts val="455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514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76A5EB0-6678-9F29-DBE1-FD8FB265EF94}"/>
              </a:ext>
            </a:extLst>
          </p:cNvPr>
          <p:cNvSpPr txBox="1"/>
          <p:nvPr userDrawn="1"/>
        </p:nvSpPr>
        <p:spPr>
          <a:xfrm>
            <a:off x="9589207" y="6436828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19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539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BAD3503-F2F5-414B-8095-7341D4328160}"/>
              </a:ext>
            </a:extLst>
          </p:cNvPr>
          <p:cNvSpPr txBox="1"/>
          <p:nvPr userDrawn="1"/>
        </p:nvSpPr>
        <p:spPr>
          <a:xfrm>
            <a:off x="7349705" y="6538823"/>
            <a:ext cx="18115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21816947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0191918-266C-253F-EA24-8CF0F7D0E41E}"/>
              </a:ext>
            </a:extLst>
          </p:cNvPr>
          <p:cNvSpPr txBox="1"/>
          <p:nvPr userDrawn="1"/>
        </p:nvSpPr>
        <p:spPr>
          <a:xfrm>
            <a:off x="9589207" y="6436828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19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539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0417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6" y="196674"/>
            <a:ext cx="9657896" cy="721514"/>
            <a:chOff x="111919" y="216797"/>
            <a:chExt cx="10424028" cy="795336"/>
          </a:xfrm>
        </p:grpSpPr>
        <p:pic>
          <p:nvPicPr>
            <p:cNvPr id="12" name="Picture 11" descr="ç°å¢ç">
              <a:extLst>
                <a:ext uri="{FF2B5EF4-FFF2-40B4-BE49-F238E27FC236}">
                  <a16:creationId xmlns:a16="http://schemas.microsoft.com/office/drawing/2014/main" id="{07D0D304-6149-4CE8-9131-6501AD8C4DB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311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1934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 userDrawn="1">
            <p:ph sz="quarter" idx="12" hasCustomPrompt="1"/>
          </p:nvPr>
        </p:nvSpPr>
        <p:spPr>
          <a:xfrm>
            <a:off x="150027" y="1007810"/>
            <a:ext cx="9605953" cy="550302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208217" indent="-208217" algn="l">
              <a:lnSpc>
                <a:spcPct val="100000"/>
              </a:lnSpc>
              <a:spcBef>
                <a:spcPts val="437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450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9568145" y="6527197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749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166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882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41B1502-2511-437B-8D13-C5707D9425E0}"/>
              </a:ext>
            </a:extLst>
          </p:cNvPr>
          <p:cNvSpPr/>
          <p:nvPr userDrawn="1"/>
        </p:nvSpPr>
        <p:spPr>
          <a:xfrm>
            <a:off x="366808" y="359096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52" dirty="0">
              <a:solidFill>
                <a:schemeClr val="tx1"/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022BE2B-C94E-4EA1-8D5F-B6FF40A5C82B}"/>
              </a:ext>
            </a:extLst>
          </p:cNvPr>
          <p:cNvGrpSpPr/>
          <p:nvPr userDrawn="1"/>
        </p:nvGrpSpPr>
        <p:grpSpPr>
          <a:xfrm>
            <a:off x="958477" y="2645195"/>
            <a:ext cx="7989045" cy="1567610"/>
            <a:chOff x="1034510" y="2991837"/>
            <a:chExt cx="8622792" cy="1728000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4FC838C0-7A1B-42C5-8BB1-69879692B23E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97EB7B27-A3AA-4865-967F-947004C8CF38}"/>
                </a:ext>
              </a:extLst>
            </p:cNvPr>
            <p:cNvCxnSpPr/>
            <p:nvPr userDrawn="1"/>
          </p:nvCxnSpPr>
          <p:spPr>
            <a:xfrm>
              <a:off x="1034510" y="4719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タイトル 29">
            <a:extLst>
              <a:ext uri="{FF2B5EF4-FFF2-40B4-BE49-F238E27FC236}">
                <a16:creationId xmlns:a16="http://schemas.microsoft.com/office/drawing/2014/main" id="{99661971-5207-448A-8A45-D3935E63EB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8477" y="2645195"/>
            <a:ext cx="8004988" cy="1567610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3266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1000"/>
              </a:spcBef>
              <a:buFontTx/>
            </a:pPr>
            <a:r>
              <a:rPr kumimoji="1" lang="ja-JP" altLang="en-US" dirty="0"/>
              <a:t>中扉タイトル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65B5CD1-16BF-4814-9E5A-19B044B6FB5E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0582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説明用スライド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タイトル 97">
            <a:extLst>
              <a:ext uri="{FF2B5EF4-FFF2-40B4-BE49-F238E27FC236}">
                <a16:creationId xmlns:a16="http://schemas.microsoft.com/office/drawing/2014/main" id="{72170A6F-3936-4E64-8D54-81889E10027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287214" y="419806"/>
            <a:ext cx="8271821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>
              <a:defRPr sz="2296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2D5BCB6-054C-1C95-65D1-95F4BFEDD892}"/>
              </a:ext>
            </a:extLst>
          </p:cNvPr>
          <p:cNvGrpSpPr/>
          <p:nvPr userDrawn="1"/>
        </p:nvGrpSpPr>
        <p:grpSpPr>
          <a:xfrm>
            <a:off x="103693" y="196674"/>
            <a:ext cx="9657896" cy="721514"/>
            <a:chOff x="111919" y="216797"/>
            <a:chExt cx="10424028" cy="795336"/>
          </a:xfrm>
        </p:grpSpPr>
        <p:pic>
          <p:nvPicPr>
            <p:cNvPr id="9" name="Picture 11" descr="ç°å¢ç">
              <a:extLst>
                <a:ext uri="{FF2B5EF4-FFF2-40B4-BE49-F238E27FC236}">
                  <a16:creationId xmlns:a16="http://schemas.microsoft.com/office/drawing/2014/main" id="{4B7EE0A4-D06A-B766-AAA0-081FAC5EF64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368674C2-88B7-FBC8-098C-E3D68A8A73C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rgbClr val="00584E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82954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33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</a:endParaRPr>
            </a:p>
          </p:txBody>
        </p: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0C9C98FF-038E-6751-233A-5A31BE80B98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34BE4015-4C1E-416F-1402-8E51BCCC95D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726EEBE-2972-8B5F-2321-1C0560CFBEAB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lang="ja-JP" altLang="en-US" sz="1855" smtClean="0">
                <a:solidFill>
                  <a:prstClr val="black"/>
                </a:solidFill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lang="ja-JP" altLang="en-US" sz="1237" dirty="0">
              <a:solidFill>
                <a:prstClr val="black"/>
              </a:solidFill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357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3" y="196674"/>
            <a:ext cx="9657896" cy="721514"/>
            <a:chOff x="111919" y="216797"/>
            <a:chExt cx="10424028" cy="795336"/>
          </a:xfrm>
        </p:grpSpPr>
        <p:pic>
          <p:nvPicPr>
            <p:cNvPr id="12" name="Picture 11" descr="ç°å¢ç">
              <a:extLst>
                <a:ext uri="{FF2B5EF4-FFF2-40B4-BE49-F238E27FC236}">
                  <a16:creationId xmlns:a16="http://schemas.microsoft.com/office/drawing/2014/main" id="{07D0D304-6149-4CE8-9131-6501AD8C4DB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65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6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43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 userDrawn="1">
            <p:ph sz="quarter" idx="12" hasCustomPrompt="1"/>
          </p:nvPr>
        </p:nvSpPr>
        <p:spPr>
          <a:xfrm>
            <a:off x="150024" y="1007809"/>
            <a:ext cx="9605952" cy="594801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248530" indent="-248530" algn="l">
              <a:lnSpc>
                <a:spcPct val="100000"/>
              </a:lnSpc>
              <a:spcBef>
                <a:spcPts val="522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739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9488340" y="6531417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endParaRPr kumimoji="1" lang="ja-JP" altLang="en-US" sz="1393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1F37308-5471-1128-9A29-023B590BB653}"/>
              </a:ext>
            </a:extLst>
          </p:cNvPr>
          <p:cNvSpPr txBox="1"/>
          <p:nvPr userDrawn="1"/>
        </p:nvSpPr>
        <p:spPr>
          <a:xfrm>
            <a:off x="9616591" y="6550145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244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598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9616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>
            <a:off x="366812" y="359100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0682" tIns="35341" rIns="70682" bIns="35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37" dirty="0">
              <a:solidFill>
                <a:schemeClr val="tx1"/>
              </a:solidFill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69427F34-BDBE-48D8-A7F4-1EE85CF4440A}"/>
              </a:ext>
            </a:extLst>
          </p:cNvPr>
          <p:cNvGrpSpPr/>
          <p:nvPr userDrawn="1"/>
        </p:nvGrpSpPr>
        <p:grpSpPr>
          <a:xfrm>
            <a:off x="958481" y="2714143"/>
            <a:ext cx="7989045" cy="914438"/>
            <a:chOff x="1034510" y="2991837"/>
            <a:chExt cx="8622792" cy="1007999"/>
          </a:xfrm>
        </p:grpSpPr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4E3800AC-DAF6-41B1-810E-4A51489649E0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7CF90A11-AE44-4385-824C-1819712F0D92}"/>
                </a:ext>
              </a:extLst>
            </p:cNvPr>
            <p:cNvCxnSpPr/>
            <p:nvPr userDrawn="1"/>
          </p:nvCxnSpPr>
          <p:spPr>
            <a:xfrm>
              <a:off x="1034510" y="3999836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タイトル 29">
            <a:extLst>
              <a:ext uri="{FF2B5EF4-FFF2-40B4-BE49-F238E27FC236}">
                <a16:creationId xmlns:a16="http://schemas.microsoft.com/office/drawing/2014/main" id="{D7232AF9-EC33-4888-B5A0-D03E836B43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8479" y="2714142"/>
            <a:ext cx="8004988" cy="914439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307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852"/>
              </a:spcBef>
              <a:buFontTx/>
            </a:pPr>
            <a:r>
              <a:rPr kumimoji="1" lang="ja-JP" altLang="en-US" dirty="0"/>
              <a:t>表紙タイトル</a:t>
            </a:r>
          </a:p>
        </p:txBody>
      </p:sp>
      <p:sp>
        <p:nvSpPr>
          <p:cNvPr id="27" name="コンテンツ プレースホルダー 21">
            <a:extLst>
              <a:ext uri="{FF2B5EF4-FFF2-40B4-BE49-F238E27FC236}">
                <a16:creationId xmlns:a16="http://schemas.microsoft.com/office/drawing/2014/main" id="{730FB38C-75FA-4F17-A448-34BAAD2B475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958479" y="3763721"/>
            <a:ext cx="8004988" cy="391903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tabLst>
                <a:tab pos="2679979" algn="l"/>
              </a:tabLst>
              <a:defRPr sz="1710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31" name="コンテンツ プレースホルダー 21">
            <a:extLst>
              <a:ext uri="{FF2B5EF4-FFF2-40B4-BE49-F238E27FC236}">
                <a16:creationId xmlns:a16="http://schemas.microsoft.com/office/drawing/2014/main" id="{9693F458-7CAF-4411-88EF-755A4D8136D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93265" y="4931489"/>
            <a:ext cx="333541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539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32" name="コンテンツ プレースホルダー 21">
            <a:extLst>
              <a:ext uri="{FF2B5EF4-FFF2-40B4-BE49-F238E27FC236}">
                <a16:creationId xmlns:a16="http://schemas.microsoft.com/office/drawing/2014/main" id="{1645C6DC-6217-43BE-8989-B6A0BD9C234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93265" y="5192757"/>
            <a:ext cx="333541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539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所属　名前</a:t>
            </a:r>
          </a:p>
        </p:txBody>
      </p:sp>
    </p:spTree>
    <p:extLst>
      <p:ext uri="{BB962C8B-B14F-4D97-AF65-F5344CB8AC3E}">
        <p14:creationId xmlns:p14="http://schemas.microsoft.com/office/powerpoint/2010/main" val="35270850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41B1502-2511-437B-8D13-C5707D9425E0}"/>
              </a:ext>
            </a:extLst>
          </p:cNvPr>
          <p:cNvSpPr/>
          <p:nvPr userDrawn="1"/>
        </p:nvSpPr>
        <p:spPr>
          <a:xfrm>
            <a:off x="366812" y="359100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0682" tIns="35341" rIns="70682" bIns="35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37" dirty="0">
              <a:solidFill>
                <a:schemeClr val="tx1"/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022BE2B-C94E-4EA1-8D5F-B6FF40A5C82B}"/>
              </a:ext>
            </a:extLst>
          </p:cNvPr>
          <p:cNvGrpSpPr/>
          <p:nvPr userDrawn="1"/>
        </p:nvGrpSpPr>
        <p:grpSpPr>
          <a:xfrm>
            <a:off x="958481" y="2645195"/>
            <a:ext cx="7989045" cy="1567610"/>
            <a:chOff x="1034510" y="2991837"/>
            <a:chExt cx="8622792" cy="1728000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4FC838C0-7A1B-42C5-8BB1-69879692B23E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97EB7B27-A3AA-4865-967F-947004C8CF38}"/>
                </a:ext>
              </a:extLst>
            </p:cNvPr>
            <p:cNvCxnSpPr/>
            <p:nvPr userDrawn="1"/>
          </p:nvCxnSpPr>
          <p:spPr>
            <a:xfrm>
              <a:off x="1034510" y="4719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タイトル 29">
            <a:extLst>
              <a:ext uri="{FF2B5EF4-FFF2-40B4-BE49-F238E27FC236}">
                <a16:creationId xmlns:a16="http://schemas.microsoft.com/office/drawing/2014/main" id="{99661971-5207-448A-8A45-D3935E63EB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8479" y="2645195"/>
            <a:ext cx="8004988" cy="1567610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307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852"/>
              </a:spcBef>
              <a:buFontTx/>
            </a:pPr>
            <a:r>
              <a:rPr kumimoji="1" lang="ja-JP" altLang="en-US" dirty="0"/>
              <a:t>中扉タイトル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2606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3E2C914-D6BF-434B-B748-5B031C7A75D4}"/>
              </a:ext>
            </a:extLst>
          </p:cNvPr>
          <p:cNvGrpSpPr/>
          <p:nvPr userDrawn="1"/>
        </p:nvGrpSpPr>
        <p:grpSpPr>
          <a:xfrm>
            <a:off x="103695" y="196674"/>
            <a:ext cx="9565554" cy="721514"/>
            <a:chOff x="111919" y="216797"/>
            <a:chExt cx="10324361" cy="795336"/>
          </a:xfrm>
        </p:grpSpPr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E9EE105-883D-4267-B8FF-D61BDDD6E4F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391"/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CFE261A9-5D80-457A-85AA-206E048CF0D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B3443AF7-632D-41F2-BFF3-7CC6B2F2E6F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665A837A-D774-4985-B30F-35B13836C960}"/>
              </a:ext>
            </a:extLst>
          </p:cNvPr>
          <p:cNvSpPr/>
          <p:nvPr userDrawn="1"/>
        </p:nvSpPr>
        <p:spPr>
          <a:xfrm>
            <a:off x="998831" y="1620609"/>
            <a:ext cx="0" cy="4572197"/>
          </a:xfrm>
          <a:custGeom>
            <a:avLst/>
            <a:gdLst>
              <a:gd name="connsiteX0" fmla="*/ 0 w 0"/>
              <a:gd name="connsiteY0" fmla="*/ 0 h 5768502"/>
              <a:gd name="connsiteX1" fmla="*/ 0 w 0"/>
              <a:gd name="connsiteY1" fmla="*/ 5768502 h 576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768502">
                <a:moveTo>
                  <a:pt x="0" y="0"/>
                </a:moveTo>
                <a:lnTo>
                  <a:pt x="0" y="5768502"/>
                </a:lnTo>
              </a:path>
            </a:pathLst>
          </a:custGeom>
          <a:noFill/>
          <a:ln w="571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91"/>
          </a:p>
        </p:txBody>
      </p:sp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B04FFEFF-3996-4124-93D0-A0B919888837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998832" y="1620609"/>
            <a:ext cx="8004988" cy="4572197"/>
          </a:xfrm>
          <a:prstGeom prst="rect">
            <a:avLst/>
          </a:prstGeom>
        </p:spPr>
        <p:txBody>
          <a:bodyPr lIns="360000" tIns="0" rIns="0" bIns="0"/>
          <a:lstStyle>
            <a:lvl1pPr marL="574279" indent="-574279" algn="l">
              <a:lnSpc>
                <a:spcPct val="100000"/>
              </a:lnSpc>
              <a:spcBef>
                <a:spcPts val="772"/>
              </a:spcBef>
              <a:spcAft>
                <a:spcPts val="0"/>
              </a:spcAft>
              <a:buClr>
                <a:schemeClr val="bg2"/>
              </a:buClr>
              <a:buFont typeface="+mj-lt"/>
              <a:buAutoNum type="arabicPeriod"/>
              <a:tabLst>
                <a:tab pos="1384792" algn="l"/>
              </a:tabLst>
              <a:defRPr sz="3079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章タイトル</a:t>
            </a:r>
          </a:p>
          <a:p>
            <a:pPr lvl="0"/>
            <a:r>
              <a:rPr kumimoji="1" lang="ja-JP" altLang="en-US" dirty="0"/>
              <a:t>章タイトル</a:t>
            </a:r>
          </a:p>
          <a:p>
            <a:pPr lvl="0"/>
            <a:r>
              <a:rPr kumimoji="1" lang="ja-JP" altLang="en-US" dirty="0"/>
              <a:t>章タイトル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066210EB-D44E-4903-B9C4-9EC74DA6CEB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6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052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5961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常（リード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5" y="196674"/>
            <a:ext cx="9565554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391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052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7608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階層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コンテンツ プレースホルダー 3">
            <a:extLst>
              <a:ext uri="{FF2B5EF4-FFF2-40B4-BE49-F238E27FC236}">
                <a16:creationId xmlns:a16="http://schemas.microsoft.com/office/drawing/2014/main" id="{7038EB8A-9FB3-4B3E-A554-367E9CB41E9D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150025" y="29271"/>
            <a:ext cx="8605363" cy="22861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082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1</a:t>
            </a:r>
            <a:r>
              <a:rPr kumimoji="1" lang="ja-JP" altLang="en-US" dirty="0"/>
              <a:t>階層（例：表紙タイトル）</a:t>
            </a:r>
          </a:p>
        </p:txBody>
      </p:sp>
      <p:sp>
        <p:nvSpPr>
          <p:cNvPr id="52" name="タイトル 1">
            <a:extLst>
              <a:ext uri="{FF2B5EF4-FFF2-40B4-BE49-F238E27FC236}">
                <a16:creationId xmlns:a16="http://schemas.microsoft.com/office/drawing/2014/main" id="{ED4B86B0-3BB3-4009-9A6E-83BD5406824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486491"/>
            <a:ext cx="8605363" cy="359244"/>
          </a:xfrm>
          <a:prstGeom prst="rect">
            <a:avLst/>
          </a:prstGeom>
        </p:spPr>
        <p:txBody>
          <a:bodyPr lIns="252000" tIns="0" rIns="0" bIns="0" anchor="ctr" anchorCtr="0"/>
          <a:lstStyle>
            <a:lvl1pPr algn="l">
              <a:defRPr sz="185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54" name="コンテンツ プレースホルダー 3">
            <a:extLst>
              <a:ext uri="{FF2B5EF4-FFF2-40B4-BE49-F238E27FC236}">
                <a16:creationId xmlns:a16="http://schemas.microsoft.com/office/drawing/2014/main" id="{F530AFF5-0F75-4301-B416-E2BDE7D4B1D3}"/>
              </a:ext>
            </a:extLst>
          </p:cNvPr>
          <p:cNvSpPr>
            <a:spLocks noGrp="1"/>
          </p:cNvSpPr>
          <p:nvPr userDrawn="1">
            <p:ph sz="quarter" idx="11" hasCustomPrompt="1"/>
          </p:nvPr>
        </p:nvSpPr>
        <p:spPr bwMode="white">
          <a:xfrm>
            <a:off x="150025" y="257881"/>
            <a:ext cx="8605363" cy="228610"/>
          </a:xfrm>
          <a:prstGeom prst="rect">
            <a:avLst/>
          </a:prstGeom>
        </p:spPr>
        <p:txBody>
          <a:bodyPr lIns="252000" tIns="0" rIns="0" bIns="0" anchor="ctr" anchorCtr="0"/>
          <a:lstStyle>
            <a:lvl1pPr algn="l">
              <a:defRPr sz="1082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階層（例：章タイトル）</a:t>
            </a:r>
          </a:p>
        </p:txBody>
      </p:sp>
      <p:sp>
        <p:nvSpPr>
          <p:cNvPr id="19" name="コンテンツ プレースホルダー 3">
            <a:extLst>
              <a:ext uri="{FF2B5EF4-FFF2-40B4-BE49-F238E27FC236}">
                <a16:creationId xmlns:a16="http://schemas.microsoft.com/office/drawing/2014/main" id="{EDF4FE31-3A07-443C-9CD8-C81650AD9D2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50026" y="1007809"/>
            <a:ext cx="9605953" cy="564024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220877" indent="-220877" algn="l">
              <a:lnSpc>
                <a:spcPct val="100000"/>
              </a:lnSpc>
              <a:spcBef>
                <a:spcPts val="464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539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718B852C-7395-C94C-50DD-3ECED55C95D6}"/>
              </a:ext>
            </a:extLst>
          </p:cNvPr>
          <p:cNvGrpSpPr/>
          <p:nvPr userDrawn="1"/>
        </p:nvGrpSpPr>
        <p:grpSpPr>
          <a:xfrm>
            <a:off x="103693" y="196674"/>
            <a:ext cx="9565554" cy="721514"/>
            <a:chOff x="111919" y="216797"/>
            <a:chExt cx="10324361" cy="795336"/>
          </a:xfrm>
        </p:grpSpPr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73F13A54-8936-63CE-C691-DDD4CC84AD6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/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A7D99EE6-DA7D-438B-69E9-C80DBA0C6EE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9D0342AA-A4FC-81F5-17FF-E0D7D87291D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93384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 rot="10800000">
            <a:off x="366812" y="359100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0682" tIns="35341" rIns="70682" bIns="3534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237" dirty="0">
              <a:solidFill>
                <a:schemeClr val="tx1"/>
              </a:solidFill>
            </a:endParaRP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763CBD03-2A6D-45D7-9768-1358FBBD1C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54893" y="3120328"/>
            <a:ext cx="1796217" cy="617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64731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3" y="196674"/>
            <a:ext cx="9565554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4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コンテンツ プレースホルダー 3">
            <a:extLst>
              <a:ext uri="{FF2B5EF4-FFF2-40B4-BE49-F238E27FC236}">
                <a16:creationId xmlns:a16="http://schemas.microsoft.com/office/drawing/2014/main" id="{C1791075-645A-44CE-9A5F-5011B74CA08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4" y="1007807"/>
            <a:ext cx="9605952" cy="1351291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47711" indent="-247711" algn="l">
              <a:lnSpc>
                <a:spcPct val="100000"/>
              </a:lnSpc>
              <a:spcBef>
                <a:spcPts val="544"/>
              </a:spcBef>
              <a:buFont typeface="Wingdings" panose="05000000000000000000" pitchFamily="2" charset="2"/>
              <a:buChar char="n"/>
              <a:defRPr sz="1814"/>
            </a:lvl1pPr>
            <a:lvl2pPr marL="406131" indent="-158420" algn="l">
              <a:lnSpc>
                <a:spcPct val="100000"/>
              </a:lnSpc>
              <a:spcBef>
                <a:spcPts val="363"/>
              </a:spcBef>
              <a:buFont typeface="Arial" panose="020B0604020202020204" pitchFamily="34" charset="0"/>
              <a:buChar char="•"/>
              <a:defRPr sz="1633"/>
            </a:lvl2pPr>
            <a:lvl3pPr marL="626479" indent="-211707" algn="l">
              <a:lnSpc>
                <a:spcPct val="100000"/>
              </a:lnSpc>
              <a:spcBef>
                <a:spcPts val="181"/>
              </a:spcBef>
              <a:buFont typeface="Wingdings" panose="05000000000000000000" pitchFamily="2" charset="2"/>
              <a:buChar char="ü"/>
              <a:defRPr sz="1452"/>
            </a:lvl3pPr>
            <a:lvl4pPr marL="820903" indent="-195864" algn="l">
              <a:lnSpc>
                <a:spcPct val="100000"/>
              </a:lnSpc>
              <a:spcBef>
                <a:spcPts val="181"/>
              </a:spcBef>
              <a:buFont typeface="Meiryo UI" panose="020B0604030504040204" pitchFamily="50" charset="-128"/>
              <a:buChar char="※"/>
              <a:defRPr sz="1089"/>
            </a:lvl4pPr>
            <a:lvl5pPr algn="l">
              <a:defRPr sz="1814"/>
            </a:lvl5pPr>
          </a:lstStyle>
          <a:p>
            <a:pPr lvl="0"/>
            <a:r>
              <a:rPr kumimoji="1" lang="ja-JP" altLang="en-US" dirty="0"/>
              <a:t>リード文（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キーで行頭文字を第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レベルまで選択できます）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756788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4" y="196674"/>
            <a:ext cx="9565555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33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endParaRPr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4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B041109D-7A09-956E-3C8A-BC9EBC13451B}"/>
              </a:ext>
            </a:extLst>
          </p:cNvPr>
          <p:cNvGrpSpPr/>
          <p:nvPr userDrawn="1"/>
        </p:nvGrpSpPr>
        <p:grpSpPr>
          <a:xfrm>
            <a:off x="103693" y="196674"/>
            <a:ext cx="9565554" cy="721514"/>
            <a:chOff x="111919" y="216797"/>
            <a:chExt cx="10324361" cy="795336"/>
          </a:xfrm>
        </p:grpSpPr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0E8D7389-7D00-F5DF-C60A-4FA15A0ED5E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33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endParaRPr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2AB2A8BC-181E-D04D-EED5-37ED5324AED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163B7CC4-13F1-C289-26DC-6F9FF8DF0CF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コンテンツ プレースホルダー 3">
            <a:extLst>
              <a:ext uri="{FF2B5EF4-FFF2-40B4-BE49-F238E27FC236}">
                <a16:creationId xmlns:a16="http://schemas.microsoft.com/office/drawing/2014/main" id="{116656DC-B78C-74B1-B759-77E1C2C6942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4" y="1038053"/>
            <a:ext cx="9605952" cy="1351291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47711" indent="-247711" algn="l">
              <a:lnSpc>
                <a:spcPct val="100000"/>
              </a:lnSpc>
              <a:spcBef>
                <a:spcPts val="544"/>
              </a:spcBef>
              <a:buFont typeface="Wingdings" panose="05000000000000000000" pitchFamily="2" charset="2"/>
              <a:buChar char="n"/>
              <a:defRPr sz="1814"/>
            </a:lvl1pPr>
            <a:lvl2pPr marL="406131" indent="-158420" algn="l">
              <a:lnSpc>
                <a:spcPct val="100000"/>
              </a:lnSpc>
              <a:spcBef>
                <a:spcPts val="363"/>
              </a:spcBef>
              <a:buFont typeface="Arial" panose="020B0604020202020204" pitchFamily="34" charset="0"/>
              <a:buChar char="•"/>
              <a:defRPr sz="1633"/>
            </a:lvl2pPr>
            <a:lvl3pPr marL="626479" indent="-211707" algn="l">
              <a:lnSpc>
                <a:spcPct val="100000"/>
              </a:lnSpc>
              <a:spcBef>
                <a:spcPts val="181"/>
              </a:spcBef>
              <a:buFont typeface="Wingdings" panose="05000000000000000000" pitchFamily="2" charset="2"/>
              <a:buChar char="ü"/>
              <a:defRPr sz="1452"/>
            </a:lvl3pPr>
            <a:lvl4pPr marL="820903" indent="-195864" algn="l">
              <a:lnSpc>
                <a:spcPct val="100000"/>
              </a:lnSpc>
              <a:spcBef>
                <a:spcPts val="181"/>
              </a:spcBef>
              <a:buFont typeface="Meiryo UI" panose="020B0604030504040204" pitchFamily="50" charset="-128"/>
              <a:buChar char="※"/>
              <a:defRPr sz="1089"/>
            </a:lvl4pPr>
            <a:lvl5pPr algn="l">
              <a:defRPr sz="1814"/>
            </a:lvl5pPr>
          </a:lstStyle>
          <a:p>
            <a:pPr lvl="0"/>
            <a:r>
              <a:rPr kumimoji="1" lang="ja-JP" altLang="en-US"/>
              <a:t>リード文（</a:t>
            </a:r>
            <a:r>
              <a:rPr kumimoji="1" lang="en-US" altLang="ja-JP"/>
              <a:t>Tab</a:t>
            </a:r>
            <a:r>
              <a:rPr kumimoji="1" lang="ja-JP" altLang="en-US"/>
              <a:t>キーで行頭文字を第</a:t>
            </a:r>
            <a:r>
              <a:rPr kumimoji="1" lang="en-US" altLang="ja-JP"/>
              <a:t>4</a:t>
            </a:r>
            <a:r>
              <a:rPr kumimoji="1" lang="ja-JP" altLang="en-US"/>
              <a:t>レベルまで選択できます）</a:t>
            </a:r>
          </a:p>
          <a:p>
            <a:pPr lvl="1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</a:t>
            </a:r>
            <a:r>
              <a:rPr kumimoji="1" lang="en-US" altLang="ja-JP"/>
              <a:t>3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</a:t>
            </a:r>
            <a:r>
              <a:rPr kumimoji="1" lang="en-US" altLang="ja-JP"/>
              <a:t>4</a:t>
            </a:r>
            <a:r>
              <a:rPr kumimoji="1" lang="ja-JP" altLang="en-US"/>
              <a:t>レベル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337EB01-84C2-44AD-EF01-3DC9F20C1776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marL="0" marR="0" lvl="0" indent="0" algn="ctr" defTabSz="8295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1B02FA-3B43-4965-97B5-C29D405C4738}" type="slidenum">
              <a:rPr kumimoji="1" lang="ja-JP" altLang="en-US" sz="1855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3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00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3E2C914-D6BF-434B-B748-5B031C7A75D4}"/>
              </a:ext>
            </a:extLst>
          </p:cNvPr>
          <p:cNvGrpSpPr/>
          <p:nvPr userDrawn="1"/>
        </p:nvGrpSpPr>
        <p:grpSpPr>
          <a:xfrm>
            <a:off x="103693" y="196674"/>
            <a:ext cx="9565554" cy="721514"/>
            <a:chOff x="111919" y="216797"/>
            <a:chExt cx="10324361" cy="795336"/>
          </a:xfrm>
        </p:grpSpPr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E9EE105-883D-4267-B8FF-D61BDDD6E4F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1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 dirty="0"/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CFE261A9-5D80-457A-85AA-206E048CF0D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B3443AF7-632D-41F2-BFF3-7CC6B2F2E6F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665A837A-D774-4985-B30F-35B13836C960}"/>
              </a:ext>
            </a:extLst>
          </p:cNvPr>
          <p:cNvSpPr/>
          <p:nvPr userDrawn="1"/>
        </p:nvSpPr>
        <p:spPr>
          <a:xfrm>
            <a:off x="998831" y="1620608"/>
            <a:ext cx="0" cy="4572197"/>
          </a:xfrm>
          <a:custGeom>
            <a:avLst/>
            <a:gdLst>
              <a:gd name="connsiteX0" fmla="*/ 0 w 0"/>
              <a:gd name="connsiteY0" fmla="*/ 0 h 5768502"/>
              <a:gd name="connsiteX1" fmla="*/ 0 w 0"/>
              <a:gd name="connsiteY1" fmla="*/ 5768502 h 576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768502">
                <a:moveTo>
                  <a:pt x="0" y="0"/>
                </a:moveTo>
                <a:lnTo>
                  <a:pt x="0" y="5768502"/>
                </a:lnTo>
              </a:path>
            </a:pathLst>
          </a:custGeom>
          <a:noFill/>
          <a:ln w="571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00"/>
          </a:p>
        </p:txBody>
      </p:sp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B04FFEFF-3996-4124-93D0-A0B919888837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998831" y="1620608"/>
            <a:ext cx="8004988" cy="4572197"/>
          </a:xfrm>
          <a:prstGeom prst="rect">
            <a:avLst/>
          </a:prstGeom>
        </p:spPr>
        <p:txBody>
          <a:bodyPr lIns="360000" tIns="0" rIns="0" bIns="0"/>
          <a:lstStyle>
            <a:lvl1pPr marL="674004" indent="-674004" algn="l">
              <a:lnSpc>
                <a:spcPct val="100000"/>
              </a:lnSpc>
              <a:spcBef>
                <a:spcPts val="907"/>
              </a:spcBef>
              <a:spcAft>
                <a:spcPts val="0"/>
              </a:spcAft>
              <a:buClr>
                <a:schemeClr val="bg2"/>
              </a:buClr>
              <a:buFont typeface="+mj-lt"/>
              <a:buAutoNum type="arabicPeriod"/>
              <a:defRPr sz="3629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章タイトル</a:t>
            </a:r>
          </a:p>
          <a:p>
            <a:pPr lvl="0"/>
            <a:r>
              <a:rPr kumimoji="1" lang="ja-JP" altLang="en-US" dirty="0"/>
              <a:t>章タイトル</a:t>
            </a:r>
          </a:p>
          <a:p>
            <a:pPr lvl="0"/>
            <a:r>
              <a:rPr kumimoji="1" lang="ja-JP" altLang="en-US" dirty="0"/>
              <a:t>章タイトル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DFA1F2F-14B9-4F01-A5B6-2EF2AFAA50B7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066210EB-D44E-4903-B9C4-9EC74DA6CEB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B04650-B1CF-4FB4-86FB-8CF02DDEABA3}"/>
              </a:ext>
            </a:extLst>
          </p:cNvPr>
          <p:cNvSpPr txBox="1"/>
          <p:nvPr userDrawn="1"/>
        </p:nvSpPr>
        <p:spPr>
          <a:xfrm>
            <a:off x="7349705" y="6538823"/>
            <a:ext cx="18115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3915556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用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グラフィックス 6">
            <a:extLst>
              <a:ext uri="{FF2B5EF4-FFF2-40B4-BE49-F238E27FC236}">
                <a16:creationId xmlns:a16="http://schemas.microsoft.com/office/drawing/2014/main" id="{68C0B1BB-77EB-CA49-B4BF-343870D87C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6544" y="334846"/>
            <a:ext cx="9239091" cy="6200181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88735" y="5692578"/>
            <a:ext cx="697209" cy="522537"/>
          </a:xfrm>
          <a:prstGeom prst="rect">
            <a:avLst/>
          </a:prstGeom>
        </p:spPr>
      </p:pic>
      <p:pic>
        <p:nvPicPr>
          <p:cNvPr id="3" name="Picture 11" descr="ç°å¢ç">
            <a:extLst>
              <a:ext uri="{FF2B5EF4-FFF2-40B4-BE49-F238E27FC236}">
                <a16:creationId xmlns:a16="http://schemas.microsoft.com/office/drawing/2014/main" id="{2E255F73-E5EF-7346-A471-4CF1A1550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83893" y="924145"/>
            <a:ext cx="964395" cy="967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2FE3A98-7A51-254B-8BF3-98D8E4E8D0D6}"/>
              </a:ext>
            </a:extLst>
          </p:cNvPr>
          <p:cNvCxnSpPr/>
          <p:nvPr userDrawn="1"/>
        </p:nvCxnSpPr>
        <p:spPr>
          <a:xfrm>
            <a:off x="965803" y="2447105"/>
            <a:ext cx="7989045" cy="0"/>
          </a:xfrm>
          <a:prstGeom prst="line">
            <a:avLst/>
          </a:prstGeom>
          <a:ln>
            <a:solidFill>
              <a:srgbClr val="009C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図 10">
            <a:extLst>
              <a:ext uri="{FF2B5EF4-FFF2-40B4-BE49-F238E27FC236}">
                <a16:creationId xmlns:a16="http://schemas.microsoft.com/office/drawing/2014/main" id="{DD3BF4E5-4DD6-EB4B-9917-A88E13DFD2F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58055" y="5680456"/>
            <a:ext cx="569472" cy="477631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B6849535-DFD7-A342-BC57-04E92E5A28F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7596" y="5711869"/>
            <a:ext cx="877348" cy="486542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772DEB2D-14D3-F645-A769-B75758BACBE4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87471" y="5652420"/>
            <a:ext cx="1197642" cy="582398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9604710A-B154-F743-8577-6AA88B58D0CC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9980" y="5680457"/>
            <a:ext cx="1192927" cy="449038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01CD5E3C-85B4-6A4F-AFFF-3B7429A12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640325"/>
            <a:ext cx="9905999" cy="718249"/>
          </a:xfrm>
        </p:spPr>
        <p:txBody>
          <a:bodyPr>
            <a:normAutofit/>
          </a:bodyPr>
          <a:lstStyle>
            <a:lvl1pPr algn="ctr">
              <a:defRPr sz="2908" b="1" i="0">
                <a:solidFill>
                  <a:srgbClr val="009C89"/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28" name="コンテンツ プレースホルダー 27">
            <a:extLst>
              <a:ext uri="{FF2B5EF4-FFF2-40B4-BE49-F238E27FC236}">
                <a16:creationId xmlns:a16="http://schemas.microsoft.com/office/drawing/2014/main" id="{D697BAD7-CF69-D94F-A2B0-78E43C4B43E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0" y="3581322"/>
            <a:ext cx="9906000" cy="204378"/>
          </a:xfrm>
        </p:spPr>
        <p:txBody>
          <a:bodyPr>
            <a:normAutofit/>
          </a:bodyPr>
          <a:lstStyle>
            <a:lvl1pPr marL="0" indent="0" algn="ctr">
              <a:buNone/>
              <a:defRPr sz="1454" b="1" i="0">
                <a:solidFill>
                  <a:srgbClr val="009C89"/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ja-JP" altLang="en-US"/>
              <a:t>マスター テキストの書式設定</a:t>
            </a:r>
          </a:p>
        </p:txBody>
      </p:sp>
      <p:sp>
        <p:nvSpPr>
          <p:cNvPr id="30" name="コンテンツ プレースホルダー 29">
            <a:extLst>
              <a:ext uri="{FF2B5EF4-FFF2-40B4-BE49-F238E27FC236}">
                <a16:creationId xmlns:a16="http://schemas.microsoft.com/office/drawing/2014/main" id="{F7D1DE56-C026-714C-B882-D270E212171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-4237" y="4870349"/>
            <a:ext cx="9905999" cy="198061"/>
          </a:xfrm>
        </p:spPr>
        <p:txBody>
          <a:bodyPr>
            <a:normAutofit/>
          </a:bodyPr>
          <a:lstStyle>
            <a:lvl1pPr marL="0" indent="0" algn="ctr">
              <a:buNone/>
              <a:defRPr sz="855" b="0" i="0"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ja-JP" altLang="en-US"/>
              <a:t>マスター テキストの書式設定</a:t>
            </a:r>
          </a:p>
        </p:txBody>
      </p:sp>
      <p:sp>
        <p:nvSpPr>
          <p:cNvPr id="31" name="コンテンツ プレースホルダー 29">
            <a:extLst>
              <a:ext uri="{FF2B5EF4-FFF2-40B4-BE49-F238E27FC236}">
                <a16:creationId xmlns:a16="http://schemas.microsoft.com/office/drawing/2014/main" id="{17BDC27E-1066-D940-9B72-9CE06AF098F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-4237" y="5019664"/>
            <a:ext cx="9905999" cy="198061"/>
          </a:xfrm>
        </p:spPr>
        <p:txBody>
          <a:bodyPr>
            <a:normAutofit/>
          </a:bodyPr>
          <a:lstStyle>
            <a:lvl1pPr marL="0" indent="0" algn="ctr">
              <a:buNone/>
              <a:defRPr sz="855" b="0" i="0"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589641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用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8499E0-6698-7242-8365-20FF5A758AA5}"/>
              </a:ext>
            </a:extLst>
          </p:cNvPr>
          <p:cNvSpPr txBox="1"/>
          <p:nvPr userDrawn="1"/>
        </p:nvSpPr>
        <p:spPr>
          <a:xfrm>
            <a:off x="0" y="6609926"/>
            <a:ext cx="9906000" cy="25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8434F60-59C2-5746-B363-8E311F3EE048}" type="slidenum">
              <a:rPr lang="en-US" altLang="ja-JP" sz="1026" b="0" smtClean="0">
                <a:ln w="2540"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tx1"/>
                </a:solidFill>
                <a:latin typeface="+mn-ea"/>
                <a:ea typeface="+mn-ea"/>
              </a:rPr>
              <a:t>‹#›</a:t>
            </a:fld>
            <a:endParaRPr lang="ja-JP" altLang="en-US" sz="1026" b="0" dirty="0">
              <a:ln w="2540">
                <a:solidFill>
                  <a:schemeClr val="bg2">
                    <a:lumMod val="75000"/>
                  </a:schemeClr>
                </a:solidFill>
              </a:ln>
              <a:solidFill>
                <a:schemeClr val="tx1"/>
              </a:solidFill>
              <a:latin typeface="+mn-ea"/>
              <a:ea typeface="+mn-ea"/>
            </a:endParaRPr>
          </a:p>
        </p:txBody>
      </p:sp>
      <p:pic>
        <p:nvPicPr>
          <p:cNvPr id="7" name="Picture 11" descr="ç°å¢ç">
            <a:extLst>
              <a:ext uri="{FF2B5EF4-FFF2-40B4-BE49-F238E27FC236}">
                <a16:creationId xmlns:a16="http://schemas.microsoft.com/office/drawing/2014/main" id="{A36EA33E-F10C-8847-BD79-6A62721F999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67312" y="133064"/>
            <a:ext cx="596513" cy="598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グラフィックス 3">
            <a:extLst>
              <a:ext uri="{FF2B5EF4-FFF2-40B4-BE49-F238E27FC236}">
                <a16:creationId xmlns:a16="http://schemas.microsoft.com/office/drawing/2014/main" id="{DFC3FEA0-0269-A340-8AC0-2EE9382B6D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4258" y="354181"/>
            <a:ext cx="8872196" cy="461267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EBCF4434-9025-3445-AC58-7DECDD0D5A3D}"/>
              </a:ext>
            </a:extLst>
          </p:cNvPr>
          <p:cNvCxnSpPr>
            <a:cxnSpLocks/>
          </p:cNvCxnSpPr>
          <p:nvPr userDrawn="1"/>
        </p:nvCxnSpPr>
        <p:spPr>
          <a:xfrm>
            <a:off x="249998" y="532082"/>
            <a:ext cx="359245" cy="352637"/>
          </a:xfrm>
          <a:prstGeom prst="line">
            <a:avLst/>
          </a:prstGeom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9F081F0C-555C-6443-8F74-0430630E7B15}"/>
              </a:ext>
            </a:extLst>
          </p:cNvPr>
          <p:cNvCxnSpPr>
            <a:cxnSpLocks/>
          </p:cNvCxnSpPr>
          <p:nvPr userDrawn="1"/>
        </p:nvCxnSpPr>
        <p:spPr>
          <a:xfrm>
            <a:off x="8636743" y="262409"/>
            <a:ext cx="633971" cy="623778"/>
          </a:xfrm>
          <a:prstGeom prst="line">
            <a:avLst/>
          </a:prstGeom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8083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説明用スライド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8933A530-EA13-4E40-8853-24895B93ACAC}"/>
              </a:ext>
            </a:extLst>
          </p:cNvPr>
          <p:cNvGrpSpPr/>
          <p:nvPr userDrawn="1"/>
        </p:nvGrpSpPr>
        <p:grpSpPr>
          <a:xfrm>
            <a:off x="249997" y="257980"/>
            <a:ext cx="9414416" cy="1293384"/>
            <a:chOff x="269828" y="1704549"/>
            <a:chExt cx="10161233" cy="1425716"/>
          </a:xfrm>
        </p:grpSpPr>
        <p:pic>
          <p:nvPicPr>
            <p:cNvPr id="7" name="グラフィックス 6">
              <a:extLst>
                <a:ext uri="{FF2B5EF4-FFF2-40B4-BE49-F238E27FC236}">
                  <a16:creationId xmlns:a16="http://schemas.microsoft.com/office/drawing/2014/main" id="{1965654B-C214-044C-9754-691F56B1A74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41713" y="1816883"/>
              <a:ext cx="9997200" cy="1224147"/>
            </a:xfrm>
            <a:prstGeom prst="rect">
              <a:avLst/>
            </a:prstGeom>
          </p:spPr>
        </p:pic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803ACE90-2131-A448-9D2B-E09F626D0747}"/>
                </a:ext>
              </a:extLst>
            </p:cNvPr>
            <p:cNvCxnSpPr/>
            <p:nvPr/>
          </p:nvCxnSpPr>
          <p:spPr>
            <a:xfrm>
              <a:off x="269828" y="2691065"/>
              <a:ext cx="438100" cy="439200"/>
            </a:xfrm>
            <a:prstGeom prst="line">
              <a:avLst/>
            </a:prstGeom>
            <a:ln w="127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492973B8-A1E0-8249-B6B2-09ED50D99913}"/>
                </a:ext>
              </a:extLst>
            </p:cNvPr>
            <p:cNvCxnSpPr>
              <a:cxnSpLocks/>
            </p:cNvCxnSpPr>
            <p:nvPr/>
          </p:nvCxnSpPr>
          <p:spPr>
            <a:xfrm>
              <a:off x="9321870" y="1704549"/>
              <a:ext cx="1109191" cy="1111976"/>
            </a:xfrm>
            <a:prstGeom prst="line">
              <a:avLst/>
            </a:prstGeom>
            <a:ln w="127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11" descr="ç°å¢ç">
            <a:extLst>
              <a:ext uri="{FF2B5EF4-FFF2-40B4-BE49-F238E27FC236}">
                <a16:creationId xmlns:a16="http://schemas.microsoft.com/office/drawing/2014/main" id="{60E486B8-662B-314A-9026-A2BE09EFE3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67312" y="133064"/>
            <a:ext cx="596513" cy="598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D56DCA-B2E2-0144-92A4-CB49D4C0E91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40670" y="454097"/>
            <a:ext cx="969002" cy="1625297"/>
          </a:xfrm>
        </p:spPr>
        <p:txBody>
          <a:bodyPr>
            <a:normAutofit/>
          </a:bodyPr>
          <a:lstStyle>
            <a:lvl1pPr marL="0" indent="0">
              <a:buNone/>
              <a:defRPr sz="7269" b="1" i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en-US" altLang="ja-JP" dirty="0"/>
              <a:t>1</a:t>
            </a:r>
            <a:endParaRPr kumimoji="1" lang="ja-JP" altLang="en-US"/>
          </a:p>
        </p:txBody>
      </p:sp>
      <p:sp>
        <p:nvSpPr>
          <p:cNvPr id="14" name="コンテンツ プレースホルダー 13">
            <a:extLst>
              <a:ext uri="{FF2B5EF4-FFF2-40B4-BE49-F238E27FC236}">
                <a16:creationId xmlns:a16="http://schemas.microsoft.com/office/drawing/2014/main" id="{D4C153BA-B45D-364C-B23F-1393DDE8030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36217" y="585174"/>
            <a:ext cx="6498336" cy="714991"/>
          </a:xfrm>
        </p:spPr>
        <p:txBody>
          <a:bodyPr>
            <a:normAutofit/>
          </a:bodyPr>
          <a:lstStyle>
            <a:lvl1pPr marL="0" indent="0">
              <a:buNone/>
              <a:defRPr sz="2052" b="1" i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08499E0-6698-7242-8365-20FF5A758AA5}"/>
              </a:ext>
            </a:extLst>
          </p:cNvPr>
          <p:cNvSpPr txBox="1"/>
          <p:nvPr userDrawn="1"/>
        </p:nvSpPr>
        <p:spPr>
          <a:xfrm>
            <a:off x="0" y="6609926"/>
            <a:ext cx="9906000" cy="25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8434F60-59C2-5746-B363-8E311F3EE048}" type="slidenum">
              <a:rPr lang="en-US" altLang="ja-JP" sz="1026" b="0" smtClean="0">
                <a:ln w="2540"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tx1"/>
                </a:solidFill>
                <a:latin typeface="+mn-ea"/>
                <a:ea typeface="+mn-ea"/>
              </a:rPr>
              <a:t>‹#›</a:t>
            </a:fld>
            <a:endParaRPr lang="ja-JP" altLang="en-US" sz="1026" b="0" dirty="0">
              <a:ln w="2540">
                <a:solidFill>
                  <a:schemeClr val="bg2">
                    <a:lumMod val="75000"/>
                  </a:schemeClr>
                </a:solidFill>
              </a:ln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040680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説明用スライド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0B7675C7-69D3-974C-A385-5B4AACD7035A}"/>
              </a:ext>
            </a:extLst>
          </p:cNvPr>
          <p:cNvGrpSpPr/>
          <p:nvPr userDrawn="1"/>
        </p:nvGrpSpPr>
        <p:grpSpPr>
          <a:xfrm>
            <a:off x="249997" y="257980"/>
            <a:ext cx="9414416" cy="1293384"/>
            <a:chOff x="269828" y="1704549"/>
            <a:chExt cx="10161233" cy="1425716"/>
          </a:xfrm>
        </p:grpSpPr>
        <p:pic>
          <p:nvPicPr>
            <p:cNvPr id="8" name="グラフィックス 7">
              <a:extLst>
                <a:ext uri="{FF2B5EF4-FFF2-40B4-BE49-F238E27FC236}">
                  <a16:creationId xmlns:a16="http://schemas.microsoft.com/office/drawing/2014/main" id="{C33F6DBE-D894-9D45-981B-F99FDF524C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41713" y="1816883"/>
              <a:ext cx="9997200" cy="1224147"/>
            </a:xfrm>
            <a:prstGeom prst="rect">
              <a:avLst/>
            </a:prstGeom>
          </p:spPr>
        </p:pic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A0720817-2FB1-8A49-BB0A-F8B448E16FBF}"/>
                </a:ext>
              </a:extLst>
            </p:cNvPr>
            <p:cNvCxnSpPr/>
            <p:nvPr/>
          </p:nvCxnSpPr>
          <p:spPr>
            <a:xfrm>
              <a:off x="269828" y="2691065"/>
              <a:ext cx="438100" cy="439200"/>
            </a:xfrm>
            <a:prstGeom prst="line">
              <a:avLst/>
            </a:prstGeom>
            <a:ln w="127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4D44DE52-8C96-F249-938A-91DF910C4D23}"/>
                </a:ext>
              </a:extLst>
            </p:cNvPr>
            <p:cNvCxnSpPr>
              <a:cxnSpLocks/>
            </p:cNvCxnSpPr>
            <p:nvPr/>
          </p:nvCxnSpPr>
          <p:spPr>
            <a:xfrm>
              <a:off x="9321870" y="1704549"/>
              <a:ext cx="1109191" cy="1111976"/>
            </a:xfrm>
            <a:prstGeom prst="line">
              <a:avLst/>
            </a:prstGeom>
            <a:ln w="127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1" descr="ç°å¢ç">
            <a:extLst>
              <a:ext uri="{FF2B5EF4-FFF2-40B4-BE49-F238E27FC236}">
                <a16:creationId xmlns:a16="http://schemas.microsoft.com/office/drawing/2014/main" id="{6462FC4A-3A38-6D4C-83B1-E3B973C31B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67312" y="133064"/>
            <a:ext cx="596513" cy="598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コンテンツ プレースホルダー 16">
            <a:extLst>
              <a:ext uri="{FF2B5EF4-FFF2-40B4-BE49-F238E27FC236}">
                <a16:creationId xmlns:a16="http://schemas.microsoft.com/office/drawing/2014/main" id="{204A917C-0F6A-6F44-8AB1-34856E415D9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20676" y="474027"/>
            <a:ext cx="490667" cy="597951"/>
          </a:xfrm>
        </p:spPr>
        <p:txBody>
          <a:bodyPr>
            <a:normAutofit/>
          </a:bodyPr>
          <a:lstStyle>
            <a:lvl1pPr marL="0" indent="0">
              <a:buNone/>
              <a:defRPr sz="3848" b="1" i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en-US" altLang="ja-JP" dirty="0"/>
              <a:t>1</a:t>
            </a:r>
            <a:endParaRPr kumimoji="1" lang="ja-JP" altLang="en-US"/>
          </a:p>
        </p:txBody>
      </p:sp>
      <p:sp>
        <p:nvSpPr>
          <p:cNvPr id="20" name="コンテンツ プレースホルダー 18">
            <a:extLst>
              <a:ext uri="{FF2B5EF4-FFF2-40B4-BE49-F238E27FC236}">
                <a16:creationId xmlns:a16="http://schemas.microsoft.com/office/drawing/2014/main" id="{FBD6C55B-D1A8-6B4F-B7A7-D4734C98157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053702" y="703058"/>
            <a:ext cx="7832443" cy="274947"/>
          </a:xfrm>
        </p:spPr>
        <p:txBody>
          <a:bodyPr>
            <a:spAutoFit/>
          </a:bodyPr>
          <a:lstStyle>
            <a:lvl1pPr marL="0" indent="0">
              <a:buNone/>
              <a:defRPr sz="1283" b="1" i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ja-JP" altLang="en-US"/>
              <a:t>マスター テキストの書式設定</a:t>
            </a:r>
          </a:p>
        </p:txBody>
      </p:sp>
      <p:sp>
        <p:nvSpPr>
          <p:cNvPr id="21" name="コンテンツ プレースホルダー 18">
            <a:extLst>
              <a:ext uri="{FF2B5EF4-FFF2-40B4-BE49-F238E27FC236}">
                <a16:creationId xmlns:a16="http://schemas.microsoft.com/office/drawing/2014/main" id="{47EC6D68-BB76-9141-994F-0C7A6743C41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19815" y="975947"/>
            <a:ext cx="7832443" cy="408894"/>
          </a:xfrm>
        </p:spPr>
        <p:txBody>
          <a:bodyPr>
            <a:spAutoFit/>
          </a:bodyPr>
          <a:lstStyle>
            <a:lvl1pPr marL="0" indent="0">
              <a:buNone/>
              <a:defRPr sz="2224" b="1" i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ja-JP" altLang="en-US"/>
              <a:t>マスター テキストの書式設定</a:t>
            </a:r>
          </a:p>
        </p:txBody>
      </p:sp>
      <p:sp>
        <p:nvSpPr>
          <p:cNvPr id="23" name="コンテンツ プレースホルダー 22">
            <a:extLst>
              <a:ext uri="{FF2B5EF4-FFF2-40B4-BE49-F238E27FC236}">
                <a16:creationId xmlns:a16="http://schemas.microsoft.com/office/drawing/2014/main" id="{84568D4D-22D4-534C-BD78-C4BA7C46901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61002" y="513470"/>
            <a:ext cx="6383499" cy="199984"/>
          </a:xfrm>
        </p:spPr>
        <p:txBody>
          <a:bodyPr>
            <a:spAutoFit/>
          </a:bodyPr>
          <a:lstStyle>
            <a:lvl1pPr marL="0" indent="0">
              <a:buNone/>
              <a:defRPr sz="770" b="1" i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08499E0-6698-7242-8365-20FF5A758AA5}"/>
              </a:ext>
            </a:extLst>
          </p:cNvPr>
          <p:cNvSpPr txBox="1"/>
          <p:nvPr userDrawn="1"/>
        </p:nvSpPr>
        <p:spPr>
          <a:xfrm>
            <a:off x="0" y="6609926"/>
            <a:ext cx="9906000" cy="25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8434F60-59C2-5746-B363-8E311F3EE048}" type="slidenum">
              <a:rPr lang="en-US" altLang="ja-JP" sz="1026" b="0" smtClean="0">
                <a:ln w="2540"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tx1"/>
                </a:solidFill>
                <a:latin typeface="+mn-ea"/>
                <a:ea typeface="+mn-ea"/>
              </a:rPr>
              <a:t>‹#›</a:t>
            </a:fld>
            <a:endParaRPr lang="ja-JP" altLang="en-US" sz="1026" b="0" dirty="0">
              <a:ln w="2540">
                <a:solidFill>
                  <a:schemeClr val="bg2">
                    <a:lumMod val="75000"/>
                  </a:schemeClr>
                </a:solidFill>
              </a:ln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81612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グラフィックス 1">
            <a:extLst>
              <a:ext uri="{FF2B5EF4-FFF2-40B4-BE49-F238E27FC236}">
                <a16:creationId xmlns:a16="http://schemas.microsoft.com/office/drawing/2014/main" id="{365587D3-D11D-5B4E-83DB-F943E7FE82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6544" y="334846"/>
            <a:ext cx="9239091" cy="6200181"/>
          </a:xfrm>
          <a:prstGeom prst="rect">
            <a:avLst/>
          </a:prstGeom>
        </p:spPr>
      </p:pic>
      <p:pic>
        <p:nvPicPr>
          <p:cNvPr id="3" name="Picture 11" descr="ç°å¢ç">
            <a:extLst>
              <a:ext uri="{FF2B5EF4-FFF2-40B4-BE49-F238E27FC236}">
                <a16:creationId xmlns:a16="http://schemas.microsoft.com/office/drawing/2014/main" id="{3E377E93-9CA1-0840-A3F0-82A5D58823C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68894" y="1554808"/>
            <a:ext cx="964395" cy="967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コンテンツ プレースホルダー 11">
            <a:extLst>
              <a:ext uri="{FF2B5EF4-FFF2-40B4-BE49-F238E27FC236}">
                <a16:creationId xmlns:a16="http://schemas.microsoft.com/office/drawing/2014/main" id="{B82DB7B1-CD5C-A54B-A703-E795C41A4E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2711362"/>
            <a:ext cx="9906000" cy="304184"/>
          </a:xfrm>
        </p:spPr>
        <p:txBody>
          <a:bodyPr>
            <a:normAutofit/>
          </a:bodyPr>
          <a:lstStyle>
            <a:lvl1pPr marL="0" indent="0" algn="ctr">
              <a:buNone/>
              <a:defRPr sz="1454" b="1" i="0">
                <a:solidFill>
                  <a:srgbClr val="009C89"/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3" name="コンテンツ プレースホルダー 11">
            <a:extLst>
              <a:ext uri="{FF2B5EF4-FFF2-40B4-BE49-F238E27FC236}">
                <a16:creationId xmlns:a16="http://schemas.microsoft.com/office/drawing/2014/main" id="{215BCFDA-6C65-4547-AE7C-1763BF98FF4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0" y="3048253"/>
            <a:ext cx="9906000" cy="181872"/>
          </a:xfrm>
        </p:spPr>
        <p:txBody>
          <a:bodyPr>
            <a:normAutofit/>
          </a:bodyPr>
          <a:lstStyle>
            <a:lvl1pPr marL="0" indent="0" algn="ctr">
              <a:buNone/>
              <a:defRPr sz="855" b="1" i="0">
                <a:solidFill>
                  <a:srgbClr val="009C89"/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ja-JP" altLang="en-US"/>
              <a:t>マスター テキストの書式設定</a:t>
            </a:r>
          </a:p>
        </p:txBody>
      </p:sp>
      <p:sp>
        <p:nvSpPr>
          <p:cNvPr id="14" name="コンテンツ プレースホルダー 11">
            <a:extLst>
              <a:ext uri="{FF2B5EF4-FFF2-40B4-BE49-F238E27FC236}">
                <a16:creationId xmlns:a16="http://schemas.microsoft.com/office/drawing/2014/main" id="{A5772F9A-3126-2445-BF74-E1EEE1FEA79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4516019"/>
            <a:ext cx="9906000" cy="181872"/>
          </a:xfrm>
        </p:spPr>
        <p:txBody>
          <a:bodyPr>
            <a:noAutofit/>
          </a:bodyPr>
          <a:lstStyle>
            <a:lvl1pPr marL="0" indent="0" algn="ctr">
              <a:buNone/>
              <a:defRPr sz="1283" b="1" i="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ja-JP" altLang="en-US"/>
              <a:t>マスター テキストの書式設定</a:t>
            </a:r>
          </a:p>
        </p:txBody>
      </p:sp>
      <p:sp>
        <p:nvSpPr>
          <p:cNvPr id="15" name="コンテンツ プレースホルダー 11">
            <a:extLst>
              <a:ext uri="{FF2B5EF4-FFF2-40B4-BE49-F238E27FC236}">
                <a16:creationId xmlns:a16="http://schemas.microsoft.com/office/drawing/2014/main" id="{0213F980-EEAF-984A-B509-DF91B836822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4853838"/>
            <a:ext cx="9906000" cy="181872"/>
          </a:xfrm>
        </p:spPr>
        <p:txBody>
          <a:bodyPr>
            <a:noAutofit/>
          </a:bodyPr>
          <a:lstStyle>
            <a:lvl1pPr marL="0" indent="0" algn="ctr">
              <a:buNone/>
              <a:defRPr sz="1026" b="0" i="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ja-JP" altLang="en-US"/>
              <a:t>マスター テキストの書式設定</a:t>
            </a:r>
          </a:p>
        </p:txBody>
      </p:sp>
      <p:sp>
        <p:nvSpPr>
          <p:cNvPr id="16" name="コンテンツ プレースホルダー 11">
            <a:extLst>
              <a:ext uri="{FF2B5EF4-FFF2-40B4-BE49-F238E27FC236}">
                <a16:creationId xmlns:a16="http://schemas.microsoft.com/office/drawing/2014/main" id="{BF5563EB-5BEC-944B-A184-A88CC749FC2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0" y="5077811"/>
            <a:ext cx="9906000" cy="181872"/>
          </a:xfrm>
        </p:spPr>
        <p:txBody>
          <a:bodyPr>
            <a:noAutofit/>
          </a:bodyPr>
          <a:lstStyle>
            <a:lvl1pPr marL="0" indent="0" algn="ctr">
              <a:buNone/>
              <a:defRPr sz="1026" b="0" i="0"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893084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内容説明用スライド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8933A530-EA13-4E40-8853-24895B93ACAC}"/>
              </a:ext>
            </a:extLst>
          </p:cNvPr>
          <p:cNvGrpSpPr/>
          <p:nvPr userDrawn="1"/>
        </p:nvGrpSpPr>
        <p:grpSpPr>
          <a:xfrm>
            <a:off x="249997" y="257981"/>
            <a:ext cx="9414416" cy="1293384"/>
            <a:chOff x="269828" y="1704549"/>
            <a:chExt cx="10161233" cy="1425716"/>
          </a:xfrm>
        </p:grpSpPr>
        <p:pic>
          <p:nvPicPr>
            <p:cNvPr id="7" name="グラフィックス 6">
              <a:extLst>
                <a:ext uri="{FF2B5EF4-FFF2-40B4-BE49-F238E27FC236}">
                  <a16:creationId xmlns:a16="http://schemas.microsoft.com/office/drawing/2014/main" id="{1965654B-C214-044C-9754-691F56B1A74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41713" y="1816883"/>
              <a:ext cx="9997200" cy="1224147"/>
            </a:xfrm>
            <a:prstGeom prst="rect">
              <a:avLst/>
            </a:prstGeom>
          </p:spPr>
        </p:pic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803ACE90-2131-A448-9D2B-E09F626D0747}"/>
                </a:ext>
              </a:extLst>
            </p:cNvPr>
            <p:cNvCxnSpPr/>
            <p:nvPr/>
          </p:nvCxnSpPr>
          <p:spPr>
            <a:xfrm>
              <a:off x="269828" y="2691065"/>
              <a:ext cx="438100" cy="439200"/>
            </a:xfrm>
            <a:prstGeom prst="line">
              <a:avLst/>
            </a:prstGeom>
            <a:ln w="127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492973B8-A1E0-8249-B6B2-09ED50D99913}"/>
                </a:ext>
              </a:extLst>
            </p:cNvPr>
            <p:cNvCxnSpPr>
              <a:cxnSpLocks/>
            </p:cNvCxnSpPr>
            <p:nvPr/>
          </p:nvCxnSpPr>
          <p:spPr>
            <a:xfrm>
              <a:off x="9321870" y="1704549"/>
              <a:ext cx="1109191" cy="1111976"/>
            </a:xfrm>
            <a:prstGeom prst="line">
              <a:avLst/>
            </a:prstGeom>
            <a:ln w="127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11" descr="ç°å¢ç">
            <a:extLst>
              <a:ext uri="{FF2B5EF4-FFF2-40B4-BE49-F238E27FC236}">
                <a16:creationId xmlns:a16="http://schemas.microsoft.com/office/drawing/2014/main" id="{60E486B8-662B-314A-9026-A2BE09EFE3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67313" y="133064"/>
            <a:ext cx="596513" cy="598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D56DCA-B2E2-0144-92A4-CB49D4C0E91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40670" y="454097"/>
            <a:ext cx="969002" cy="1625297"/>
          </a:xfrm>
        </p:spPr>
        <p:txBody>
          <a:bodyPr>
            <a:normAutofit/>
          </a:bodyPr>
          <a:lstStyle>
            <a:lvl1pPr marL="0" indent="0">
              <a:buNone/>
              <a:defRPr sz="6853" b="1" i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en-US" altLang="ja-JP" dirty="0"/>
              <a:t>1</a:t>
            </a:r>
            <a:endParaRPr kumimoji="1" lang="ja-JP" altLang="en-US"/>
          </a:p>
        </p:txBody>
      </p:sp>
      <p:sp>
        <p:nvSpPr>
          <p:cNvPr id="14" name="コンテンツ プレースホルダー 13">
            <a:extLst>
              <a:ext uri="{FF2B5EF4-FFF2-40B4-BE49-F238E27FC236}">
                <a16:creationId xmlns:a16="http://schemas.microsoft.com/office/drawing/2014/main" id="{D4C153BA-B45D-364C-B23F-1393DDE8030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36218" y="585175"/>
            <a:ext cx="6498336" cy="714991"/>
          </a:xfrm>
        </p:spPr>
        <p:txBody>
          <a:bodyPr>
            <a:normAutofit/>
          </a:bodyPr>
          <a:lstStyle>
            <a:lvl1pPr marL="0" indent="0">
              <a:buNone/>
              <a:defRPr sz="1935" b="1" i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defRPr>
            </a:lvl1pPr>
          </a:lstStyle>
          <a:p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08499E0-6698-7242-8365-20FF5A758AA5}"/>
              </a:ext>
            </a:extLst>
          </p:cNvPr>
          <p:cNvSpPr txBox="1"/>
          <p:nvPr userDrawn="1"/>
        </p:nvSpPr>
        <p:spPr>
          <a:xfrm>
            <a:off x="1" y="6609925"/>
            <a:ext cx="9906000" cy="222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8434F60-59C2-5746-B363-8E311F3EE048}" type="slidenum">
              <a:rPr lang="en-US" altLang="ja-JP" sz="847" b="0" smtClean="0">
                <a:ln w="2540"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‹#›</a:t>
            </a:fld>
            <a:endParaRPr lang="ja-JP" altLang="en-US" sz="847" b="0" dirty="0">
              <a:ln w="2540">
                <a:solidFill>
                  <a:schemeClr val="bg2">
                    <a:lumMod val="75000"/>
                  </a:schemeClr>
                </a:solidFill>
              </a:ln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41344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232" y="115892"/>
            <a:ext cx="9049544" cy="47783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half" idx="1"/>
          </p:nvPr>
        </p:nvSpPr>
        <p:spPr>
          <a:xfrm>
            <a:off x="412753" y="850901"/>
            <a:ext cx="4449101" cy="52451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6952" y="850901"/>
            <a:ext cx="4450821" cy="52451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07709-CE05-4344-9D38-E3D65F72C95B}" type="slidenum">
              <a:rPr lang="ja-JP" altLang="en-US" smtClean="0">
                <a:latin typeface="Comic Sans MS" pitchFamily="66" charset="0"/>
              </a:rPr>
              <a:pPr>
                <a:defRPr/>
              </a:pPr>
              <a:t>‹#›</a:t>
            </a:fld>
            <a:endParaRPr lang="ja-JP" alt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9698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>
            <a:off x="366808" y="359096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52" dirty="0">
              <a:solidFill>
                <a:schemeClr val="tx1"/>
              </a:solidFill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69427F34-BDBE-48D8-A7F4-1EE85CF4440A}"/>
              </a:ext>
            </a:extLst>
          </p:cNvPr>
          <p:cNvGrpSpPr/>
          <p:nvPr userDrawn="1"/>
        </p:nvGrpSpPr>
        <p:grpSpPr>
          <a:xfrm>
            <a:off x="958477" y="2714141"/>
            <a:ext cx="7989045" cy="914438"/>
            <a:chOff x="1034510" y="2991837"/>
            <a:chExt cx="8622792" cy="1007999"/>
          </a:xfrm>
        </p:grpSpPr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4E3800AC-DAF6-41B1-810E-4A51489649E0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7CF90A11-AE44-4385-824C-1819712F0D92}"/>
                </a:ext>
              </a:extLst>
            </p:cNvPr>
            <p:cNvCxnSpPr/>
            <p:nvPr userDrawn="1"/>
          </p:nvCxnSpPr>
          <p:spPr>
            <a:xfrm>
              <a:off x="1034510" y="3999836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タイトル 29">
            <a:extLst>
              <a:ext uri="{FF2B5EF4-FFF2-40B4-BE49-F238E27FC236}">
                <a16:creationId xmlns:a16="http://schemas.microsoft.com/office/drawing/2014/main" id="{D7232AF9-EC33-4888-B5A0-D03E836B43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8477" y="2714140"/>
            <a:ext cx="8004988" cy="914439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3266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1000"/>
              </a:spcBef>
              <a:buFontTx/>
            </a:pPr>
            <a:r>
              <a:rPr kumimoji="1" lang="ja-JP" altLang="en-US" dirty="0"/>
              <a:t>表紙タイトル</a:t>
            </a:r>
          </a:p>
        </p:txBody>
      </p:sp>
      <p:sp>
        <p:nvSpPr>
          <p:cNvPr id="27" name="コンテンツ プレースホルダー 21">
            <a:extLst>
              <a:ext uri="{FF2B5EF4-FFF2-40B4-BE49-F238E27FC236}">
                <a16:creationId xmlns:a16="http://schemas.microsoft.com/office/drawing/2014/main" id="{730FB38C-75FA-4F17-A448-34BAAD2B475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958477" y="3763721"/>
            <a:ext cx="8004988" cy="391903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814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31" name="コンテンツ プレースホルダー 21">
            <a:extLst>
              <a:ext uri="{FF2B5EF4-FFF2-40B4-BE49-F238E27FC236}">
                <a16:creationId xmlns:a16="http://schemas.microsoft.com/office/drawing/2014/main" id="{9693F458-7CAF-4411-88EF-755A4D8136D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93265" y="4931489"/>
            <a:ext cx="333541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33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32" name="コンテンツ プレースホルダー 21">
            <a:extLst>
              <a:ext uri="{FF2B5EF4-FFF2-40B4-BE49-F238E27FC236}">
                <a16:creationId xmlns:a16="http://schemas.microsoft.com/office/drawing/2014/main" id="{1645C6DC-6217-43BE-8989-B6A0BD9C234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93265" y="5192757"/>
            <a:ext cx="333541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33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所属　名前</a:t>
            </a:r>
          </a:p>
        </p:txBody>
      </p:sp>
    </p:spTree>
    <p:extLst>
      <p:ext uri="{BB962C8B-B14F-4D97-AF65-F5344CB8AC3E}">
        <p14:creationId xmlns:p14="http://schemas.microsoft.com/office/powerpoint/2010/main" val="4381542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3E2C914-D6BF-434B-B748-5B031C7A75D4}"/>
              </a:ext>
            </a:extLst>
          </p:cNvPr>
          <p:cNvGrpSpPr/>
          <p:nvPr userDrawn="1"/>
        </p:nvGrpSpPr>
        <p:grpSpPr>
          <a:xfrm>
            <a:off x="103693" y="196674"/>
            <a:ext cx="9565554" cy="721514"/>
            <a:chOff x="111919" y="216797"/>
            <a:chExt cx="10324361" cy="795336"/>
          </a:xfrm>
        </p:grpSpPr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E9EE105-883D-4267-B8FF-D61BDDD6E4F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1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 dirty="0"/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CFE261A9-5D80-457A-85AA-206E048CF0D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B3443AF7-632D-41F2-BFF3-7CC6B2F2E6F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665A837A-D774-4985-B30F-35B13836C960}"/>
              </a:ext>
            </a:extLst>
          </p:cNvPr>
          <p:cNvSpPr/>
          <p:nvPr userDrawn="1"/>
        </p:nvSpPr>
        <p:spPr>
          <a:xfrm>
            <a:off x="998831" y="1620608"/>
            <a:ext cx="0" cy="4572197"/>
          </a:xfrm>
          <a:custGeom>
            <a:avLst/>
            <a:gdLst>
              <a:gd name="connsiteX0" fmla="*/ 0 w 0"/>
              <a:gd name="connsiteY0" fmla="*/ 0 h 5768502"/>
              <a:gd name="connsiteX1" fmla="*/ 0 w 0"/>
              <a:gd name="connsiteY1" fmla="*/ 5768502 h 576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768502">
                <a:moveTo>
                  <a:pt x="0" y="0"/>
                </a:moveTo>
                <a:lnTo>
                  <a:pt x="0" y="5768502"/>
                </a:lnTo>
              </a:path>
            </a:pathLst>
          </a:custGeom>
          <a:noFill/>
          <a:ln w="571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00"/>
          </a:p>
        </p:txBody>
      </p:sp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B04FFEFF-3996-4124-93D0-A0B919888837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998831" y="1620608"/>
            <a:ext cx="8004988" cy="4572197"/>
          </a:xfrm>
          <a:prstGeom prst="rect">
            <a:avLst/>
          </a:prstGeom>
        </p:spPr>
        <p:txBody>
          <a:bodyPr lIns="360000" tIns="0" rIns="0" bIns="0"/>
          <a:lstStyle>
            <a:lvl1pPr marL="674004" indent="-674004" algn="l">
              <a:lnSpc>
                <a:spcPct val="100000"/>
              </a:lnSpc>
              <a:spcBef>
                <a:spcPts val="907"/>
              </a:spcBef>
              <a:spcAft>
                <a:spcPts val="0"/>
              </a:spcAft>
              <a:buClr>
                <a:schemeClr val="bg2"/>
              </a:buClr>
              <a:buFont typeface="+mj-lt"/>
              <a:buAutoNum type="arabicPeriod"/>
              <a:defRPr sz="3629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章タイトル</a:t>
            </a:r>
          </a:p>
          <a:p>
            <a:pPr lvl="0"/>
            <a:r>
              <a:rPr kumimoji="1" lang="ja-JP" altLang="en-US" dirty="0"/>
              <a:t>章タイトル</a:t>
            </a:r>
          </a:p>
          <a:p>
            <a:pPr lvl="0"/>
            <a:r>
              <a:rPr kumimoji="1" lang="ja-JP" altLang="en-US" dirty="0"/>
              <a:t>章タイトル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DFA1F2F-14B9-4F01-A5B6-2EF2AFAA50B7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066210EB-D44E-4903-B9C4-9EC74DA6CEB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</p:spTree>
    <p:extLst>
      <p:ext uri="{BB962C8B-B14F-4D97-AF65-F5344CB8AC3E}">
        <p14:creationId xmlns:p14="http://schemas.microsoft.com/office/powerpoint/2010/main" val="275755388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中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41B1502-2511-437B-8D13-C5707D9425E0}"/>
              </a:ext>
            </a:extLst>
          </p:cNvPr>
          <p:cNvSpPr/>
          <p:nvPr userDrawn="1"/>
        </p:nvSpPr>
        <p:spPr>
          <a:xfrm>
            <a:off x="366808" y="359096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52" dirty="0">
              <a:solidFill>
                <a:schemeClr val="tx1"/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022BE2B-C94E-4EA1-8D5F-B6FF40A5C82B}"/>
              </a:ext>
            </a:extLst>
          </p:cNvPr>
          <p:cNvGrpSpPr/>
          <p:nvPr userDrawn="1"/>
        </p:nvGrpSpPr>
        <p:grpSpPr>
          <a:xfrm>
            <a:off x="958477" y="2645195"/>
            <a:ext cx="7989045" cy="1567610"/>
            <a:chOff x="1034510" y="2991837"/>
            <a:chExt cx="8622792" cy="1728000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4FC838C0-7A1B-42C5-8BB1-69879692B23E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97EB7B27-A3AA-4865-967F-947004C8CF38}"/>
                </a:ext>
              </a:extLst>
            </p:cNvPr>
            <p:cNvCxnSpPr/>
            <p:nvPr userDrawn="1"/>
          </p:nvCxnSpPr>
          <p:spPr>
            <a:xfrm>
              <a:off x="1034510" y="4719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タイトル 29">
            <a:extLst>
              <a:ext uri="{FF2B5EF4-FFF2-40B4-BE49-F238E27FC236}">
                <a16:creationId xmlns:a16="http://schemas.microsoft.com/office/drawing/2014/main" id="{99661971-5207-448A-8A45-D3935E63EB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8477" y="2645195"/>
            <a:ext cx="8004988" cy="1567610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3266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1000"/>
              </a:spcBef>
              <a:buFontTx/>
            </a:pPr>
            <a:r>
              <a:rPr kumimoji="1" lang="ja-JP" altLang="en-US" dirty="0"/>
              <a:t>中扉タイトル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65B5CD1-16BF-4814-9E5A-19B044B6FB5E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926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3" y="196674"/>
            <a:ext cx="9565554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4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コンテンツ プレースホルダー 3">
            <a:extLst>
              <a:ext uri="{FF2B5EF4-FFF2-40B4-BE49-F238E27FC236}">
                <a16:creationId xmlns:a16="http://schemas.microsoft.com/office/drawing/2014/main" id="{C1791075-645A-44CE-9A5F-5011B74CA08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4" y="1007807"/>
            <a:ext cx="9605952" cy="1351291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47711" indent="-247711" algn="l">
              <a:lnSpc>
                <a:spcPct val="100000"/>
              </a:lnSpc>
              <a:spcBef>
                <a:spcPts val="544"/>
              </a:spcBef>
              <a:buFont typeface="Wingdings" panose="05000000000000000000" pitchFamily="2" charset="2"/>
              <a:buChar char="n"/>
              <a:defRPr sz="1814"/>
            </a:lvl1pPr>
            <a:lvl2pPr marL="406131" indent="-158420" algn="l">
              <a:lnSpc>
                <a:spcPct val="100000"/>
              </a:lnSpc>
              <a:spcBef>
                <a:spcPts val="363"/>
              </a:spcBef>
              <a:buFont typeface="Arial" panose="020B0604020202020204" pitchFamily="34" charset="0"/>
              <a:buChar char="•"/>
              <a:defRPr sz="1633"/>
            </a:lvl2pPr>
            <a:lvl3pPr marL="626479" indent="-211707" algn="l">
              <a:lnSpc>
                <a:spcPct val="100000"/>
              </a:lnSpc>
              <a:spcBef>
                <a:spcPts val="181"/>
              </a:spcBef>
              <a:buFont typeface="Wingdings" panose="05000000000000000000" pitchFamily="2" charset="2"/>
              <a:buChar char="ü"/>
              <a:defRPr sz="1452"/>
            </a:lvl3pPr>
            <a:lvl4pPr marL="820903" indent="-195864" algn="l">
              <a:lnSpc>
                <a:spcPct val="100000"/>
              </a:lnSpc>
              <a:spcBef>
                <a:spcPts val="181"/>
              </a:spcBef>
              <a:buFont typeface="Meiryo UI" panose="020B0604030504040204" pitchFamily="50" charset="-128"/>
              <a:buChar char="※"/>
              <a:defRPr sz="1089"/>
            </a:lvl4pPr>
            <a:lvl5pPr algn="l">
              <a:defRPr sz="1814"/>
            </a:lvl5pPr>
          </a:lstStyle>
          <a:p>
            <a:pPr lvl="0"/>
            <a:r>
              <a:rPr kumimoji="1" lang="ja-JP" altLang="en-US" dirty="0"/>
              <a:t>リード文（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キーで行頭文字を第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レベルまで選択できます）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EC74609-8885-4E84-B639-DBAB37B7F1D5}"/>
              </a:ext>
            </a:extLst>
          </p:cNvPr>
          <p:cNvSpPr txBox="1"/>
          <p:nvPr userDrawn="1"/>
        </p:nvSpPr>
        <p:spPr>
          <a:xfrm>
            <a:off x="7349705" y="6538823"/>
            <a:ext cx="18115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390166584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3" y="196674"/>
            <a:ext cx="9565554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4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コンテンツ プレースホルダー 3">
            <a:extLst>
              <a:ext uri="{FF2B5EF4-FFF2-40B4-BE49-F238E27FC236}">
                <a16:creationId xmlns:a16="http://schemas.microsoft.com/office/drawing/2014/main" id="{C1791075-645A-44CE-9A5F-5011B74CA08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4" y="1007807"/>
            <a:ext cx="9605952" cy="1351291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47711" indent="-247711" algn="l">
              <a:lnSpc>
                <a:spcPct val="100000"/>
              </a:lnSpc>
              <a:spcBef>
                <a:spcPts val="544"/>
              </a:spcBef>
              <a:buFont typeface="Wingdings" panose="05000000000000000000" pitchFamily="2" charset="2"/>
              <a:buChar char="n"/>
              <a:defRPr sz="1814"/>
            </a:lvl1pPr>
            <a:lvl2pPr marL="406131" indent="-158420" algn="l">
              <a:lnSpc>
                <a:spcPct val="100000"/>
              </a:lnSpc>
              <a:spcBef>
                <a:spcPts val="363"/>
              </a:spcBef>
              <a:buFont typeface="Arial" panose="020B0604020202020204" pitchFamily="34" charset="0"/>
              <a:buChar char="•"/>
              <a:defRPr sz="1633"/>
            </a:lvl2pPr>
            <a:lvl3pPr marL="626479" indent="-211707" algn="l">
              <a:lnSpc>
                <a:spcPct val="100000"/>
              </a:lnSpc>
              <a:spcBef>
                <a:spcPts val="181"/>
              </a:spcBef>
              <a:buFont typeface="Wingdings" panose="05000000000000000000" pitchFamily="2" charset="2"/>
              <a:buChar char="ü"/>
              <a:defRPr sz="1452"/>
            </a:lvl3pPr>
            <a:lvl4pPr marL="820903" indent="-195864" algn="l">
              <a:lnSpc>
                <a:spcPct val="100000"/>
              </a:lnSpc>
              <a:spcBef>
                <a:spcPts val="181"/>
              </a:spcBef>
              <a:buFont typeface="Meiryo UI" panose="020B0604030504040204" pitchFamily="50" charset="-128"/>
              <a:buChar char="※"/>
              <a:defRPr sz="1089"/>
            </a:lvl4pPr>
            <a:lvl5pPr algn="l">
              <a:defRPr sz="1814"/>
            </a:lvl5pPr>
          </a:lstStyle>
          <a:p>
            <a:pPr lvl="0"/>
            <a:r>
              <a:rPr kumimoji="1" lang="ja-JP" altLang="en-US" dirty="0"/>
              <a:t>リード文（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キーで行頭文字を第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レベルまで選択できます）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609904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4" y="196674"/>
            <a:ext cx="9565555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33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endParaRPr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4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B041109D-7A09-956E-3C8A-BC9EBC13451B}"/>
              </a:ext>
            </a:extLst>
          </p:cNvPr>
          <p:cNvGrpSpPr/>
          <p:nvPr userDrawn="1"/>
        </p:nvGrpSpPr>
        <p:grpSpPr>
          <a:xfrm>
            <a:off x="103693" y="196674"/>
            <a:ext cx="9565554" cy="721514"/>
            <a:chOff x="111919" y="216797"/>
            <a:chExt cx="10324361" cy="795336"/>
          </a:xfrm>
        </p:grpSpPr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0E8D7389-7D00-F5DF-C60A-4FA15A0ED5E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33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endParaRPr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2AB2A8BC-181E-D04D-EED5-37ED5324AED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163B7CC4-13F1-C289-26DC-6F9FF8DF0CF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コンテンツ プレースホルダー 3">
            <a:extLst>
              <a:ext uri="{FF2B5EF4-FFF2-40B4-BE49-F238E27FC236}">
                <a16:creationId xmlns:a16="http://schemas.microsoft.com/office/drawing/2014/main" id="{116656DC-B78C-74B1-B759-77E1C2C6942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4" y="1038053"/>
            <a:ext cx="9605952" cy="1351291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47711" indent="-247711" algn="l">
              <a:lnSpc>
                <a:spcPct val="100000"/>
              </a:lnSpc>
              <a:spcBef>
                <a:spcPts val="544"/>
              </a:spcBef>
              <a:buFont typeface="Wingdings" panose="05000000000000000000" pitchFamily="2" charset="2"/>
              <a:buChar char="n"/>
              <a:defRPr sz="1814"/>
            </a:lvl1pPr>
            <a:lvl2pPr marL="406131" indent="-158420" algn="l">
              <a:lnSpc>
                <a:spcPct val="100000"/>
              </a:lnSpc>
              <a:spcBef>
                <a:spcPts val="363"/>
              </a:spcBef>
              <a:buFont typeface="Arial" panose="020B0604020202020204" pitchFamily="34" charset="0"/>
              <a:buChar char="•"/>
              <a:defRPr sz="1633"/>
            </a:lvl2pPr>
            <a:lvl3pPr marL="626479" indent="-211707" algn="l">
              <a:lnSpc>
                <a:spcPct val="100000"/>
              </a:lnSpc>
              <a:spcBef>
                <a:spcPts val="181"/>
              </a:spcBef>
              <a:buFont typeface="Wingdings" panose="05000000000000000000" pitchFamily="2" charset="2"/>
              <a:buChar char="ü"/>
              <a:defRPr sz="1452"/>
            </a:lvl3pPr>
            <a:lvl4pPr marL="820903" indent="-195864" algn="l">
              <a:lnSpc>
                <a:spcPct val="100000"/>
              </a:lnSpc>
              <a:spcBef>
                <a:spcPts val="181"/>
              </a:spcBef>
              <a:buFont typeface="Meiryo UI" panose="020B0604030504040204" pitchFamily="50" charset="-128"/>
              <a:buChar char="※"/>
              <a:defRPr sz="1089"/>
            </a:lvl4pPr>
            <a:lvl5pPr algn="l">
              <a:defRPr sz="1814"/>
            </a:lvl5pPr>
          </a:lstStyle>
          <a:p>
            <a:pPr lvl="0"/>
            <a:r>
              <a:rPr kumimoji="1" lang="ja-JP" altLang="en-US"/>
              <a:t>リード文（</a:t>
            </a:r>
            <a:r>
              <a:rPr kumimoji="1" lang="en-US" altLang="ja-JP"/>
              <a:t>Tab</a:t>
            </a:r>
            <a:r>
              <a:rPr kumimoji="1" lang="ja-JP" altLang="en-US"/>
              <a:t>キーで行頭文字を第</a:t>
            </a:r>
            <a:r>
              <a:rPr kumimoji="1" lang="en-US" altLang="ja-JP"/>
              <a:t>4</a:t>
            </a:r>
            <a:r>
              <a:rPr kumimoji="1" lang="ja-JP" altLang="en-US"/>
              <a:t>レベルまで選択できます）</a:t>
            </a:r>
          </a:p>
          <a:p>
            <a:pPr lvl="1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</a:t>
            </a:r>
            <a:r>
              <a:rPr kumimoji="1" lang="en-US" altLang="ja-JP"/>
              <a:t>3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</a:t>
            </a:r>
            <a:r>
              <a:rPr kumimoji="1" lang="en-US" altLang="ja-JP"/>
              <a:t>4</a:t>
            </a:r>
            <a:r>
              <a:rPr kumimoji="1" lang="ja-JP" altLang="en-US"/>
              <a:t>レベル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337EB01-84C2-44AD-EF01-3DC9F20C1776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marL="0" marR="0" lvl="0" indent="0" algn="ctr" defTabSz="8295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1B02FA-3B43-4965-97B5-C29D405C4738}" type="slidenum">
              <a:rPr kumimoji="1" lang="ja-JP" altLang="en-US" sz="1855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3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70851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階層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コンテンツ プレースホルダー 3">
            <a:extLst>
              <a:ext uri="{FF2B5EF4-FFF2-40B4-BE49-F238E27FC236}">
                <a16:creationId xmlns:a16="http://schemas.microsoft.com/office/drawing/2014/main" id="{7038EB8A-9FB3-4B3E-A554-367E9CB41E9D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150025" y="29271"/>
            <a:ext cx="8605363" cy="22861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082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第</a:t>
            </a:r>
            <a:r>
              <a:rPr kumimoji="1" lang="en-US" altLang="ja-JP"/>
              <a:t>1</a:t>
            </a:r>
            <a:r>
              <a:rPr kumimoji="1" lang="ja-JP" altLang="en-US"/>
              <a:t>階層（例：表紙タイトル）</a:t>
            </a:r>
          </a:p>
        </p:txBody>
      </p:sp>
      <p:sp>
        <p:nvSpPr>
          <p:cNvPr id="52" name="タイトル 1">
            <a:extLst>
              <a:ext uri="{FF2B5EF4-FFF2-40B4-BE49-F238E27FC236}">
                <a16:creationId xmlns:a16="http://schemas.microsoft.com/office/drawing/2014/main" id="{ED4B86B0-3BB3-4009-9A6E-83BD5406824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486491"/>
            <a:ext cx="8605363" cy="359244"/>
          </a:xfrm>
          <a:prstGeom prst="rect">
            <a:avLst/>
          </a:prstGeom>
        </p:spPr>
        <p:txBody>
          <a:bodyPr lIns="252000" tIns="0" rIns="0" bIns="0" anchor="ctr" anchorCtr="0"/>
          <a:lstStyle>
            <a:lvl1pPr algn="l">
              <a:defRPr sz="185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54" name="コンテンツ プレースホルダー 3">
            <a:extLst>
              <a:ext uri="{FF2B5EF4-FFF2-40B4-BE49-F238E27FC236}">
                <a16:creationId xmlns:a16="http://schemas.microsoft.com/office/drawing/2014/main" id="{F530AFF5-0F75-4301-B416-E2BDE7D4B1D3}"/>
              </a:ext>
            </a:extLst>
          </p:cNvPr>
          <p:cNvSpPr>
            <a:spLocks noGrp="1"/>
          </p:cNvSpPr>
          <p:nvPr userDrawn="1">
            <p:ph sz="quarter" idx="11" hasCustomPrompt="1"/>
          </p:nvPr>
        </p:nvSpPr>
        <p:spPr bwMode="white">
          <a:xfrm>
            <a:off x="150025" y="257881"/>
            <a:ext cx="8605363" cy="228610"/>
          </a:xfrm>
          <a:prstGeom prst="rect">
            <a:avLst/>
          </a:prstGeom>
        </p:spPr>
        <p:txBody>
          <a:bodyPr lIns="252000" tIns="0" rIns="0" bIns="0" anchor="ctr" anchorCtr="0"/>
          <a:lstStyle>
            <a:lvl1pPr algn="l">
              <a:defRPr sz="1082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階層（例：章タイトル）</a:t>
            </a:r>
          </a:p>
        </p:txBody>
      </p:sp>
      <p:sp>
        <p:nvSpPr>
          <p:cNvPr id="19" name="コンテンツ プレースホルダー 3">
            <a:extLst>
              <a:ext uri="{FF2B5EF4-FFF2-40B4-BE49-F238E27FC236}">
                <a16:creationId xmlns:a16="http://schemas.microsoft.com/office/drawing/2014/main" id="{EDF4FE31-3A07-443C-9CD8-C81650AD9D2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50026" y="1007809"/>
            <a:ext cx="9605953" cy="564024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220877" indent="-220877" algn="l">
              <a:lnSpc>
                <a:spcPct val="100000"/>
              </a:lnSpc>
              <a:spcBef>
                <a:spcPts val="464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539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718B852C-7395-C94C-50DD-3ECED55C95D6}"/>
              </a:ext>
            </a:extLst>
          </p:cNvPr>
          <p:cNvGrpSpPr/>
          <p:nvPr userDrawn="1"/>
        </p:nvGrpSpPr>
        <p:grpSpPr>
          <a:xfrm>
            <a:off x="103693" y="196674"/>
            <a:ext cx="9565554" cy="721514"/>
            <a:chOff x="111919" y="216797"/>
            <a:chExt cx="10324361" cy="795336"/>
          </a:xfrm>
        </p:grpSpPr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73F13A54-8936-63CE-C691-DDD4CC84AD6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/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A7D99EE6-DA7D-438B-69E9-C80DBA0C6EE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9D0342AA-A4FC-81F5-17FF-E0D7D87291D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111298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通常（リード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5" y="196674"/>
            <a:ext cx="9565554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391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052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5405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>
            <a:off x="366808" y="359096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52" dirty="0">
              <a:solidFill>
                <a:schemeClr val="tx1"/>
              </a:solidFill>
            </a:endParaRP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69427F34-BDBE-48D8-A7F4-1EE85CF4440A}"/>
              </a:ext>
            </a:extLst>
          </p:cNvPr>
          <p:cNvGrpSpPr/>
          <p:nvPr userDrawn="1"/>
        </p:nvGrpSpPr>
        <p:grpSpPr>
          <a:xfrm>
            <a:off x="958477" y="2714141"/>
            <a:ext cx="7989045" cy="914438"/>
            <a:chOff x="1034510" y="2991837"/>
            <a:chExt cx="8622792" cy="1007999"/>
          </a:xfrm>
        </p:grpSpPr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4E3800AC-DAF6-41B1-810E-4A51489649E0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7CF90A11-AE44-4385-824C-1819712F0D92}"/>
                </a:ext>
              </a:extLst>
            </p:cNvPr>
            <p:cNvCxnSpPr/>
            <p:nvPr userDrawn="1"/>
          </p:nvCxnSpPr>
          <p:spPr>
            <a:xfrm>
              <a:off x="1034510" y="3999836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タイトル 29">
            <a:extLst>
              <a:ext uri="{FF2B5EF4-FFF2-40B4-BE49-F238E27FC236}">
                <a16:creationId xmlns:a16="http://schemas.microsoft.com/office/drawing/2014/main" id="{D7232AF9-EC33-4888-B5A0-D03E836B43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8477" y="2714140"/>
            <a:ext cx="8004988" cy="914439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3266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1000"/>
              </a:spcBef>
              <a:buFontTx/>
            </a:pPr>
            <a:r>
              <a:rPr kumimoji="1" lang="ja-JP" altLang="en-US" dirty="0"/>
              <a:t>表紙タイトル</a:t>
            </a:r>
          </a:p>
        </p:txBody>
      </p:sp>
      <p:sp>
        <p:nvSpPr>
          <p:cNvPr id="27" name="コンテンツ プレースホルダー 21">
            <a:extLst>
              <a:ext uri="{FF2B5EF4-FFF2-40B4-BE49-F238E27FC236}">
                <a16:creationId xmlns:a16="http://schemas.microsoft.com/office/drawing/2014/main" id="{730FB38C-75FA-4F17-A448-34BAAD2B475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958477" y="3763721"/>
            <a:ext cx="8004988" cy="391903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814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31" name="コンテンツ プレースホルダー 21">
            <a:extLst>
              <a:ext uri="{FF2B5EF4-FFF2-40B4-BE49-F238E27FC236}">
                <a16:creationId xmlns:a16="http://schemas.microsoft.com/office/drawing/2014/main" id="{9693F458-7CAF-4411-88EF-755A4D8136D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93265" y="4931489"/>
            <a:ext cx="333541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33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32" name="コンテンツ プレースホルダー 21">
            <a:extLst>
              <a:ext uri="{FF2B5EF4-FFF2-40B4-BE49-F238E27FC236}">
                <a16:creationId xmlns:a16="http://schemas.microsoft.com/office/drawing/2014/main" id="{1645C6DC-6217-43BE-8989-B6A0BD9C234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93265" y="5192757"/>
            <a:ext cx="333541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33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所属　名前</a:t>
            </a:r>
          </a:p>
        </p:txBody>
      </p:sp>
    </p:spTree>
    <p:extLst>
      <p:ext uri="{BB962C8B-B14F-4D97-AF65-F5344CB8AC3E}">
        <p14:creationId xmlns:p14="http://schemas.microsoft.com/office/powerpoint/2010/main" val="73739570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3E2C914-D6BF-434B-B748-5B031C7A75D4}"/>
              </a:ext>
            </a:extLst>
          </p:cNvPr>
          <p:cNvGrpSpPr/>
          <p:nvPr userDrawn="1"/>
        </p:nvGrpSpPr>
        <p:grpSpPr>
          <a:xfrm>
            <a:off x="103693" y="196674"/>
            <a:ext cx="9565554" cy="721514"/>
            <a:chOff x="111919" y="216797"/>
            <a:chExt cx="10324361" cy="795336"/>
          </a:xfrm>
        </p:grpSpPr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E9EE105-883D-4267-B8FF-D61BDDD6E4F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1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 dirty="0"/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CFE261A9-5D80-457A-85AA-206E048CF0D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B3443AF7-632D-41F2-BFF3-7CC6B2F2E6F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665A837A-D774-4985-B30F-35B13836C960}"/>
              </a:ext>
            </a:extLst>
          </p:cNvPr>
          <p:cNvSpPr/>
          <p:nvPr userDrawn="1"/>
        </p:nvSpPr>
        <p:spPr>
          <a:xfrm>
            <a:off x="998831" y="1620608"/>
            <a:ext cx="0" cy="4572197"/>
          </a:xfrm>
          <a:custGeom>
            <a:avLst/>
            <a:gdLst>
              <a:gd name="connsiteX0" fmla="*/ 0 w 0"/>
              <a:gd name="connsiteY0" fmla="*/ 0 h 5768502"/>
              <a:gd name="connsiteX1" fmla="*/ 0 w 0"/>
              <a:gd name="connsiteY1" fmla="*/ 5768502 h 576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768502">
                <a:moveTo>
                  <a:pt x="0" y="0"/>
                </a:moveTo>
                <a:lnTo>
                  <a:pt x="0" y="5768502"/>
                </a:lnTo>
              </a:path>
            </a:pathLst>
          </a:custGeom>
          <a:noFill/>
          <a:ln w="571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00"/>
          </a:p>
        </p:txBody>
      </p:sp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B04FFEFF-3996-4124-93D0-A0B919888837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998831" y="1620608"/>
            <a:ext cx="8004988" cy="4572197"/>
          </a:xfrm>
          <a:prstGeom prst="rect">
            <a:avLst/>
          </a:prstGeom>
        </p:spPr>
        <p:txBody>
          <a:bodyPr lIns="360000" tIns="0" rIns="0" bIns="0"/>
          <a:lstStyle>
            <a:lvl1pPr marL="674004" indent="-674004" algn="l">
              <a:lnSpc>
                <a:spcPct val="100000"/>
              </a:lnSpc>
              <a:spcBef>
                <a:spcPts val="907"/>
              </a:spcBef>
              <a:spcAft>
                <a:spcPts val="0"/>
              </a:spcAft>
              <a:buClr>
                <a:schemeClr val="bg2"/>
              </a:buClr>
              <a:buFont typeface="+mj-lt"/>
              <a:buAutoNum type="arabicPeriod"/>
              <a:defRPr sz="3629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章タイトル</a:t>
            </a:r>
          </a:p>
          <a:p>
            <a:pPr lvl="0"/>
            <a:r>
              <a:rPr kumimoji="1" lang="ja-JP" altLang="en-US" dirty="0"/>
              <a:t>章タイトル</a:t>
            </a:r>
          </a:p>
          <a:p>
            <a:pPr lvl="0"/>
            <a:r>
              <a:rPr kumimoji="1" lang="ja-JP" altLang="en-US" dirty="0"/>
              <a:t>章タイトル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DFA1F2F-14B9-4F01-A5B6-2EF2AFAA50B7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066210EB-D44E-4903-B9C4-9EC74DA6CEB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</p:spTree>
    <p:extLst>
      <p:ext uri="{BB962C8B-B14F-4D97-AF65-F5344CB8AC3E}">
        <p14:creationId xmlns:p14="http://schemas.microsoft.com/office/powerpoint/2010/main" val="315601449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中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41B1502-2511-437B-8D13-C5707D9425E0}"/>
              </a:ext>
            </a:extLst>
          </p:cNvPr>
          <p:cNvSpPr/>
          <p:nvPr userDrawn="1"/>
        </p:nvSpPr>
        <p:spPr>
          <a:xfrm>
            <a:off x="366808" y="359096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52" dirty="0">
              <a:solidFill>
                <a:schemeClr val="tx1"/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022BE2B-C94E-4EA1-8D5F-B6FF40A5C82B}"/>
              </a:ext>
            </a:extLst>
          </p:cNvPr>
          <p:cNvGrpSpPr/>
          <p:nvPr userDrawn="1"/>
        </p:nvGrpSpPr>
        <p:grpSpPr>
          <a:xfrm>
            <a:off x="958477" y="2645195"/>
            <a:ext cx="7989045" cy="1567610"/>
            <a:chOff x="1034510" y="2991837"/>
            <a:chExt cx="8622792" cy="1728000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4FC838C0-7A1B-42C5-8BB1-69879692B23E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97EB7B27-A3AA-4865-967F-947004C8CF38}"/>
                </a:ext>
              </a:extLst>
            </p:cNvPr>
            <p:cNvCxnSpPr/>
            <p:nvPr userDrawn="1"/>
          </p:nvCxnSpPr>
          <p:spPr>
            <a:xfrm>
              <a:off x="1034510" y="4719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タイトル 29">
            <a:extLst>
              <a:ext uri="{FF2B5EF4-FFF2-40B4-BE49-F238E27FC236}">
                <a16:creationId xmlns:a16="http://schemas.microsoft.com/office/drawing/2014/main" id="{99661971-5207-448A-8A45-D3935E63EB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8477" y="2645195"/>
            <a:ext cx="8004988" cy="1567610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3266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1000"/>
              </a:spcBef>
              <a:buFontTx/>
            </a:pPr>
            <a:r>
              <a:rPr kumimoji="1" lang="ja-JP" altLang="en-US" dirty="0"/>
              <a:t>中扉タイトル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65B5CD1-16BF-4814-9E5A-19B044B6FB5E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19131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3" y="196674"/>
            <a:ext cx="9565554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4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コンテンツ プレースホルダー 3">
            <a:extLst>
              <a:ext uri="{FF2B5EF4-FFF2-40B4-BE49-F238E27FC236}">
                <a16:creationId xmlns:a16="http://schemas.microsoft.com/office/drawing/2014/main" id="{C1791075-645A-44CE-9A5F-5011B74CA08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4" y="1007807"/>
            <a:ext cx="9605952" cy="1351291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47711" indent="-247711" algn="l">
              <a:lnSpc>
                <a:spcPct val="100000"/>
              </a:lnSpc>
              <a:spcBef>
                <a:spcPts val="544"/>
              </a:spcBef>
              <a:buFont typeface="Wingdings" panose="05000000000000000000" pitchFamily="2" charset="2"/>
              <a:buChar char="n"/>
              <a:defRPr sz="1814"/>
            </a:lvl1pPr>
            <a:lvl2pPr marL="406131" indent="-158420" algn="l">
              <a:lnSpc>
                <a:spcPct val="100000"/>
              </a:lnSpc>
              <a:spcBef>
                <a:spcPts val="363"/>
              </a:spcBef>
              <a:buFont typeface="Arial" panose="020B0604020202020204" pitchFamily="34" charset="0"/>
              <a:buChar char="•"/>
              <a:defRPr sz="1633"/>
            </a:lvl2pPr>
            <a:lvl3pPr marL="626479" indent="-211707" algn="l">
              <a:lnSpc>
                <a:spcPct val="100000"/>
              </a:lnSpc>
              <a:spcBef>
                <a:spcPts val="181"/>
              </a:spcBef>
              <a:buFont typeface="Wingdings" panose="05000000000000000000" pitchFamily="2" charset="2"/>
              <a:buChar char="ü"/>
              <a:defRPr sz="1452"/>
            </a:lvl3pPr>
            <a:lvl4pPr marL="820903" indent="-195864" algn="l">
              <a:lnSpc>
                <a:spcPct val="100000"/>
              </a:lnSpc>
              <a:spcBef>
                <a:spcPts val="181"/>
              </a:spcBef>
              <a:buFont typeface="Meiryo UI" panose="020B0604030504040204" pitchFamily="50" charset="-128"/>
              <a:buChar char="※"/>
              <a:defRPr sz="1089"/>
            </a:lvl4pPr>
            <a:lvl5pPr algn="l">
              <a:defRPr sz="1814"/>
            </a:lvl5pPr>
          </a:lstStyle>
          <a:p>
            <a:pPr lvl="0"/>
            <a:r>
              <a:rPr kumimoji="1" lang="ja-JP" altLang="en-US" dirty="0"/>
              <a:t>リード文（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キーで行頭文字を第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レベルまで選択できます）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7258186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4" y="196674"/>
            <a:ext cx="9565555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33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endParaRPr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4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B041109D-7A09-956E-3C8A-BC9EBC13451B}"/>
              </a:ext>
            </a:extLst>
          </p:cNvPr>
          <p:cNvGrpSpPr/>
          <p:nvPr userDrawn="1"/>
        </p:nvGrpSpPr>
        <p:grpSpPr>
          <a:xfrm>
            <a:off x="103693" y="196674"/>
            <a:ext cx="9565554" cy="721514"/>
            <a:chOff x="111919" y="216797"/>
            <a:chExt cx="10324361" cy="795336"/>
          </a:xfrm>
        </p:grpSpPr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0E8D7389-7D00-F5DF-C60A-4FA15A0ED5E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33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endParaRPr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2AB2A8BC-181E-D04D-EED5-37ED5324AED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163B7CC4-13F1-C289-26DC-6F9FF8DF0CF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コンテンツ プレースホルダー 3">
            <a:extLst>
              <a:ext uri="{FF2B5EF4-FFF2-40B4-BE49-F238E27FC236}">
                <a16:creationId xmlns:a16="http://schemas.microsoft.com/office/drawing/2014/main" id="{116656DC-B78C-74B1-B759-77E1C2C6942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4" y="1038053"/>
            <a:ext cx="9605952" cy="1351291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47711" indent="-247711" algn="l">
              <a:lnSpc>
                <a:spcPct val="100000"/>
              </a:lnSpc>
              <a:spcBef>
                <a:spcPts val="544"/>
              </a:spcBef>
              <a:buFont typeface="Wingdings" panose="05000000000000000000" pitchFamily="2" charset="2"/>
              <a:buChar char="n"/>
              <a:defRPr sz="1814"/>
            </a:lvl1pPr>
            <a:lvl2pPr marL="406131" indent="-158420" algn="l">
              <a:lnSpc>
                <a:spcPct val="100000"/>
              </a:lnSpc>
              <a:spcBef>
                <a:spcPts val="363"/>
              </a:spcBef>
              <a:buFont typeface="Arial" panose="020B0604020202020204" pitchFamily="34" charset="0"/>
              <a:buChar char="•"/>
              <a:defRPr sz="1633"/>
            </a:lvl2pPr>
            <a:lvl3pPr marL="626479" indent="-211707" algn="l">
              <a:lnSpc>
                <a:spcPct val="100000"/>
              </a:lnSpc>
              <a:spcBef>
                <a:spcPts val="181"/>
              </a:spcBef>
              <a:buFont typeface="Wingdings" panose="05000000000000000000" pitchFamily="2" charset="2"/>
              <a:buChar char="ü"/>
              <a:defRPr sz="1452"/>
            </a:lvl3pPr>
            <a:lvl4pPr marL="820903" indent="-195864" algn="l">
              <a:lnSpc>
                <a:spcPct val="100000"/>
              </a:lnSpc>
              <a:spcBef>
                <a:spcPts val="181"/>
              </a:spcBef>
              <a:buFont typeface="Meiryo UI" panose="020B0604030504040204" pitchFamily="50" charset="-128"/>
              <a:buChar char="※"/>
              <a:defRPr sz="1089"/>
            </a:lvl4pPr>
            <a:lvl5pPr algn="l">
              <a:defRPr sz="1814"/>
            </a:lvl5pPr>
          </a:lstStyle>
          <a:p>
            <a:pPr lvl="0"/>
            <a:r>
              <a:rPr kumimoji="1" lang="ja-JP" altLang="en-US"/>
              <a:t>リード文（</a:t>
            </a:r>
            <a:r>
              <a:rPr kumimoji="1" lang="en-US" altLang="ja-JP"/>
              <a:t>Tab</a:t>
            </a:r>
            <a:r>
              <a:rPr kumimoji="1" lang="ja-JP" altLang="en-US"/>
              <a:t>キーで行頭文字を第</a:t>
            </a:r>
            <a:r>
              <a:rPr kumimoji="1" lang="en-US" altLang="ja-JP"/>
              <a:t>4</a:t>
            </a:r>
            <a:r>
              <a:rPr kumimoji="1" lang="ja-JP" altLang="en-US"/>
              <a:t>レベルまで選択できます）</a:t>
            </a:r>
          </a:p>
          <a:p>
            <a:pPr lvl="1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</a:t>
            </a:r>
            <a:r>
              <a:rPr kumimoji="1" lang="en-US" altLang="ja-JP"/>
              <a:t>3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</a:t>
            </a:r>
            <a:r>
              <a:rPr kumimoji="1" lang="en-US" altLang="ja-JP"/>
              <a:t>4</a:t>
            </a:r>
            <a:r>
              <a:rPr kumimoji="1" lang="ja-JP" altLang="en-US"/>
              <a:t>レベル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337EB01-84C2-44AD-EF01-3DC9F20C1776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marL="0" marR="0" lvl="0" indent="0" algn="ctr" defTabSz="8295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1B02FA-3B43-4965-97B5-C29D405C4738}" type="slidenum">
              <a:rPr kumimoji="1" lang="ja-JP" altLang="en-US" sz="1855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3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81261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階層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コンテンツ プレースホルダー 3">
            <a:extLst>
              <a:ext uri="{FF2B5EF4-FFF2-40B4-BE49-F238E27FC236}">
                <a16:creationId xmlns:a16="http://schemas.microsoft.com/office/drawing/2014/main" id="{7038EB8A-9FB3-4B3E-A554-367E9CB41E9D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150025" y="29271"/>
            <a:ext cx="8605363" cy="22861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082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第</a:t>
            </a:r>
            <a:r>
              <a:rPr kumimoji="1" lang="en-US" altLang="ja-JP"/>
              <a:t>1</a:t>
            </a:r>
            <a:r>
              <a:rPr kumimoji="1" lang="ja-JP" altLang="en-US"/>
              <a:t>階層（例：表紙タイトル）</a:t>
            </a:r>
          </a:p>
        </p:txBody>
      </p:sp>
      <p:sp>
        <p:nvSpPr>
          <p:cNvPr id="52" name="タイトル 1">
            <a:extLst>
              <a:ext uri="{FF2B5EF4-FFF2-40B4-BE49-F238E27FC236}">
                <a16:creationId xmlns:a16="http://schemas.microsoft.com/office/drawing/2014/main" id="{ED4B86B0-3BB3-4009-9A6E-83BD5406824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486491"/>
            <a:ext cx="8605363" cy="359244"/>
          </a:xfrm>
          <a:prstGeom prst="rect">
            <a:avLst/>
          </a:prstGeom>
        </p:spPr>
        <p:txBody>
          <a:bodyPr lIns="252000" tIns="0" rIns="0" bIns="0" anchor="ctr" anchorCtr="0"/>
          <a:lstStyle>
            <a:lvl1pPr algn="l">
              <a:defRPr sz="185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54" name="コンテンツ プレースホルダー 3">
            <a:extLst>
              <a:ext uri="{FF2B5EF4-FFF2-40B4-BE49-F238E27FC236}">
                <a16:creationId xmlns:a16="http://schemas.microsoft.com/office/drawing/2014/main" id="{F530AFF5-0F75-4301-B416-E2BDE7D4B1D3}"/>
              </a:ext>
            </a:extLst>
          </p:cNvPr>
          <p:cNvSpPr>
            <a:spLocks noGrp="1"/>
          </p:cNvSpPr>
          <p:nvPr userDrawn="1">
            <p:ph sz="quarter" idx="11" hasCustomPrompt="1"/>
          </p:nvPr>
        </p:nvSpPr>
        <p:spPr bwMode="white">
          <a:xfrm>
            <a:off x="150025" y="257881"/>
            <a:ext cx="8605363" cy="228610"/>
          </a:xfrm>
          <a:prstGeom prst="rect">
            <a:avLst/>
          </a:prstGeom>
        </p:spPr>
        <p:txBody>
          <a:bodyPr lIns="252000" tIns="0" rIns="0" bIns="0" anchor="ctr" anchorCtr="0"/>
          <a:lstStyle>
            <a:lvl1pPr algn="l">
              <a:defRPr sz="1082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階層（例：章タイトル）</a:t>
            </a:r>
          </a:p>
        </p:txBody>
      </p:sp>
      <p:sp>
        <p:nvSpPr>
          <p:cNvPr id="19" name="コンテンツ プレースホルダー 3">
            <a:extLst>
              <a:ext uri="{FF2B5EF4-FFF2-40B4-BE49-F238E27FC236}">
                <a16:creationId xmlns:a16="http://schemas.microsoft.com/office/drawing/2014/main" id="{EDF4FE31-3A07-443C-9CD8-C81650AD9D2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50026" y="1007809"/>
            <a:ext cx="9605953" cy="564024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220877" indent="-220877" algn="l">
              <a:lnSpc>
                <a:spcPct val="100000"/>
              </a:lnSpc>
              <a:spcBef>
                <a:spcPts val="464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539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718B852C-7395-C94C-50DD-3ECED55C95D6}"/>
              </a:ext>
            </a:extLst>
          </p:cNvPr>
          <p:cNvGrpSpPr/>
          <p:nvPr userDrawn="1"/>
        </p:nvGrpSpPr>
        <p:grpSpPr>
          <a:xfrm>
            <a:off x="103693" y="196674"/>
            <a:ext cx="9565554" cy="721514"/>
            <a:chOff x="111919" y="216797"/>
            <a:chExt cx="10324361" cy="795336"/>
          </a:xfrm>
        </p:grpSpPr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73F13A54-8936-63CE-C691-DDD4CC84AD6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/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A7D99EE6-DA7D-438B-69E9-C80DBA0C6EE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9D0342AA-A4FC-81F5-17FF-E0D7D87291D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09746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階層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53" name="コンテンツ プレースホルダー 3">
            <a:extLst>
              <a:ext uri="{FF2B5EF4-FFF2-40B4-BE49-F238E27FC236}">
                <a16:creationId xmlns:a16="http://schemas.microsoft.com/office/drawing/2014/main" id="{7038EB8A-9FB3-4B3E-A554-367E9CB41E9D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150024" y="29271"/>
            <a:ext cx="8605363" cy="22861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270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1</a:t>
            </a:r>
            <a:r>
              <a:rPr kumimoji="1" lang="ja-JP" altLang="en-US" dirty="0"/>
              <a:t>階層（例：表紙タイトル）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36CFC0-A6A1-408C-90D0-5F3C3EDABEFD}"/>
              </a:ext>
            </a:extLst>
          </p:cNvPr>
          <p:cNvGrpSpPr/>
          <p:nvPr userDrawn="1"/>
        </p:nvGrpSpPr>
        <p:grpSpPr>
          <a:xfrm>
            <a:off x="103693" y="196674"/>
            <a:ext cx="9565554" cy="721514"/>
            <a:chOff x="111919" y="216797"/>
            <a:chExt cx="10324361" cy="795336"/>
          </a:xfrm>
        </p:grpSpPr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4B2D3E9F-0217-41CA-A745-B0B8FBABC28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/>
            </a:p>
          </p:txBody>
        </p:sp>
        <p:sp>
          <p:nvSpPr>
            <p:cNvPr id="49" name="フリーフォーム: 図形 48">
              <a:extLst>
                <a:ext uri="{FF2B5EF4-FFF2-40B4-BE49-F238E27FC236}">
                  <a16:creationId xmlns:a16="http://schemas.microsoft.com/office/drawing/2014/main" id="{90B7366C-0173-451D-B260-B9E47C44ACBC}"/>
                </a:ext>
              </a:extLst>
            </p:cNvPr>
            <p:cNvSpPr/>
            <p:nvPr userDrawn="1"/>
          </p:nvSpPr>
          <p:spPr>
            <a:xfrm>
              <a:off x="161925" y="536266"/>
              <a:ext cx="9961283" cy="396000"/>
            </a:xfrm>
            <a:custGeom>
              <a:avLst/>
              <a:gdLst>
                <a:gd name="connsiteX0" fmla="*/ 0 w 9946927"/>
                <a:gd name="connsiteY0" fmla="*/ 0 h 396000"/>
                <a:gd name="connsiteX1" fmla="*/ 9554213 w 9946927"/>
                <a:gd name="connsiteY1" fmla="*/ 0 h 396000"/>
                <a:gd name="connsiteX2" fmla="*/ 9575411 w 9946927"/>
                <a:gd name="connsiteY2" fmla="*/ 21375 h 396000"/>
                <a:gd name="connsiteX3" fmla="*/ 9946927 w 9946927"/>
                <a:gd name="connsiteY3" fmla="*/ 396000 h 396000"/>
                <a:gd name="connsiteX4" fmla="*/ 9942003 w 9946927"/>
                <a:gd name="connsiteY4" fmla="*/ 396000 h 396000"/>
                <a:gd name="connsiteX5" fmla="*/ 9848834 w 9946927"/>
                <a:gd name="connsiteY5" fmla="*/ 396000 h 396000"/>
                <a:gd name="connsiteX6" fmla="*/ 9549825 w 9946927"/>
                <a:gd name="connsiteY6" fmla="*/ 396000 h 396000"/>
                <a:gd name="connsiteX7" fmla="*/ 8927381 w 9946927"/>
                <a:gd name="connsiteY7" fmla="*/ 396000 h 396000"/>
                <a:gd name="connsiteX8" fmla="*/ 8458122 w 9946927"/>
                <a:gd name="connsiteY8" fmla="*/ 396000 h 396000"/>
                <a:gd name="connsiteX9" fmla="*/ 7863906 w 9946927"/>
                <a:gd name="connsiteY9" fmla="*/ 396000 h 396000"/>
                <a:gd name="connsiteX10" fmla="*/ 7130032 w 9946927"/>
                <a:gd name="connsiteY10" fmla="*/ 396000 h 396000"/>
                <a:gd name="connsiteX11" fmla="*/ 6241804 w 9946927"/>
                <a:gd name="connsiteY11" fmla="*/ 396000 h 396000"/>
                <a:gd name="connsiteX12" fmla="*/ 5184519 w 9946927"/>
                <a:gd name="connsiteY12" fmla="*/ 396000 h 396000"/>
                <a:gd name="connsiteX13" fmla="*/ 3943480 w 9946927"/>
                <a:gd name="connsiteY13" fmla="*/ 396000 h 396000"/>
                <a:gd name="connsiteX14" fmla="*/ 2503986 w 9946927"/>
                <a:gd name="connsiteY14" fmla="*/ 396000 h 396000"/>
                <a:gd name="connsiteX15" fmla="*/ 851339 w 9946927"/>
                <a:gd name="connsiteY15" fmla="*/ 396000 h 396000"/>
                <a:gd name="connsiteX16" fmla="*/ 777876 w 9946927"/>
                <a:gd name="connsiteY16" fmla="*/ 396000 h 396000"/>
                <a:gd name="connsiteX17" fmla="*/ 603403 w 9946927"/>
                <a:gd name="connsiteY17" fmla="*/ 396000 h 396000"/>
                <a:gd name="connsiteX18" fmla="*/ 263640 w 9946927"/>
                <a:gd name="connsiteY18" fmla="*/ 396000 h 396000"/>
                <a:gd name="connsiteX19" fmla="*/ 208715 w 9946927"/>
                <a:gd name="connsiteY19" fmla="*/ 396000 h 396000"/>
                <a:gd name="connsiteX20" fmla="*/ 0 w 9946927"/>
                <a:gd name="connsiteY20" fmla="*/ 198305 h 396000"/>
                <a:gd name="connsiteX21" fmla="*/ 0 w 9946927"/>
                <a:gd name="connsiteY21" fmla="*/ 29183 h 39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9946927" h="396000">
                  <a:moveTo>
                    <a:pt x="0" y="0"/>
                  </a:moveTo>
                  <a:lnTo>
                    <a:pt x="9554213" y="0"/>
                  </a:lnTo>
                  <a:lnTo>
                    <a:pt x="9575411" y="21375"/>
                  </a:lnTo>
                  <a:cubicBezTo>
                    <a:pt x="9665779" y="112500"/>
                    <a:pt x="9786271" y="234000"/>
                    <a:pt x="9946927" y="396000"/>
                  </a:cubicBezTo>
                  <a:lnTo>
                    <a:pt x="9942003" y="396000"/>
                  </a:lnTo>
                  <a:lnTo>
                    <a:pt x="9848834" y="396000"/>
                  </a:lnTo>
                  <a:lnTo>
                    <a:pt x="9549825" y="396000"/>
                  </a:lnTo>
                  <a:lnTo>
                    <a:pt x="8927381" y="396000"/>
                  </a:lnTo>
                  <a:lnTo>
                    <a:pt x="8458122" y="396000"/>
                  </a:lnTo>
                  <a:lnTo>
                    <a:pt x="7863906" y="396000"/>
                  </a:lnTo>
                  <a:lnTo>
                    <a:pt x="7130032" y="396000"/>
                  </a:lnTo>
                  <a:lnTo>
                    <a:pt x="6241804" y="396000"/>
                  </a:lnTo>
                  <a:lnTo>
                    <a:pt x="5184519" y="396000"/>
                  </a:lnTo>
                  <a:lnTo>
                    <a:pt x="3943480" y="396000"/>
                  </a:lnTo>
                  <a:lnTo>
                    <a:pt x="2503986" y="396000"/>
                  </a:lnTo>
                  <a:lnTo>
                    <a:pt x="851339" y="396000"/>
                  </a:lnTo>
                  <a:lnTo>
                    <a:pt x="777876" y="396000"/>
                  </a:lnTo>
                  <a:lnTo>
                    <a:pt x="603403" y="396000"/>
                  </a:lnTo>
                  <a:lnTo>
                    <a:pt x="263640" y="396000"/>
                  </a:lnTo>
                  <a:lnTo>
                    <a:pt x="208715" y="396000"/>
                  </a:lnTo>
                  <a:cubicBezTo>
                    <a:pt x="208715" y="396000"/>
                    <a:pt x="208715" y="396000"/>
                    <a:pt x="0" y="198305"/>
                  </a:cubicBezTo>
                  <a:cubicBezTo>
                    <a:pt x="0" y="198305"/>
                    <a:pt x="0" y="198305"/>
                    <a:pt x="0" y="2918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500"/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34DB3166-9AB5-43FB-8591-93246638EB0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D40C9C0E-769C-4D22-A484-B325C7ECE50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タイトル 1">
            <a:extLst>
              <a:ext uri="{FF2B5EF4-FFF2-40B4-BE49-F238E27FC236}">
                <a16:creationId xmlns:a16="http://schemas.microsoft.com/office/drawing/2014/main" id="{ED4B86B0-3BB3-4009-9A6E-83BD5406824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4" y="486491"/>
            <a:ext cx="8605363" cy="359244"/>
          </a:xfrm>
          <a:prstGeom prst="rect">
            <a:avLst/>
          </a:prstGeom>
        </p:spPr>
        <p:txBody>
          <a:bodyPr lIns="252000" tIns="0" rIns="0" bIns="0" anchor="ctr" anchorCtr="0"/>
          <a:lstStyle>
            <a:lvl1pPr algn="l">
              <a:defRPr sz="2177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54" name="コンテンツ プレースホルダー 3">
            <a:extLst>
              <a:ext uri="{FF2B5EF4-FFF2-40B4-BE49-F238E27FC236}">
                <a16:creationId xmlns:a16="http://schemas.microsoft.com/office/drawing/2014/main" id="{F530AFF5-0F75-4301-B416-E2BDE7D4B1D3}"/>
              </a:ext>
            </a:extLst>
          </p:cNvPr>
          <p:cNvSpPr>
            <a:spLocks noGrp="1"/>
          </p:cNvSpPr>
          <p:nvPr userDrawn="1">
            <p:ph sz="quarter" idx="11" hasCustomPrompt="1"/>
          </p:nvPr>
        </p:nvSpPr>
        <p:spPr bwMode="white">
          <a:xfrm>
            <a:off x="150024" y="257881"/>
            <a:ext cx="8605363" cy="228610"/>
          </a:xfrm>
          <a:prstGeom prst="rect">
            <a:avLst/>
          </a:prstGeom>
        </p:spPr>
        <p:txBody>
          <a:bodyPr lIns="252000" tIns="0" rIns="0" bIns="0" anchor="ctr" anchorCtr="0"/>
          <a:lstStyle>
            <a:lvl1pPr algn="l">
              <a:defRPr sz="127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階層（例：章タイトル）</a:t>
            </a:r>
          </a:p>
        </p:txBody>
      </p:sp>
      <p:sp>
        <p:nvSpPr>
          <p:cNvPr id="14" name="コンテンツ プレースホルダー 3">
            <a:extLst>
              <a:ext uri="{FF2B5EF4-FFF2-40B4-BE49-F238E27FC236}">
                <a16:creationId xmlns:a16="http://schemas.microsoft.com/office/drawing/2014/main" id="{BC87C82B-2847-473C-9A48-350F468EE55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4" y="1007807"/>
            <a:ext cx="9605952" cy="1351291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47711" indent="-247711" algn="l">
              <a:lnSpc>
                <a:spcPct val="100000"/>
              </a:lnSpc>
              <a:spcBef>
                <a:spcPts val="544"/>
              </a:spcBef>
              <a:buFont typeface="Wingdings" panose="05000000000000000000" pitchFamily="2" charset="2"/>
              <a:buChar char="n"/>
              <a:defRPr sz="1814"/>
            </a:lvl1pPr>
            <a:lvl2pPr marL="406131" indent="-158420" algn="l">
              <a:lnSpc>
                <a:spcPct val="100000"/>
              </a:lnSpc>
              <a:spcBef>
                <a:spcPts val="363"/>
              </a:spcBef>
              <a:buFont typeface="Arial" panose="020B0604020202020204" pitchFamily="34" charset="0"/>
              <a:buChar char="•"/>
              <a:defRPr sz="1633"/>
            </a:lvl2pPr>
            <a:lvl3pPr marL="626479" indent="-211707" algn="l">
              <a:lnSpc>
                <a:spcPct val="100000"/>
              </a:lnSpc>
              <a:spcBef>
                <a:spcPts val="181"/>
              </a:spcBef>
              <a:buFont typeface="Wingdings" panose="05000000000000000000" pitchFamily="2" charset="2"/>
              <a:buChar char="ü"/>
              <a:defRPr sz="1452"/>
            </a:lvl3pPr>
            <a:lvl4pPr marL="820903" indent="-195864" algn="l">
              <a:lnSpc>
                <a:spcPct val="100000"/>
              </a:lnSpc>
              <a:spcBef>
                <a:spcPts val="181"/>
              </a:spcBef>
              <a:buFont typeface="Meiryo UI" panose="020B0604030504040204" pitchFamily="50" charset="-128"/>
              <a:buChar char="※"/>
              <a:defRPr sz="1089"/>
            </a:lvl4pPr>
            <a:lvl5pPr algn="l">
              <a:defRPr sz="1814"/>
            </a:lvl5pPr>
          </a:lstStyle>
          <a:p>
            <a:pPr lvl="0"/>
            <a:r>
              <a:rPr kumimoji="1" lang="ja-JP" altLang="en-US" dirty="0"/>
              <a:t>リード文（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キーで行頭文字を第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レベルまで選択できます）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F14767D-0E90-4BA1-BE0D-7907FF8A4A56}"/>
              </a:ext>
            </a:extLst>
          </p:cNvPr>
          <p:cNvSpPr txBox="1"/>
          <p:nvPr userDrawn="1"/>
        </p:nvSpPr>
        <p:spPr>
          <a:xfrm>
            <a:off x="7349705" y="6538823"/>
            <a:ext cx="18115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403613197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通常（リード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5" y="196674"/>
            <a:ext cx="9565554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391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052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8279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>
            <a:off x="366809" y="359097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8203" tIns="39101" rIns="78203" bIns="3910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68" dirty="0">
              <a:solidFill>
                <a:schemeClr val="tx1"/>
              </a:solidFill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F38512C-2C72-40C3-B679-1FEABC48B48C}"/>
              </a:ext>
            </a:extLst>
          </p:cNvPr>
          <p:cNvGrpSpPr/>
          <p:nvPr userDrawn="1"/>
        </p:nvGrpSpPr>
        <p:grpSpPr>
          <a:xfrm>
            <a:off x="2275976" y="5715295"/>
            <a:ext cx="5443286" cy="635369"/>
            <a:chOff x="2456520" y="6387031"/>
            <a:chExt cx="5875085" cy="700377"/>
          </a:xfrm>
        </p:grpSpPr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48EFA85C-A46F-4AC1-8E75-830689451B2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927824" y="6387031"/>
              <a:ext cx="991169" cy="700377"/>
            </a:xfrm>
            <a:prstGeom prst="rect">
              <a:avLst/>
            </a:prstGeom>
          </p:spPr>
        </p:pic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9F5C018F-8455-43E6-B9B6-228E8AD043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06890" y="6463627"/>
              <a:ext cx="614647" cy="526500"/>
            </a:xfrm>
            <a:prstGeom prst="rect">
              <a:avLst/>
            </a:prstGeom>
          </p:spPr>
        </p:pic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34A081C5-EF14-4467-B19D-E35B6B3CBAD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456520" y="6498254"/>
              <a:ext cx="946944" cy="536322"/>
            </a:xfrm>
            <a:prstGeom prst="rect">
              <a:avLst/>
            </a:prstGeom>
          </p:spPr>
        </p:pic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353D9AAD-EE32-457B-B8B4-29FF67E0F4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35177" y="6432722"/>
              <a:ext cx="1292647" cy="641986"/>
            </a:xfrm>
            <a:prstGeom prst="rect">
              <a:avLst/>
            </a:prstGeom>
          </p:spPr>
        </p:pic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E3FD0292-C091-43A1-9252-D1D0C6352D0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044047" y="6463627"/>
              <a:ext cx="1287558" cy="494981"/>
            </a:xfrm>
            <a:prstGeom prst="rect">
              <a:avLst/>
            </a:prstGeom>
          </p:spPr>
        </p:pic>
      </p:grpSp>
      <p:pic>
        <p:nvPicPr>
          <p:cNvPr id="14" name="Picture 2">
            <a:extLst>
              <a:ext uri="{FF2B5EF4-FFF2-40B4-BE49-F238E27FC236}">
                <a16:creationId xmlns:a16="http://schemas.microsoft.com/office/drawing/2014/main" id="{76484A44-3003-4277-9737-236918E2A04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45879" y="1359897"/>
            <a:ext cx="1796216" cy="617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69427F34-BDBE-48D8-A7F4-1EE85CF4440A}"/>
              </a:ext>
            </a:extLst>
          </p:cNvPr>
          <p:cNvGrpSpPr/>
          <p:nvPr userDrawn="1"/>
        </p:nvGrpSpPr>
        <p:grpSpPr>
          <a:xfrm>
            <a:off x="958478" y="2714142"/>
            <a:ext cx="7989045" cy="914438"/>
            <a:chOff x="1034510" y="2991837"/>
            <a:chExt cx="8622792" cy="1007999"/>
          </a:xfrm>
        </p:grpSpPr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4E3800AC-DAF6-41B1-810E-4A51489649E0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7CF90A11-AE44-4385-824C-1819712F0D92}"/>
                </a:ext>
              </a:extLst>
            </p:cNvPr>
            <p:cNvCxnSpPr/>
            <p:nvPr userDrawn="1"/>
          </p:nvCxnSpPr>
          <p:spPr>
            <a:xfrm>
              <a:off x="1034510" y="3999836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タイトル 29">
            <a:extLst>
              <a:ext uri="{FF2B5EF4-FFF2-40B4-BE49-F238E27FC236}">
                <a16:creationId xmlns:a16="http://schemas.microsoft.com/office/drawing/2014/main" id="{D7232AF9-EC33-4888-B5A0-D03E836B43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8477" y="2714140"/>
            <a:ext cx="8004988" cy="914439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307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942"/>
              </a:spcBef>
              <a:buFontTx/>
            </a:pPr>
            <a:r>
              <a:rPr kumimoji="1" lang="ja-JP" altLang="en-US" dirty="0"/>
              <a:t>表紙タイトル</a:t>
            </a:r>
          </a:p>
        </p:txBody>
      </p:sp>
      <p:sp>
        <p:nvSpPr>
          <p:cNvPr id="27" name="コンテンツ プレースホルダー 21">
            <a:extLst>
              <a:ext uri="{FF2B5EF4-FFF2-40B4-BE49-F238E27FC236}">
                <a16:creationId xmlns:a16="http://schemas.microsoft.com/office/drawing/2014/main" id="{730FB38C-75FA-4F17-A448-34BAAD2B475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958477" y="3763721"/>
            <a:ext cx="8004988" cy="391903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710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31" name="コンテンツ プレースホルダー 21">
            <a:extLst>
              <a:ext uri="{FF2B5EF4-FFF2-40B4-BE49-F238E27FC236}">
                <a16:creationId xmlns:a16="http://schemas.microsoft.com/office/drawing/2014/main" id="{9693F458-7CAF-4411-88EF-755A4D8136D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93265" y="4931489"/>
            <a:ext cx="333541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539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32" name="コンテンツ プレースホルダー 21">
            <a:extLst>
              <a:ext uri="{FF2B5EF4-FFF2-40B4-BE49-F238E27FC236}">
                <a16:creationId xmlns:a16="http://schemas.microsoft.com/office/drawing/2014/main" id="{1645C6DC-6217-43BE-8989-B6A0BD9C234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93265" y="5192757"/>
            <a:ext cx="333541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539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所属　名前</a:t>
            </a:r>
          </a:p>
        </p:txBody>
      </p:sp>
    </p:spTree>
    <p:extLst>
      <p:ext uri="{BB962C8B-B14F-4D97-AF65-F5344CB8AC3E}">
        <p14:creationId xmlns:p14="http://schemas.microsoft.com/office/powerpoint/2010/main" val="271997469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41B1502-2511-437B-8D13-C5707D9425E0}"/>
              </a:ext>
            </a:extLst>
          </p:cNvPr>
          <p:cNvSpPr/>
          <p:nvPr userDrawn="1"/>
        </p:nvSpPr>
        <p:spPr>
          <a:xfrm>
            <a:off x="366809" y="359097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8203" tIns="39101" rIns="78203" bIns="3910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68" dirty="0">
              <a:solidFill>
                <a:schemeClr val="tx1"/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022BE2B-C94E-4EA1-8D5F-B6FF40A5C82B}"/>
              </a:ext>
            </a:extLst>
          </p:cNvPr>
          <p:cNvGrpSpPr/>
          <p:nvPr userDrawn="1"/>
        </p:nvGrpSpPr>
        <p:grpSpPr>
          <a:xfrm>
            <a:off x="958478" y="2645195"/>
            <a:ext cx="7989045" cy="1567610"/>
            <a:chOff x="1034510" y="2991837"/>
            <a:chExt cx="8622792" cy="1728000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4FC838C0-7A1B-42C5-8BB1-69879692B23E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97EB7B27-A3AA-4865-967F-947004C8CF38}"/>
                </a:ext>
              </a:extLst>
            </p:cNvPr>
            <p:cNvCxnSpPr/>
            <p:nvPr userDrawn="1"/>
          </p:nvCxnSpPr>
          <p:spPr>
            <a:xfrm>
              <a:off x="1034510" y="4719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タイトル 29">
            <a:extLst>
              <a:ext uri="{FF2B5EF4-FFF2-40B4-BE49-F238E27FC236}">
                <a16:creationId xmlns:a16="http://schemas.microsoft.com/office/drawing/2014/main" id="{99661971-5207-448A-8A45-D3935E63EB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8477" y="2645195"/>
            <a:ext cx="8004988" cy="1567610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3079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942"/>
              </a:spcBef>
              <a:buFontTx/>
            </a:pPr>
            <a:r>
              <a:rPr kumimoji="1" lang="ja-JP" altLang="en-US" dirty="0"/>
              <a:t>中扉タイトル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9634241" y="6550144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27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633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80038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3E2C914-D6BF-434B-B748-5B031C7A75D4}"/>
              </a:ext>
            </a:extLst>
          </p:cNvPr>
          <p:cNvGrpSpPr/>
          <p:nvPr userDrawn="1"/>
        </p:nvGrpSpPr>
        <p:grpSpPr>
          <a:xfrm>
            <a:off x="103694" y="196674"/>
            <a:ext cx="9657896" cy="721514"/>
            <a:chOff x="111919" y="216797"/>
            <a:chExt cx="10424028" cy="795336"/>
          </a:xfrm>
        </p:grpSpPr>
        <p:pic>
          <p:nvPicPr>
            <p:cNvPr id="18" name="Picture 11" descr="ç°å¢ç">
              <a:extLst>
                <a:ext uri="{FF2B5EF4-FFF2-40B4-BE49-F238E27FC236}">
                  <a16:creationId xmlns:a16="http://schemas.microsoft.com/office/drawing/2014/main" id="{4DD819AC-A446-46A2-9201-D9B1AB528E0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E9EE105-883D-4267-B8FF-D61BDDD6E4F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39"/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CFE261A9-5D80-457A-85AA-206E048CF0D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B3443AF7-632D-41F2-BFF3-7CC6B2F2E6F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665A837A-D774-4985-B30F-35B13836C960}"/>
              </a:ext>
            </a:extLst>
          </p:cNvPr>
          <p:cNvSpPr/>
          <p:nvPr userDrawn="1"/>
        </p:nvSpPr>
        <p:spPr>
          <a:xfrm>
            <a:off x="998831" y="1620608"/>
            <a:ext cx="0" cy="4572197"/>
          </a:xfrm>
          <a:custGeom>
            <a:avLst/>
            <a:gdLst>
              <a:gd name="connsiteX0" fmla="*/ 0 w 0"/>
              <a:gd name="connsiteY0" fmla="*/ 0 h 5768502"/>
              <a:gd name="connsiteX1" fmla="*/ 0 w 0"/>
              <a:gd name="connsiteY1" fmla="*/ 5768502 h 5768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5768502">
                <a:moveTo>
                  <a:pt x="0" y="0"/>
                </a:moveTo>
                <a:lnTo>
                  <a:pt x="0" y="5768502"/>
                </a:lnTo>
              </a:path>
            </a:pathLst>
          </a:custGeom>
          <a:noFill/>
          <a:ln w="571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539"/>
          </a:p>
        </p:txBody>
      </p:sp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B04FFEFF-3996-4124-93D0-A0B919888837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998831" y="1620608"/>
            <a:ext cx="8004988" cy="4572197"/>
          </a:xfrm>
          <a:prstGeom prst="rect">
            <a:avLst/>
          </a:prstGeom>
        </p:spPr>
        <p:txBody>
          <a:bodyPr lIns="360000" tIns="0" rIns="0" bIns="0"/>
          <a:lstStyle>
            <a:lvl1pPr marL="635375" indent="-635375" algn="l">
              <a:lnSpc>
                <a:spcPct val="100000"/>
              </a:lnSpc>
              <a:spcBef>
                <a:spcPts val="855"/>
              </a:spcBef>
              <a:spcAft>
                <a:spcPts val="0"/>
              </a:spcAft>
              <a:buClr>
                <a:schemeClr val="bg2"/>
              </a:buClr>
              <a:buFont typeface="+mj-lt"/>
              <a:buAutoNum type="arabicPeriod"/>
              <a:defRPr sz="3421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章タイトル</a:t>
            </a:r>
          </a:p>
          <a:p>
            <a:pPr lvl="0"/>
            <a:r>
              <a:rPr kumimoji="1" lang="ja-JP" altLang="en-US" dirty="0"/>
              <a:t>章タイトル</a:t>
            </a:r>
          </a:p>
          <a:p>
            <a:pPr lvl="0"/>
            <a:r>
              <a:rPr kumimoji="1" lang="ja-JP" altLang="en-US" dirty="0"/>
              <a:t>章タイトル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DFA1F2F-14B9-4F01-A5B6-2EF2AFAA50B7}"/>
              </a:ext>
            </a:extLst>
          </p:cNvPr>
          <p:cNvSpPr txBox="1"/>
          <p:nvPr userDrawn="1"/>
        </p:nvSpPr>
        <p:spPr>
          <a:xfrm>
            <a:off x="9439042" y="6400782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052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368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066210EB-D44E-4903-B9C4-9EC74DA6CEB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39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</p:spTree>
    <p:extLst>
      <p:ext uri="{BB962C8B-B14F-4D97-AF65-F5344CB8AC3E}">
        <p14:creationId xmlns:p14="http://schemas.microsoft.com/office/powerpoint/2010/main" val="270797383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4" y="196674"/>
            <a:ext cx="9657896" cy="721514"/>
            <a:chOff x="111919" y="216797"/>
            <a:chExt cx="10424028" cy="795336"/>
          </a:xfrm>
        </p:grpSpPr>
        <p:pic>
          <p:nvPicPr>
            <p:cNvPr id="12" name="Picture 11" descr="ç°å¢ç">
              <a:extLst>
                <a:ext uri="{FF2B5EF4-FFF2-40B4-BE49-F238E27FC236}">
                  <a16:creationId xmlns:a16="http://schemas.microsoft.com/office/drawing/2014/main" id="{07D0D304-6149-4CE8-9131-6501AD8C4DB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39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39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 userDrawn="1">
            <p:ph sz="quarter" idx="12" hasCustomPrompt="1"/>
          </p:nvPr>
        </p:nvSpPr>
        <p:spPr>
          <a:xfrm>
            <a:off x="150025" y="1007808"/>
            <a:ext cx="9605953" cy="590313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244374" indent="-244374" algn="l">
              <a:lnSpc>
                <a:spcPct val="100000"/>
              </a:lnSpc>
              <a:spcBef>
                <a:spcPts val="513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710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9634241" y="6550144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27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633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87782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階層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9439042" y="6400782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052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368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736CFC0-A6A1-408C-90D0-5F3C3EDABEFD}"/>
              </a:ext>
            </a:extLst>
          </p:cNvPr>
          <p:cNvGrpSpPr/>
          <p:nvPr userDrawn="1"/>
        </p:nvGrpSpPr>
        <p:grpSpPr>
          <a:xfrm>
            <a:off x="103694" y="196674"/>
            <a:ext cx="9657896" cy="721514"/>
            <a:chOff x="111919" y="216797"/>
            <a:chExt cx="10424028" cy="795336"/>
          </a:xfrm>
        </p:grpSpPr>
        <p:pic>
          <p:nvPicPr>
            <p:cNvPr id="15" name="Picture 11" descr="ç°å¢ç">
              <a:extLst>
                <a:ext uri="{FF2B5EF4-FFF2-40B4-BE49-F238E27FC236}">
                  <a16:creationId xmlns:a16="http://schemas.microsoft.com/office/drawing/2014/main" id="{2BF78C1F-895C-47B9-BFD6-D818DFB8851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34DB3166-9AB5-43FB-8591-93246638EB0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D40C9C0E-769C-4D22-A484-B325C7ECE50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コンテンツ プレースホルダー 3">
            <a:extLst>
              <a:ext uri="{FF2B5EF4-FFF2-40B4-BE49-F238E27FC236}">
                <a16:creationId xmlns:a16="http://schemas.microsoft.com/office/drawing/2014/main" id="{EDF4FE31-3A07-443C-9CD8-C81650AD9D2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50025" y="1007808"/>
            <a:ext cx="9605953" cy="590313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244374" indent="-244374" algn="l">
              <a:lnSpc>
                <a:spcPct val="100000"/>
              </a:lnSpc>
              <a:spcBef>
                <a:spcPts val="513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710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リードリードリードリードリードリードリードリードリードリードリードリードリードリードリードリードリードリード</a:t>
            </a: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268793" y="349074"/>
            <a:ext cx="9565554" cy="721514"/>
            <a:chOff x="111919" y="216797"/>
            <a:chExt cx="10324361" cy="795336"/>
          </a:xfrm>
        </p:grpSpPr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39"/>
            </a:p>
          </p:txBody>
        </p: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 txBox="1">
            <a:spLocks/>
          </p:cNvSpPr>
          <p:nvPr userDrawn="1"/>
        </p:nvSpPr>
        <p:spPr bwMode="white">
          <a:xfrm>
            <a:off x="315124" y="4102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 defTabSz="86199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395" b="1" kern="1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r>
              <a:rPr lang="ja-JP" altLang="en-US" sz="2395"/>
              <a:t>ページタイトル</a:t>
            </a:r>
            <a:endParaRPr lang="ja-JP" altLang="en-US" sz="2395" dirty="0"/>
          </a:p>
        </p:txBody>
      </p:sp>
    </p:spTree>
    <p:extLst>
      <p:ext uri="{BB962C8B-B14F-4D97-AF65-F5344CB8AC3E}">
        <p14:creationId xmlns:p14="http://schemas.microsoft.com/office/powerpoint/2010/main" val="29759403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シンプ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50025" y="172143"/>
            <a:ext cx="9005612" cy="293927"/>
          </a:xfrm>
          <a:prstGeom prst="rect">
            <a:avLst/>
          </a:prstGeom>
        </p:spPr>
        <p:txBody>
          <a:bodyPr lIns="72000" tIns="36000" rIns="0" bIns="0" anchor="ctr" anchorCtr="0"/>
          <a:lstStyle>
            <a:lvl1pPr algn="l">
              <a:defRPr sz="1539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50024" y="531389"/>
            <a:ext cx="9605986" cy="438679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44000" tIns="144000" rIns="144000" bIns="108000" anchor="t" anchorCtr="0">
            <a:spAutoFit/>
          </a:bodyPr>
          <a:lstStyle>
            <a:lvl1pPr marL="162917" indent="-162917" algn="l">
              <a:lnSpc>
                <a:spcPct val="100000"/>
              </a:lnSpc>
              <a:spcBef>
                <a:spcPts val="513"/>
              </a:spcBef>
              <a:buFont typeface="Wingdings" panose="05000000000000000000" pitchFamily="2" charset="2"/>
              <a:buChar char="n"/>
              <a:defRPr sz="1197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リードリードリードリードリードリードリードリードリードリードリードリードリードリードリードリードリードリードリードリードリードリードリードリードリードリード</a:t>
            </a: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9C3C82BE-DD9A-46A4-A9AA-9E36F501B193}"/>
              </a:ext>
            </a:extLst>
          </p:cNvPr>
          <p:cNvCxnSpPr>
            <a:cxnSpLocks/>
          </p:cNvCxnSpPr>
          <p:nvPr userDrawn="1"/>
        </p:nvCxnSpPr>
        <p:spPr>
          <a:xfrm flipH="1">
            <a:off x="166205" y="456664"/>
            <a:ext cx="9572632" cy="9406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1" descr="ç°å¢ç">
            <a:extLst>
              <a:ext uri="{FF2B5EF4-FFF2-40B4-BE49-F238E27FC236}">
                <a16:creationId xmlns:a16="http://schemas.microsoft.com/office/drawing/2014/main" id="{0CF6094D-B943-4965-A2F6-67DD6FF3FF53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394401" y="137951"/>
            <a:ext cx="368692" cy="298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84D1288-0306-4500-A9D7-D150B7340281}"/>
              </a:ext>
            </a:extLst>
          </p:cNvPr>
          <p:cNvSpPr txBox="1"/>
          <p:nvPr userDrawn="1"/>
        </p:nvSpPr>
        <p:spPr>
          <a:xfrm>
            <a:off x="9439042" y="6400782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052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368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806316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予算ポンチ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0025" y="172143"/>
            <a:ext cx="9185683" cy="293927"/>
          </a:xfrm>
          <a:prstGeom prst="rect">
            <a:avLst/>
          </a:prstGeom>
        </p:spPr>
        <p:txBody>
          <a:bodyPr lIns="72000" tIns="36000" rIns="0" bIns="0" anchor="ctr" anchorCtr="0"/>
          <a:lstStyle>
            <a:lvl1pPr algn="l">
              <a:defRPr sz="1539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事業名を記入（○○省連携事業）</a:t>
            </a:r>
          </a:p>
        </p:txBody>
      </p:sp>
      <p:pic>
        <p:nvPicPr>
          <p:cNvPr id="11" name="グラフィックス 4">
            <a:extLst>
              <a:ext uri="{FF2B5EF4-FFF2-40B4-BE49-F238E27FC236}">
                <a16:creationId xmlns:a16="http://schemas.microsoft.com/office/drawing/2014/main" id="{3A88E330-170F-4EB6-B0EE-6B45EEBC0B9C}"/>
              </a:ext>
            </a:extLst>
          </p:cNvPr>
          <p:cNvPicPr>
            <a:picLocks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025" y="6368679"/>
            <a:ext cx="9605953" cy="326585"/>
          </a:xfrm>
          <a:prstGeom prst="rect">
            <a:avLst/>
          </a:prstGeom>
          <a:ln>
            <a:noFill/>
          </a:ln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4A05131-CD38-4DAA-A727-2378740DE858}"/>
              </a:ext>
            </a:extLst>
          </p:cNvPr>
          <p:cNvSpPr txBox="1"/>
          <p:nvPr userDrawn="1"/>
        </p:nvSpPr>
        <p:spPr bwMode="white">
          <a:xfrm>
            <a:off x="157885" y="6368679"/>
            <a:ext cx="1078685" cy="326585"/>
          </a:xfrm>
          <a:prstGeom prst="rect">
            <a:avLst/>
          </a:prstGeom>
          <a:noFill/>
        </p:spPr>
        <p:txBody>
          <a:bodyPr wrap="square" lIns="92365" tIns="0" rIns="0" bIns="0" rtlCol="0" anchor="ctr">
            <a:noAutofit/>
          </a:bodyPr>
          <a:lstStyle/>
          <a:p>
            <a:r>
              <a:rPr lang="ja-JP" altLang="en-US" sz="1026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お問合せ先：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BD77E91-C9FE-4338-9D09-008455B00AB5}"/>
              </a:ext>
            </a:extLst>
          </p:cNvPr>
          <p:cNvSpPr txBox="1"/>
          <p:nvPr userDrawn="1"/>
        </p:nvSpPr>
        <p:spPr>
          <a:xfrm>
            <a:off x="147477" y="2173436"/>
            <a:ext cx="5021847" cy="261268"/>
          </a:xfrm>
          <a:prstGeom prst="rect">
            <a:avLst/>
          </a:prstGeom>
          <a:noFill/>
        </p:spPr>
        <p:txBody>
          <a:bodyPr wrap="square" lIns="0" tIns="0" bIns="61577" rtlCol="0" anchor="b" anchorCtr="0">
            <a:noAutofit/>
          </a:bodyPr>
          <a:lstStyle/>
          <a:p>
            <a:r>
              <a:rPr lang="en-US" altLang="ja-JP" sz="1292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 </a:t>
            </a:r>
            <a:r>
              <a:rPr lang="ja-JP" altLang="en-US" sz="1292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事業内容</a:t>
            </a:r>
          </a:p>
        </p:txBody>
      </p:sp>
      <p:sp>
        <p:nvSpPr>
          <p:cNvPr id="17" name="テキスト プレースホルダー 37">
            <a:extLst>
              <a:ext uri="{FF2B5EF4-FFF2-40B4-BE49-F238E27FC236}">
                <a16:creationId xmlns:a16="http://schemas.microsoft.com/office/drawing/2014/main" id="{B025C42B-6C2E-46D5-B3BF-74CB50E2240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23832" y="5458321"/>
            <a:ext cx="4002494" cy="228610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07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赤色の吹出しに示した選択肢の中から選択して記載</a:t>
            </a:r>
            <a:endParaRPr kumimoji="1" lang="en-US" altLang="ja-JP" dirty="0"/>
          </a:p>
        </p:txBody>
      </p:sp>
      <p:sp>
        <p:nvSpPr>
          <p:cNvPr id="18" name="テキスト プレースホルダー 37">
            <a:extLst>
              <a:ext uri="{FF2B5EF4-FFF2-40B4-BE49-F238E27FC236}">
                <a16:creationId xmlns:a16="http://schemas.microsoft.com/office/drawing/2014/main" id="{E3E103C1-FA4F-413B-B322-F7A71AB7D1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0024" y="2432672"/>
            <a:ext cx="5019298" cy="2576498"/>
          </a:xfrm>
        </p:spPr>
        <p:txBody>
          <a:bodyPr lIns="0" tIns="72000" rIns="0" bIns="0" anchor="t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26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事業内容を説明</a:t>
            </a:r>
            <a:endParaRPr kumimoji="1" lang="en-US" altLang="ja-JP" dirty="0"/>
          </a:p>
        </p:txBody>
      </p:sp>
      <p:sp>
        <p:nvSpPr>
          <p:cNvPr id="19" name="テキスト プレースホルダー 37">
            <a:extLst>
              <a:ext uri="{FF2B5EF4-FFF2-40B4-BE49-F238E27FC236}">
                <a16:creationId xmlns:a16="http://schemas.microsoft.com/office/drawing/2014/main" id="{6F2F8E83-D6AE-4DFB-A6DE-B46846AD141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05100" y="1236259"/>
            <a:ext cx="8819803" cy="653171"/>
          </a:xfrm>
        </p:spPr>
        <p:txBody>
          <a:bodyPr lIns="108000" tIns="36000" rIns="0" bIns="0" anchor="t" anchorCtr="0">
            <a:noAutofit/>
          </a:bodyPr>
          <a:lstStyle>
            <a:lvl1pPr marL="211004" indent="-211004" algn="l">
              <a:lnSpc>
                <a:spcPct val="120000"/>
              </a:lnSpc>
              <a:spcBef>
                <a:spcPts val="0"/>
              </a:spcBef>
              <a:buFont typeface="+mj-ea"/>
              <a:buAutoNum type="circleNumDbPlain"/>
              <a:defRPr sz="1026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事業の目的を箇条書きで記載。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　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　</a:t>
            </a:r>
          </a:p>
          <a:p>
            <a:pPr lvl="0"/>
            <a:endParaRPr kumimoji="1" lang="en-US" altLang="ja-JP" dirty="0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575E979F-E9D2-4856-B687-9C1FF17E73ED}"/>
              </a:ext>
            </a:extLst>
          </p:cNvPr>
          <p:cNvCxnSpPr/>
          <p:nvPr userDrawn="1"/>
        </p:nvCxnSpPr>
        <p:spPr>
          <a:xfrm flipV="1">
            <a:off x="1205099" y="1236259"/>
            <a:ext cx="0" cy="653171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EAAD990-8616-4EFB-8C8F-39F44D2719A7}"/>
              </a:ext>
            </a:extLst>
          </p:cNvPr>
          <p:cNvSpPr txBox="1"/>
          <p:nvPr userDrawn="1"/>
        </p:nvSpPr>
        <p:spPr>
          <a:xfrm>
            <a:off x="150025" y="1399553"/>
            <a:ext cx="1055074" cy="32658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altLang="ja-JP" sz="1292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 </a:t>
            </a:r>
            <a:r>
              <a:rPr lang="ja-JP" altLang="en-US" sz="1292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事業目的</a:t>
            </a:r>
          </a:p>
        </p:txBody>
      </p:sp>
      <p:sp>
        <p:nvSpPr>
          <p:cNvPr id="22" name="テキスト プレースホルダー 36">
            <a:extLst>
              <a:ext uri="{FF2B5EF4-FFF2-40B4-BE49-F238E27FC236}">
                <a16:creationId xmlns:a16="http://schemas.microsoft.com/office/drawing/2014/main" id="{6B374390-D51B-435B-BC83-E2B9C6EF2D8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white">
          <a:xfrm>
            <a:off x="1130426" y="6368679"/>
            <a:ext cx="8605363" cy="326585"/>
          </a:xfrm>
        </p:spPr>
        <p:txBody>
          <a:bodyPr lIns="0" tIns="18000" rIns="108000" bIns="0" anchor="ctr">
            <a:noAutofit/>
          </a:bodyPr>
          <a:lstStyle>
            <a:lvl1pPr marL="0" indent="0" algn="l">
              <a:buNone/>
              <a:defRPr sz="1026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問合せ先を記載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300BF32-8B86-43CF-9624-64796ABDAC3D}"/>
              </a:ext>
            </a:extLst>
          </p:cNvPr>
          <p:cNvSpPr txBox="1"/>
          <p:nvPr userDrawn="1"/>
        </p:nvSpPr>
        <p:spPr>
          <a:xfrm>
            <a:off x="404195" y="5458321"/>
            <a:ext cx="900561" cy="22861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dist"/>
            <a:r>
              <a:rPr lang="ja-JP" altLang="en-US" sz="1107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■事業形態：</a:t>
            </a:r>
          </a:p>
        </p:txBody>
      </p:sp>
      <p:sp>
        <p:nvSpPr>
          <p:cNvPr id="24" name="テキスト プレースホルダー 37">
            <a:extLst>
              <a:ext uri="{FF2B5EF4-FFF2-40B4-BE49-F238E27FC236}">
                <a16:creationId xmlns:a16="http://schemas.microsoft.com/office/drawing/2014/main" id="{31F24937-C017-44CE-9CF8-846D2BCE722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323832" y="5717548"/>
            <a:ext cx="4002494" cy="228610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07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橙色の吹出しに示した選択肢の中から選択して記載</a:t>
            </a:r>
          </a:p>
        </p:txBody>
      </p:sp>
      <p:sp>
        <p:nvSpPr>
          <p:cNvPr id="25" name="テキスト プレースホルダー 37">
            <a:extLst>
              <a:ext uri="{FF2B5EF4-FFF2-40B4-BE49-F238E27FC236}">
                <a16:creationId xmlns:a16="http://schemas.microsoft.com/office/drawing/2014/main" id="{ABBEB580-4D48-42D5-8B77-AE5AFC4BFD2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323832" y="5976775"/>
            <a:ext cx="4002494" cy="228610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07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令和２年度～令和○年度（予定）　と記載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CA0E264-5881-41CB-8BC4-C831A2A4DFEB}"/>
              </a:ext>
            </a:extLst>
          </p:cNvPr>
          <p:cNvSpPr txBox="1"/>
          <p:nvPr userDrawn="1"/>
        </p:nvSpPr>
        <p:spPr>
          <a:xfrm>
            <a:off x="404195" y="5976775"/>
            <a:ext cx="900561" cy="22861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dist"/>
            <a:r>
              <a:rPr lang="ja-JP" altLang="en-US" sz="1107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■実施期間：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49DD02CD-CB82-437F-852D-57086C0391BD}"/>
              </a:ext>
            </a:extLst>
          </p:cNvPr>
          <p:cNvCxnSpPr>
            <a:cxnSpLocks/>
          </p:cNvCxnSpPr>
          <p:nvPr userDrawn="1"/>
        </p:nvCxnSpPr>
        <p:spPr>
          <a:xfrm flipH="1">
            <a:off x="147476" y="447260"/>
            <a:ext cx="9591361" cy="18811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プレースホルダー 37">
            <a:extLst>
              <a:ext uri="{FF2B5EF4-FFF2-40B4-BE49-F238E27FC236}">
                <a16:creationId xmlns:a16="http://schemas.microsoft.com/office/drawing/2014/main" id="{8F4CACCF-DF59-40E0-8B22-3CC88D955CF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7475" y="447260"/>
            <a:ext cx="8938681" cy="293927"/>
          </a:xfrm>
        </p:spPr>
        <p:txBody>
          <a:bodyPr lIns="0" tIns="0" rIns="0" bIns="0" anchor="ctr" anchorCtr="0">
            <a:norm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107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【</a:t>
            </a:r>
            <a:r>
              <a:rPr kumimoji="1" lang="ja-JP" altLang="en-US" dirty="0"/>
              <a:t>令和２年度要求額 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百万円（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百万円）</a:t>
            </a:r>
            <a:r>
              <a:rPr kumimoji="1" lang="en-US" altLang="ja-JP" dirty="0"/>
              <a:t>】</a:t>
            </a:r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EC97E369-E6B0-4356-818A-927158B52DA6}"/>
              </a:ext>
            </a:extLst>
          </p:cNvPr>
          <p:cNvCxnSpPr/>
          <p:nvPr userDrawn="1"/>
        </p:nvCxnSpPr>
        <p:spPr>
          <a:xfrm>
            <a:off x="150025" y="2432672"/>
            <a:ext cx="5003118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プレースホルダー 37">
            <a:extLst>
              <a:ext uri="{FF2B5EF4-FFF2-40B4-BE49-F238E27FC236}">
                <a16:creationId xmlns:a16="http://schemas.microsoft.com/office/drawing/2014/main" id="{05AEDB54-2F1F-4D55-B5C5-B02A1E6CADA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565614" y="2432673"/>
            <a:ext cx="4190362" cy="3755733"/>
          </a:xfrm>
        </p:spPr>
        <p:txBody>
          <a:bodyPr lIns="0" tIns="72000" rIns="0" bIns="0" anchor="t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26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図・写真等を交えつつ、このスペースに納まるよう記述</a:t>
            </a:r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93ABC200-7A3B-4D6E-9A7A-DD056E784D0D}"/>
              </a:ext>
            </a:extLst>
          </p:cNvPr>
          <p:cNvCxnSpPr/>
          <p:nvPr userDrawn="1"/>
        </p:nvCxnSpPr>
        <p:spPr>
          <a:xfrm>
            <a:off x="5553357" y="2432672"/>
            <a:ext cx="4202619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DABB4ED-B7E1-4C29-AC71-063748A973FB}"/>
              </a:ext>
            </a:extLst>
          </p:cNvPr>
          <p:cNvSpPr txBox="1"/>
          <p:nvPr userDrawn="1"/>
        </p:nvSpPr>
        <p:spPr>
          <a:xfrm>
            <a:off x="404194" y="5717548"/>
            <a:ext cx="900561" cy="22861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dist" defTabSz="153414">
              <a:tabLst/>
            </a:pPr>
            <a:r>
              <a:rPr lang="ja-JP" altLang="en-US" sz="1107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■選　　　択：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52C3A3B-D331-4FA9-B49C-4CE55D8902BF}"/>
              </a:ext>
            </a:extLst>
          </p:cNvPr>
          <p:cNvSpPr txBox="1"/>
          <p:nvPr userDrawn="1"/>
        </p:nvSpPr>
        <p:spPr>
          <a:xfrm>
            <a:off x="147476" y="5113933"/>
            <a:ext cx="5188618" cy="261268"/>
          </a:xfrm>
          <a:prstGeom prst="rect">
            <a:avLst/>
          </a:prstGeom>
          <a:noFill/>
        </p:spPr>
        <p:txBody>
          <a:bodyPr wrap="square" lIns="0" tIns="0" bIns="61577" rtlCol="0" anchor="b" anchorCtr="0">
            <a:noAutofit/>
          </a:bodyPr>
          <a:lstStyle/>
          <a:p>
            <a:r>
              <a:rPr lang="en-US" altLang="ja-JP" sz="1292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 </a:t>
            </a:r>
            <a:r>
              <a:rPr lang="ja-JP" altLang="en-US" sz="1292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事業スキーム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E1BEDD27-520F-4457-AAA7-263233F32CAB}"/>
              </a:ext>
            </a:extLst>
          </p:cNvPr>
          <p:cNvCxnSpPr/>
          <p:nvPr userDrawn="1"/>
        </p:nvCxnSpPr>
        <p:spPr>
          <a:xfrm>
            <a:off x="166205" y="5375201"/>
            <a:ext cx="5169888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グラフィックス 4">
            <a:extLst>
              <a:ext uri="{FF2B5EF4-FFF2-40B4-BE49-F238E27FC236}">
                <a16:creationId xmlns:a16="http://schemas.microsoft.com/office/drawing/2014/main" id="{716B933F-57EE-4D45-A154-8C5C4C4E1984}"/>
              </a:ext>
            </a:extLst>
          </p:cNvPr>
          <p:cNvPicPr>
            <a:picLocks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0025" y="808025"/>
            <a:ext cx="9605950" cy="326585"/>
          </a:xfrm>
          <a:prstGeom prst="rect">
            <a:avLst/>
          </a:prstGeom>
          <a:ln>
            <a:noFill/>
          </a:ln>
        </p:spPr>
      </p:pic>
      <p:sp>
        <p:nvSpPr>
          <p:cNvPr id="38" name="テキスト プレースホルダー 36">
            <a:extLst>
              <a:ext uri="{FF2B5EF4-FFF2-40B4-BE49-F238E27FC236}">
                <a16:creationId xmlns:a16="http://schemas.microsoft.com/office/drawing/2014/main" id="{5A2EDDF3-3029-44F5-ADC4-AAC9B3CDA9B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0025" y="808024"/>
            <a:ext cx="9588810" cy="326585"/>
          </a:xfrm>
        </p:spPr>
        <p:txBody>
          <a:bodyPr lIns="108000" tIns="36000" rIns="108000" bIns="0" anchor="ctr">
            <a:noAutofit/>
          </a:bodyPr>
          <a:lstStyle>
            <a:lvl1pPr marL="0" indent="0" algn="l">
              <a:buNone/>
              <a:defRPr sz="1197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事業のポイントを簡潔に記載</a:t>
            </a:r>
          </a:p>
        </p:txBody>
      </p:sp>
      <p:pic>
        <p:nvPicPr>
          <p:cNvPr id="8" name="Picture 11" descr="ç°å¢ç">
            <a:extLst>
              <a:ext uri="{FF2B5EF4-FFF2-40B4-BE49-F238E27FC236}">
                <a16:creationId xmlns:a16="http://schemas.microsoft.com/office/drawing/2014/main" id="{E4524634-FD36-4E22-9D09-12B514CD191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86155" y="132844"/>
            <a:ext cx="672372" cy="674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プレースホルダー 36">
            <a:extLst>
              <a:ext uri="{FF2B5EF4-FFF2-40B4-BE49-F238E27FC236}">
                <a16:creationId xmlns:a16="http://schemas.microsoft.com/office/drawing/2014/main" id="{9B97E414-CE64-463C-8703-5E74B265F9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99093" y="2173436"/>
            <a:ext cx="3935786" cy="261268"/>
          </a:xfrm>
        </p:spPr>
        <p:txBody>
          <a:bodyPr lIns="0" tIns="0" rIns="0" bIns="72000" anchor="b" anchorCtr="0">
            <a:normAutofit/>
          </a:bodyPr>
          <a:lstStyle>
            <a:lvl1pPr marL="0" indent="0" algn="l">
              <a:buNone/>
              <a:defRPr sz="1292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補助対象、支援対象の例、事業イメージ </a:t>
            </a:r>
            <a:r>
              <a:rPr kumimoji="1" lang="en-US" altLang="ja-JP" dirty="0"/>
              <a:t>etc.</a:t>
            </a:r>
            <a:endParaRPr kumimoji="1" lang="ja-JP" altLang="en-US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44AB8DD7-62C0-4DA8-85A3-8FFC2554F26A}"/>
              </a:ext>
            </a:extLst>
          </p:cNvPr>
          <p:cNvSpPr txBox="1"/>
          <p:nvPr userDrawn="1"/>
        </p:nvSpPr>
        <p:spPr>
          <a:xfrm>
            <a:off x="5565614" y="2173436"/>
            <a:ext cx="4169265" cy="261268"/>
          </a:xfrm>
          <a:prstGeom prst="rect">
            <a:avLst/>
          </a:prstGeom>
          <a:noFill/>
        </p:spPr>
        <p:txBody>
          <a:bodyPr wrap="square" lIns="0" tIns="0" bIns="61577" rtlCol="0" anchor="b" anchorCtr="0">
            <a:noAutofit/>
          </a:bodyPr>
          <a:lstStyle/>
          <a:p>
            <a:pPr algn="l"/>
            <a:r>
              <a:rPr lang="en-US" altLang="ja-JP" sz="1292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4. 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4CC2023-51C3-D8BE-A838-C6352BEDBFB9}"/>
              </a:ext>
            </a:extLst>
          </p:cNvPr>
          <p:cNvSpPr txBox="1"/>
          <p:nvPr userDrawn="1"/>
        </p:nvSpPr>
        <p:spPr>
          <a:xfrm>
            <a:off x="9572460" y="653141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598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066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18281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>
            <a:off x="366809" y="359097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8203" tIns="39101" rIns="78203" bIns="3910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68" dirty="0">
              <a:solidFill>
                <a:schemeClr val="tx1"/>
              </a:solidFill>
            </a:endParaRP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763CBD03-2A6D-45D7-9768-1358FBBD1C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54892" y="3120325"/>
            <a:ext cx="1796216" cy="617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62699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内容説明用スライド_タイトルのみ+リー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E86BBDA-E0B5-47AE-BF72-9032058100B5}"/>
              </a:ext>
            </a:extLst>
          </p:cNvPr>
          <p:cNvSpPr txBox="1"/>
          <p:nvPr userDrawn="1"/>
        </p:nvSpPr>
        <p:spPr>
          <a:xfrm>
            <a:off x="9565508" y="6581630"/>
            <a:ext cx="212849" cy="17185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29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90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5" name="タイトル 97">
            <a:extLst>
              <a:ext uri="{FF2B5EF4-FFF2-40B4-BE49-F238E27FC236}">
                <a16:creationId xmlns:a16="http://schemas.microsoft.com/office/drawing/2014/main" id="{B78F4E89-BF6F-4E09-A944-EE47285551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7216" y="332656"/>
            <a:ext cx="9278294" cy="587854"/>
          </a:xfrm>
          <a:prstGeom prst="rect">
            <a:avLst/>
          </a:prstGeom>
          <a:solidFill>
            <a:schemeClr val="accent1">
              <a:lumMod val="75000"/>
              <a:lumOff val="25000"/>
            </a:schemeClr>
          </a:solidFill>
        </p:spPr>
        <p:txBody>
          <a:bodyPr lIns="252000" tIns="36000" rIns="0" bIns="0" anchor="ctr" anchorCtr="0"/>
          <a:lstStyle>
            <a:lvl1pPr>
              <a:defRPr sz="2258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16" name="コンテンツ プレースホルダー 18">
            <a:extLst>
              <a:ext uri="{FF2B5EF4-FFF2-40B4-BE49-F238E27FC236}">
                <a16:creationId xmlns:a16="http://schemas.microsoft.com/office/drawing/2014/main" id="{E5C690C4-34B3-4BE9-8905-112BB7C579C6}"/>
              </a:ext>
            </a:extLst>
          </p:cNvPr>
          <p:cNvSpPr>
            <a:spLocks noGrp="1"/>
          </p:cNvSpPr>
          <p:nvPr userDrawn="1">
            <p:ph sz="quarter" idx="16" hasCustomPrompt="1"/>
          </p:nvPr>
        </p:nvSpPr>
        <p:spPr>
          <a:xfrm>
            <a:off x="531440" y="1012088"/>
            <a:ext cx="8705425" cy="783805"/>
          </a:xfrm>
          <a:prstGeom prst="rect">
            <a:avLst/>
          </a:prstGeom>
        </p:spPr>
        <p:txBody>
          <a:bodyPr lIns="0" tIns="144000" rIns="0" bIns="0" anchor="t"/>
          <a:lstStyle>
            <a:lvl1pPr marL="0" marR="0" indent="0" algn="l" defTabSz="73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83"/>
              </a:spcAft>
              <a:buClrTx/>
              <a:buSzTx/>
              <a:buFontTx/>
              <a:buNone/>
              <a:tabLst/>
              <a:defRPr sz="1290" b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68588" indent="0">
              <a:buFontTx/>
              <a:buNone/>
              <a:defRPr/>
            </a:lvl2pPr>
            <a:lvl3pPr marL="737177" indent="0">
              <a:buFontTx/>
              <a:buNone/>
              <a:defRPr/>
            </a:lvl3pPr>
            <a:lvl4pPr marL="1105764" indent="0">
              <a:buFontTx/>
              <a:buNone/>
              <a:defRPr/>
            </a:lvl4pPr>
            <a:lvl5pPr marL="1474353" indent="0">
              <a:buFontTx/>
              <a:buNone/>
              <a:defRPr/>
            </a:lvl5pPr>
          </a:lstStyle>
          <a:p>
            <a:pPr marL="0" marR="0" lvl="0" indent="0" algn="l" defTabSz="737177" rtl="0" eaLnBrk="1" fontAlgn="auto" latinLnBrk="0" hangingPunct="1">
              <a:lnSpc>
                <a:spcPct val="90000"/>
              </a:lnSpc>
              <a:spcBef>
                <a:spcPts val="806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</a:t>
            </a:r>
          </a:p>
        </p:txBody>
      </p:sp>
    </p:spTree>
    <p:extLst>
      <p:ext uri="{BB962C8B-B14F-4D97-AF65-F5344CB8AC3E}">
        <p14:creationId xmlns:p14="http://schemas.microsoft.com/office/powerpoint/2010/main" val="1538922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シンプ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50024" y="172143"/>
            <a:ext cx="9005612" cy="293927"/>
          </a:xfrm>
          <a:prstGeom prst="rect">
            <a:avLst/>
          </a:prstGeom>
        </p:spPr>
        <p:txBody>
          <a:bodyPr lIns="72000" tIns="36000" rIns="0" bIns="0" anchor="ctr" anchorCtr="0"/>
          <a:lstStyle>
            <a:lvl1pPr algn="l">
              <a:defRPr sz="1633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9C3C82BE-DD9A-46A4-A9AA-9E36F501B193}"/>
              </a:ext>
            </a:extLst>
          </p:cNvPr>
          <p:cNvCxnSpPr>
            <a:cxnSpLocks/>
          </p:cNvCxnSpPr>
          <p:nvPr userDrawn="1"/>
        </p:nvCxnSpPr>
        <p:spPr>
          <a:xfrm flipH="1">
            <a:off x="166204" y="456664"/>
            <a:ext cx="9572632" cy="9406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84D1288-0306-4500-A9D7-D150B7340281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8" name="コンテンツ プレースホルダー 3">
            <a:extLst>
              <a:ext uri="{FF2B5EF4-FFF2-40B4-BE49-F238E27FC236}">
                <a16:creationId xmlns:a16="http://schemas.microsoft.com/office/drawing/2014/main" id="{7FAF1969-C2E3-41AA-AA1A-27BBD721424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4" y="531387"/>
            <a:ext cx="9605952" cy="1013258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44000" tIns="144000" rIns="144000" bIns="108000">
            <a:spAutoFit/>
          </a:bodyPr>
          <a:lstStyle>
            <a:lvl1pPr marL="173094" indent="-173094" algn="l">
              <a:lnSpc>
                <a:spcPct val="100000"/>
              </a:lnSpc>
              <a:spcBef>
                <a:spcPts val="544"/>
              </a:spcBef>
              <a:buFont typeface="Wingdings" panose="05000000000000000000" pitchFamily="2" charset="2"/>
              <a:buChar char="n"/>
              <a:defRPr sz="1270"/>
            </a:lvl1pPr>
            <a:lvl2pPr marL="273634" indent="-92172" algn="l">
              <a:lnSpc>
                <a:spcPct val="100000"/>
              </a:lnSpc>
              <a:spcBef>
                <a:spcPts val="363"/>
              </a:spcBef>
              <a:buFont typeface="Arial" panose="020B0604020202020204" pitchFamily="34" charset="0"/>
              <a:buChar char="•"/>
              <a:defRPr sz="1089"/>
            </a:lvl2pPr>
            <a:lvl3pPr marL="446456" indent="-164181" algn="l">
              <a:lnSpc>
                <a:spcPct val="100000"/>
              </a:lnSpc>
              <a:spcBef>
                <a:spcPts val="181"/>
              </a:spcBef>
              <a:buFont typeface="Wingdings" panose="05000000000000000000" pitchFamily="2" charset="2"/>
              <a:buChar char="ü"/>
              <a:defRPr sz="998"/>
            </a:lvl3pPr>
            <a:lvl4pPr marL="601995" indent="-149779" algn="l">
              <a:lnSpc>
                <a:spcPct val="100000"/>
              </a:lnSpc>
              <a:spcBef>
                <a:spcPts val="181"/>
              </a:spcBef>
              <a:buFont typeface="Meiryo UI" panose="020B0604030504040204" pitchFamily="50" charset="-128"/>
              <a:buChar char="※"/>
              <a:tabLst>
                <a:tab pos="443575" algn="l"/>
              </a:tabLst>
              <a:defRPr sz="907"/>
            </a:lvl4pPr>
            <a:lvl5pPr algn="l">
              <a:defRPr sz="1814"/>
            </a:lvl5pPr>
          </a:lstStyle>
          <a:p>
            <a:pPr lvl="0"/>
            <a:r>
              <a:rPr kumimoji="1" lang="ja-JP" altLang="en-US" dirty="0"/>
              <a:t>リード文レベルあり（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レベルまで選べます）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AF025C8-5AC5-4B20-BD7E-DBDFFBC2419B}"/>
              </a:ext>
            </a:extLst>
          </p:cNvPr>
          <p:cNvSpPr txBox="1"/>
          <p:nvPr userDrawn="1"/>
        </p:nvSpPr>
        <p:spPr>
          <a:xfrm>
            <a:off x="7349705" y="6538823"/>
            <a:ext cx="18115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33712129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内容説明用スライド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ç°å¢ç">
            <a:extLst>
              <a:ext uri="{FF2B5EF4-FFF2-40B4-BE49-F238E27FC236}">
                <a16:creationId xmlns:a16="http://schemas.microsoft.com/office/drawing/2014/main" id="{A36EA33E-F10C-8847-BD79-6A62721F999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47644" y="273941"/>
            <a:ext cx="536221" cy="537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グラフィックス 3">
            <a:extLst>
              <a:ext uri="{FF2B5EF4-FFF2-40B4-BE49-F238E27FC236}">
                <a16:creationId xmlns:a16="http://schemas.microsoft.com/office/drawing/2014/main" id="{DFC3FEA0-0269-A340-8AC0-2EE9382B6D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4258" y="354182"/>
            <a:ext cx="8713007" cy="461267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EBCF4434-9025-3445-AC58-7DECDD0D5A3D}"/>
              </a:ext>
            </a:extLst>
          </p:cNvPr>
          <p:cNvCxnSpPr>
            <a:cxnSpLocks/>
          </p:cNvCxnSpPr>
          <p:nvPr userDrawn="1"/>
        </p:nvCxnSpPr>
        <p:spPr>
          <a:xfrm>
            <a:off x="249999" y="532083"/>
            <a:ext cx="359245" cy="35263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9F081F0C-555C-6443-8F74-0430630E7B15}"/>
              </a:ext>
            </a:extLst>
          </p:cNvPr>
          <p:cNvCxnSpPr>
            <a:cxnSpLocks/>
          </p:cNvCxnSpPr>
          <p:nvPr userDrawn="1"/>
        </p:nvCxnSpPr>
        <p:spPr>
          <a:xfrm>
            <a:off x="8477556" y="262409"/>
            <a:ext cx="633971" cy="62377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3C77094-EBBC-48DE-9242-E77BA6AC9747}"/>
              </a:ext>
            </a:extLst>
          </p:cNvPr>
          <p:cNvSpPr txBox="1"/>
          <p:nvPr userDrawn="1"/>
        </p:nvSpPr>
        <p:spPr>
          <a:xfrm>
            <a:off x="9037265" y="6368597"/>
            <a:ext cx="318478" cy="26109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r"/>
            <a:fld id="{9C1B02FA-3B43-4965-97B5-C29D405C4738}" type="slidenum">
              <a:rPr kumimoji="1" lang="ja-JP" altLang="en-US" sz="88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887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0" name="コンテンツ プレースホルダー 13">
            <a:extLst>
              <a:ext uri="{FF2B5EF4-FFF2-40B4-BE49-F238E27FC236}">
                <a16:creationId xmlns:a16="http://schemas.microsoft.com/office/drawing/2014/main" id="{89977F20-F4BF-4D81-9971-71C821CD53E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 bwMode="white">
          <a:xfrm>
            <a:off x="324260" y="354182"/>
            <a:ext cx="7145926" cy="457525"/>
          </a:xfrm>
          <a:prstGeom prst="rect">
            <a:avLst/>
          </a:prstGeom>
        </p:spPr>
        <p:txBody>
          <a:bodyPr lIns="252000" tIns="36000" rIns="0" bIns="0" anchor="ctr">
            <a:normAutofit/>
          </a:bodyPr>
          <a:lstStyle>
            <a:lvl1pPr marL="0" indent="0">
              <a:buNone/>
              <a:defRPr sz="1773" b="1" i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タイトルタイトル</a:t>
            </a:r>
          </a:p>
        </p:txBody>
      </p:sp>
    </p:spTree>
    <p:extLst>
      <p:ext uri="{BB962C8B-B14F-4D97-AF65-F5344CB8AC3E}">
        <p14:creationId xmlns:p14="http://schemas.microsoft.com/office/powerpoint/2010/main" val="750746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説明用スライド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1" descr="ç°å¢ç">
            <a:extLst>
              <a:ext uri="{FF2B5EF4-FFF2-40B4-BE49-F238E27FC236}">
                <a16:creationId xmlns:a16="http://schemas.microsoft.com/office/drawing/2014/main" id="{60E486B8-662B-314A-9026-A2BE09EFE3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67313" y="133064"/>
            <a:ext cx="596513" cy="598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8933A530-EA13-4E40-8853-24895B93ACAC}"/>
              </a:ext>
            </a:extLst>
          </p:cNvPr>
          <p:cNvGrpSpPr/>
          <p:nvPr userDrawn="1"/>
        </p:nvGrpSpPr>
        <p:grpSpPr>
          <a:xfrm>
            <a:off x="249997" y="285664"/>
            <a:ext cx="9414416" cy="899980"/>
            <a:chOff x="269828" y="1704549"/>
            <a:chExt cx="10161233" cy="1425716"/>
          </a:xfrm>
        </p:grpSpPr>
        <p:pic>
          <p:nvPicPr>
            <p:cNvPr id="7" name="グラフィックス 6">
              <a:extLst>
                <a:ext uri="{FF2B5EF4-FFF2-40B4-BE49-F238E27FC236}">
                  <a16:creationId xmlns:a16="http://schemas.microsoft.com/office/drawing/2014/main" id="{1965654B-C214-044C-9754-691F56B1A74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1713" y="1816883"/>
              <a:ext cx="9997200" cy="1224147"/>
            </a:xfrm>
            <a:prstGeom prst="rect">
              <a:avLst/>
            </a:prstGeom>
          </p:spPr>
        </p:pic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803ACE90-2131-A448-9D2B-E09F626D0747}"/>
                </a:ext>
              </a:extLst>
            </p:cNvPr>
            <p:cNvCxnSpPr/>
            <p:nvPr/>
          </p:nvCxnSpPr>
          <p:spPr>
            <a:xfrm>
              <a:off x="269828" y="2691065"/>
              <a:ext cx="438100" cy="439200"/>
            </a:xfrm>
            <a:prstGeom prst="line">
              <a:avLst/>
            </a:prstGeom>
            <a:ln w="1270">
              <a:solidFill>
                <a:srgbClr val="009C8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492973B8-A1E0-8249-B6B2-09ED50D99913}"/>
                </a:ext>
              </a:extLst>
            </p:cNvPr>
            <p:cNvCxnSpPr>
              <a:cxnSpLocks/>
            </p:cNvCxnSpPr>
            <p:nvPr/>
          </p:nvCxnSpPr>
          <p:spPr>
            <a:xfrm>
              <a:off x="9321870" y="1704549"/>
              <a:ext cx="1109191" cy="1111976"/>
            </a:xfrm>
            <a:prstGeom prst="line">
              <a:avLst/>
            </a:prstGeom>
            <a:ln w="1270">
              <a:solidFill>
                <a:srgbClr val="009C8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08499E0-6698-7242-8365-20FF5A758AA5}"/>
              </a:ext>
            </a:extLst>
          </p:cNvPr>
          <p:cNvSpPr txBox="1"/>
          <p:nvPr userDrawn="1"/>
        </p:nvSpPr>
        <p:spPr>
          <a:xfrm>
            <a:off x="1" y="6609926"/>
            <a:ext cx="9906000" cy="215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8434F60-59C2-5746-B363-8E311F3EE048}" type="slidenum">
              <a:rPr lang="en-US" altLang="ja-JP" sz="799" b="0" smtClean="0">
                <a:ln w="2540"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‹#›</a:t>
            </a:fld>
            <a:endParaRPr lang="ja-JP" altLang="en-US" sz="799" b="0" dirty="0">
              <a:ln w="2540">
                <a:solidFill>
                  <a:schemeClr val="bg2">
                    <a:lumMod val="75000"/>
                  </a:schemeClr>
                </a:solidFill>
              </a:ln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01267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内容説明用スライド_タイトルのみ+リー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E86BBDA-E0B5-47AE-BF72-9032058100B5}"/>
              </a:ext>
            </a:extLst>
          </p:cNvPr>
          <p:cNvSpPr txBox="1"/>
          <p:nvPr userDrawn="1"/>
        </p:nvSpPr>
        <p:spPr>
          <a:xfrm>
            <a:off x="9565508" y="6581630"/>
            <a:ext cx="212849" cy="17185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216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16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415CC879-8893-4ACA-BC53-E5C16947C50D}"/>
              </a:ext>
            </a:extLst>
          </p:cNvPr>
          <p:cNvGrpSpPr/>
          <p:nvPr userDrawn="1"/>
        </p:nvGrpSpPr>
        <p:grpSpPr>
          <a:xfrm>
            <a:off x="197899" y="339770"/>
            <a:ext cx="9429542" cy="719363"/>
            <a:chOff x="213594" y="302433"/>
            <a:chExt cx="10177559" cy="792964"/>
          </a:xfrm>
        </p:grpSpPr>
        <p:pic>
          <p:nvPicPr>
            <p:cNvPr id="11" name="Picture 11" descr="ç°å¢ç">
              <a:extLst>
                <a:ext uri="{FF2B5EF4-FFF2-40B4-BE49-F238E27FC236}">
                  <a16:creationId xmlns:a16="http://schemas.microsoft.com/office/drawing/2014/main" id="{EA847D1A-9CB9-4A27-A318-805446306AB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11212" y="333796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フリーフォーム: 図形 11">
              <a:extLst>
                <a:ext uri="{FF2B5EF4-FFF2-40B4-BE49-F238E27FC236}">
                  <a16:creationId xmlns:a16="http://schemas.microsoft.com/office/drawing/2014/main" id="{65FC17B1-25BE-4588-AF23-0BACCC17A073}"/>
                </a:ext>
              </a:extLst>
            </p:cNvPr>
            <p:cNvSpPr/>
            <p:nvPr userDrawn="1"/>
          </p:nvSpPr>
          <p:spPr>
            <a:xfrm flipH="1" flipV="1">
              <a:off x="306464" y="390658"/>
              <a:ext cx="9680339" cy="648000"/>
            </a:xfrm>
            <a:custGeom>
              <a:avLst/>
              <a:gdLst>
                <a:gd name="connsiteX0" fmla="*/ 9613274 w 9680339"/>
                <a:gd name="connsiteY0" fmla="*/ 648000 h 648000"/>
                <a:gd name="connsiteX1" fmla="*/ 648000 w 9680339"/>
                <a:gd name="connsiteY1" fmla="*/ 648000 h 648000"/>
                <a:gd name="connsiteX2" fmla="*/ 0 w 9680339"/>
                <a:gd name="connsiteY2" fmla="*/ 0 h 648000"/>
                <a:gd name="connsiteX3" fmla="*/ 8817361 w 9680339"/>
                <a:gd name="connsiteY3" fmla="*/ 0 h 648000"/>
                <a:gd name="connsiteX4" fmla="*/ 9413208 w 9680339"/>
                <a:gd name="connsiteY4" fmla="*/ 0 h 648000"/>
                <a:gd name="connsiteX5" fmla="*/ 9469437 w 9680339"/>
                <a:gd name="connsiteY5" fmla="*/ 0 h 648000"/>
                <a:gd name="connsiteX6" fmla="*/ 9630899 w 9680339"/>
                <a:gd name="connsiteY6" fmla="*/ 162918 h 648000"/>
                <a:gd name="connsiteX7" fmla="*/ 9680339 w 9680339"/>
                <a:gd name="connsiteY7" fmla="*/ 200542 h 648000"/>
                <a:gd name="connsiteX8" fmla="*/ 9680339 w 9680339"/>
                <a:gd name="connsiteY8" fmla="*/ 598300 h 648000"/>
                <a:gd name="connsiteX9" fmla="*/ 9661565 w 9680339"/>
                <a:gd name="connsiteY9" fmla="*/ 632782 h 648000"/>
                <a:gd name="connsiteX10" fmla="*/ 9613274 w 9680339"/>
                <a:gd name="connsiteY10" fmla="*/ 648000 h 64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680339" h="648000">
                  <a:moveTo>
                    <a:pt x="9613274" y="648000"/>
                  </a:moveTo>
                  <a:lnTo>
                    <a:pt x="648000" y="648000"/>
                  </a:lnTo>
                  <a:lnTo>
                    <a:pt x="0" y="0"/>
                  </a:lnTo>
                  <a:lnTo>
                    <a:pt x="8817361" y="0"/>
                  </a:lnTo>
                  <a:lnTo>
                    <a:pt x="9413208" y="0"/>
                  </a:lnTo>
                  <a:lnTo>
                    <a:pt x="9469437" y="0"/>
                  </a:lnTo>
                  <a:lnTo>
                    <a:pt x="9630899" y="162918"/>
                  </a:lnTo>
                  <a:lnTo>
                    <a:pt x="9680339" y="200542"/>
                  </a:lnTo>
                  <a:lnTo>
                    <a:pt x="9680339" y="598300"/>
                  </a:lnTo>
                  <a:lnTo>
                    <a:pt x="9661565" y="632782"/>
                  </a:lnTo>
                  <a:cubicBezTo>
                    <a:pt x="9649206" y="642184"/>
                    <a:pt x="9632133" y="648000"/>
                    <a:pt x="9613274" y="64800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67"/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4ACDB6E1-0019-4594-BA57-355CD944730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242760" y="302433"/>
              <a:ext cx="792964" cy="79296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1CFD28A3-FFD3-44EF-BD7B-AA8133ABDF9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13594" y="735397"/>
              <a:ext cx="360000" cy="36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タイトル 97">
            <a:extLst>
              <a:ext uri="{FF2B5EF4-FFF2-40B4-BE49-F238E27FC236}">
                <a16:creationId xmlns:a16="http://schemas.microsoft.com/office/drawing/2014/main" id="{B78F4E89-BF6F-4E09-A944-EE47285551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7216" y="424232"/>
            <a:ext cx="8271821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>
              <a:defRPr sz="2129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16" name="コンテンツ プレースホルダー 18">
            <a:extLst>
              <a:ext uri="{FF2B5EF4-FFF2-40B4-BE49-F238E27FC236}">
                <a16:creationId xmlns:a16="http://schemas.microsoft.com/office/drawing/2014/main" id="{E5C690C4-34B3-4BE9-8905-112BB7C579C6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31440" y="1012088"/>
            <a:ext cx="8705425" cy="783805"/>
          </a:xfrm>
          <a:prstGeom prst="rect">
            <a:avLst/>
          </a:prstGeom>
        </p:spPr>
        <p:txBody>
          <a:bodyPr lIns="0" tIns="144000" rIns="0" bIns="0" anchor="t"/>
          <a:lstStyle>
            <a:lvl1pPr marL="0" marR="0" indent="0" algn="l" defTabSz="6949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5"/>
              </a:spcAft>
              <a:buClrTx/>
              <a:buSzTx/>
              <a:buFontTx/>
              <a:buNone/>
              <a:tabLst/>
              <a:defRPr sz="1216" b="1">
                <a:solidFill>
                  <a:srgbClr val="009C89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47465" indent="0">
              <a:buFontTx/>
              <a:buNone/>
              <a:defRPr/>
            </a:lvl2pPr>
            <a:lvl3pPr marL="694931" indent="0">
              <a:buFontTx/>
              <a:buNone/>
              <a:defRPr/>
            </a:lvl3pPr>
            <a:lvl4pPr marL="1042396" indent="0">
              <a:buFontTx/>
              <a:buNone/>
              <a:defRPr/>
            </a:lvl4pPr>
            <a:lvl5pPr marL="1389862" indent="0">
              <a:buFontTx/>
              <a:buNone/>
              <a:defRPr/>
            </a:lvl5pPr>
          </a:lstStyle>
          <a:p>
            <a:pPr marL="0" marR="0" lvl="0" indent="0" algn="l" defTabSz="694931" rtl="0" eaLnBrk="1" fontAlgn="auto" latinLnBrk="0" hangingPunct="1">
              <a:lnSpc>
                <a:spcPct val="90000"/>
              </a:lnSpc>
              <a:spcBef>
                <a:spcPts val="759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</a:t>
            </a:r>
          </a:p>
        </p:txBody>
      </p:sp>
    </p:spTree>
    <p:extLst>
      <p:ext uri="{BB962C8B-B14F-4D97-AF65-F5344CB8AC3E}">
        <p14:creationId xmlns:p14="http://schemas.microsoft.com/office/powerpoint/2010/main" val="122504480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内容説明用スライド_タイトル+リー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11" descr="ç°å¢ç">
            <a:extLst>
              <a:ext uri="{FF2B5EF4-FFF2-40B4-BE49-F238E27FC236}">
                <a16:creationId xmlns:a16="http://schemas.microsoft.com/office/drawing/2014/main" id="{D72EE375-F29A-474C-80D6-45E6D14C1F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90124" y="368223"/>
            <a:ext cx="537317" cy="50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フリーフォーム: 図形 23">
            <a:extLst>
              <a:ext uri="{FF2B5EF4-FFF2-40B4-BE49-F238E27FC236}">
                <a16:creationId xmlns:a16="http://schemas.microsoft.com/office/drawing/2014/main" id="{D316A16E-8584-4903-990B-BD95BBA90F63}"/>
              </a:ext>
            </a:extLst>
          </p:cNvPr>
          <p:cNvSpPr/>
          <p:nvPr userDrawn="1"/>
        </p:nvSpPr>
        <p:spPr>
          <a:xfrm>
            <a:off x="282800" y="419807"/>
            <a:ext cx="8970005" cy="587854"/>
          </a:xfrm>
          <a:custGeom>
            <a:avLst/>
            <a:gdLst>
              <a:gd name="connsiteX0" fmla="*/ 68294 w 9681568"/>
              <a:gd name="connsiteY0" fmla="*/ 0 h 648000"/>
              <a:gd name="connsiteX1" fmla="*/ 9033568 w 9681568"/>
              <a:gd name="connsiteY1" fmla="*/ 0 h 648000"/>
              <a:gd name="connsiteX2" fmla="*/ 9681568 w 9681568"/>
              <a:gd name="connsiteY2" fmla="*/ 648000 h 648000"/>
              <a:gd name="connsiteX3" fmla="*/ 264751 w 9681568"/>
              <a:gd name="connsiteY3" fmla="*/ 648000 h 648000"/>
              <a:gd name="connsiteX4" fmla="*/ 0 w 9681568"/>
              <a:gd name="connsiteY4" fmla="*/ 446523 h 648000"/>
              <a:gd name="connsiteX5" fmla="*/ 0 w 9681568"/>
              <a:gd name="connsiteY5" fmla="*/ 51957 h 648000"/>
              <a:gd name="connsiteX6" fmla="*/ 68294 w 9681568"/>
              <a:gd name="connsiteY6" fmla="*/ 0 h 6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81568" h="648000">
                <a:moveTo>
                  <a:pt x="68294" y="0"/>
                </a:moveTo>
                <a:lnTo>
                  <a:pt x="9033568" y="0"/>
                </a:lnTo>
                <a:lnTo>
                  <a:pt x="9681568" y="648000"/>
                </a:lnTo>
                <a:lnTo>
                  <a:pt x="264751" y="648000"/>
                </a:lnTo>
                <a:lnTo>
                  <a:pt x="0" y="446523"/>
                </a:lnTo>
                <a:lnTo>
                  <a:pt x="0" y="51957"/>
                </a:lnTo>
                <a:cubicBezTo>
                  <a:pt x="0" y="23262"/>
                  <a:pt x="30576" y="0"/>
                  <a:pt x="6829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50"/>
          </a:p>
        </p:txBody>
      </p:sp>
      <p:sp>
        <p:nvSpPr>
          <p:cNvPr id="25" name="フリーフォーム: 図形 24">
            <a:extLst>
              <a:ext uri="{FF2B5EF4-FFF2-40B4-BE49-F238E27FC236}">
                <a16:creationId xmlns:a16="http://schemas.microsoft.com/office/drawing/2014/main" id="{6389BA14-3C27-49E0-95D8-73EE985B7C86}"/>
              </a:ext>
            </a:extLst>
          </p:cNvPr>
          <p:cNvSpPr/>
          <p:nvPr userDrawn="1"/>
        </p:nvSpPr>
        <p:spPr>
          <a:xfrm flipV="1">
            <a:off x="282800" y="648417"/>
            <a:ext cx="8970005" cy="359244"/>
          </a:xfrm>
          <a:custGeom>
            <a:avLst/>
            <a:gdLst>
              <a:gd name="connsiteX0" fmla="*/ 0 w 9681568"/>
              <a:gd name="connsiteY0" fmla="*/ 396000 h 396000"/>
              <a:gd name="connsiteX1" fmla="*/ 9285568 w 9681568"/>
              <a:gd name="connsiteY1" fmla="*/ 396000 h 396000"/>
              <a:gd name="connsiteX2" fmla="*/ 9681568 w 9681568"/>
              <a:gd name="connsiteY2" fmla="*/ 0 h 396000"/>
              <a:gd name="connsiteX3" fmla="*/ 206973 w 9681568"/>
              <a:gd name="connsiteY3" fmla="*/ 0 h 396000"/>
              <a:gd name="connsiteX4" fmla="*/ 0 w 9681568"/>
              <a:gd name="connsiteY4" fmla="*/ 206973 h 3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81568" h="396000">
                <a:moveTo>
                  <a:pt x="0" y="396000"/>
                </a:moveTo>
                <a:lnTo>
                  <a:pt x="9285568" y="396000"/>
                </a:lnTo>
                <a:lnTo>
                  <a:pt x="9681568" y="0"/>
                </a:lnTo>
                <a:lnTo>
                  <a:pt x="206973" y="0"/>
                </a:lnTo>
                <a:lnTo>
                  <a:pt x="0" y="20697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773" dirty="0"/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10FB6288-8694-4998-AA2F-C2FF933481A4}"/>
              </a:ext>
            </a:extLst>
          </p:cNvPr>
          <p:cNvCxnSpPr>
            <a:cxnSpLocks/>
          </p:cNvCxnSpPr>
          <p:nvPr userDrawn="1"/>
        </p:nvCxnSpPr>
        <p:spPr>
          <a:xfrm>
            <a:off x="197896" y="732550"/>
            <a:ext cx="333541" cy="32658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6493546D-0948-4393-9D11-8785B20C3062}"/>
              </a:ext>
            </a:extLst>
          </p:cNvPr>
          <p:cNvCxnSpPr>
            <a:cxnSpLocks/>
          </p:cNvCxnSpPr>
          <p:nvPr userDrawn="1"/>
        </p:nvCxnSpPr>
        <p:spPr>
          <a:xfrm>
            <a:off x="8563447" y="339770"/>
            <a:ext cx="734684" cy="71936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コンテンツ プレースホルダー 18">
            <a:extLst>
              <a:ext uri="{FF2B5EF4-FFF2-40B4-BE49-F238E27FC236}">
                <a16:creationId xmlns:a16="http://schemas.microsoft.com/office/drawing/2014/main" id="{D5428008-C93C-447D-8ECA-E6DC6C99CFF5}"/>
              </a:ext>
            </a:extLst>
          </p:cNvPr>
          <p:cNvSpPr>
            <a:spLocks noGrp="1"/>
          </p:cNvSpPr>
          <p:nvPr userDrawn="1">
            <p:ph sz="quarter" idx="14" hasCustomPrompt="1"/>
          </p:nvPr>
        </p:nvSpPr>
        <p:spPr bwMode="white">
          <a:xfrm>
            <a:off x="287214" y="419807"/>
            <a:ext cx="8271821" cy="228610"/>
          </a:xfrm>
          <a:prstGeom prst="rect">
            <a:avLst/>
          </a:prstGeom>
        </p:spPr>
        <p:txBody>
          <a:bodyPr lIns="180000" tIns="36000" rIns="0" bIns="0" anchor="ctr"/>
          <a:lstStyle>
            <a:lvl1pPr marL="0" indent="0" algn="l">
              <a:buFontTx/>
              <a:buNone/>
              <a:defRPr sz="967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68591" indent="0">
              <a:buFontTx/>
              <a:buNone/>
              <a:defRPr/>
            </a:lvl2pPr>
            <a:lvl3pPr marL="737181" indent="0">
              <a:buFontTx/>
              <a:buNone/>
              <a:defRPr/>
            </a:lvl3pPr>
            <a:lvl4pPr marL="1105772" indent="0">
              <a:buFontTx/>
              <a:buNone/>
              <a:defRPr/>
            </a:lvl4pPr>
            <a:lvl5pPr marL="1474362" indent="0"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1</a:t>
            </a:r>
            <a:r>
              <a:rPr kumimoji="1" lang="ja-JP" altLang="en-US" dirty="0"/>
              <a:t>階層（例：章タイトル）</a:t>
            </a:r>
          </a:p>
        </p:txBody>
      </p:sp>
      <p:sp>
        <p:nvSpPr>
          <p:cNvPr id="30" name="コンテンツ プレースホルダー 18">
            <a:extLst>
              <a:ext uri="{FF2B5EF4-FFF2-40B4-BE49-F238E27FC236}">
                <a16:creationId xmlns:a16="http://schemas.microsoft.com/office/drawing/2014/main" id="{8E325FC6-CFEA-4EF4-9D97-941D22CFC145}"/>
              </a:ext>
            </a:extLst>
          </p:cNvPr>
          <p:cNvSpPr>
            <a:spLocks noGrp="1"/>
          </p:cNvSpPr>
          <p:nvPr userDrawn="1">
            <p:ph sz="quarter" idx="15" hasCustomPrompt="1"/>
          </p:nvPr>
        </p:nvSpPr>
        <p:spPr bwMode="white">
          <a:xfrm>
            <a:off x="287214" y="191741"/>
            <a:ext cx="8271821" cy="228610"/>
          </a:xfrm>
          <a:prstGeom prst="rect">
            <a:avLst/>
          </a:prstGeom>
        </p:spPr>
        <p:txBody>
          <a:bodyPr lIns="72000" tIns="36000" rIns="0" bIns="0" anchor="ctr"/>
          <a:lstStyle>
            <a:lvl1pPr marL="0" indent="0" algn="l">
              <a:buFontTx/>
              <a:buNone/>
              <a:defRPr sz="967" b="1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68591" indent="0">
              <a:buFontTx/>
              <a:buNone/>
              <a:defRPr/>
            </a:lvl2pPr>
            <a:lvl3pPr marL="737181" indent="0">
              <a:buFontTx/>
              <a:buNone/>
              <a:defRPr/>
            </a:lvl3pPr>
            <a:lvl4pPr marL="1105772" indent="0">
              <a:buFontTx/>
              <a:buNone/>
              <a:defRPr/>
            </a:lvl4pPr>
            <a:lvl5pPr marL="1474362" indent="0"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階層（例：表タイトル）</a:t>
            </a:r>
          </a:p>
        </p:txBody>
      </p:sp>
      <p:sp>
        <p:nvSpPr>
          <p:cNvPr id="32" name="コンテンツ プレースホルダー 18">
            <a:extLst>
              <a:ext uri="{FF2B5EF4-FFF2-40B4-BE49-F238E27FC236}">
                <a16:creationId xmlns:a16="http://schemas.microsoft.com/office/drawing/2014/main" id="{B0601DCF-F450-4DBC-97BF-9C8A2C2B569B}"/>
              </a:ext>
            </a:extLst>
          </p:cNvPr>
          <p:cNvSpPr>
            <a:spLocks noGrp="1"/>
          </p:cNvSpPr>
          <p:nvPr userDrawn="1">
            <p:ph sz="quarter" idx="16" hasCustomPrompt="1"/>
          </p:nvPr>
        </p:nvSpPr>
        <p:spPr>
          <a:xfrm>
            <a:off x="531439" y="1012088"/>
            <a:ext cx="8705425" cy="783805"/>
          </a:xfrm>
          <a:prstGeom prst="rect">
            <a:avLst/>
          </a:prstGeom>
        </p:spPr>
        <p:txBody>
          <a:bodyPr lIns="0" tIns="144000" rIns="0" bIns="0" anchor="t"/>
          <a:lstStyle>
            <a:lvl1pPr marL="0" marR="0" indent="0" algn="l" defTabSz="73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83"/>
              </a:spcAft>
              <a:buClrTx/>
              <a:buSzTx/>
              <a:buFontTx/>
              <a:buNone/>
              <a:tabLst/>
              <a:defRPr sz="1290" b="1">
                <a:solidFill>
                  <a:srgbClr val="009C89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68591" indent="0">
              <a:buFontTx/>
              <a:buNone/>
              <a:defRPr/>
            </a:lvl2pPr>
            <a:lvl3pPr marL="737181" indent="0">
              <a:buFontTx/>
              <a:buNone/>
              <a:defRPr/>
            </a:lvl3pPr>
            <a:lvl4pPr marL="1105772" indent="0">
              <a:buFontTx/>
              <a:buNone/>
              <a:defRPr/>
            </a:lvl4pPr>
            <a:lvl5pPr marL="1474362" indent="0">
              <a:buFontTx/>
              <a:buNone/>
              <a:defRPr/>
            </a:lvl5pPr>
          </a:lstStyle>
          <a:p>
            <a:pPr marL="0" marR="0" lvl="0" indent="0" algn="l" defTabSz="737181" rtl="0" eaLnBrk="1" fontAlgn="auto" latinLnBrk="0" hangingPunct="1">
              <a:lnSpc>
                <a:spcPct val="90000"/>
              </a:lnSpc>
              <a:spcBef>
                <a:spcPts val="806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6203B00-3C4D-4A50-AD59-A9017DC5CA98}"/>
              </a:ext>
            </a:extLst>
          </p:cNvPr>
          <p:cNvSpPr txBox="1"/>
          <p:nvPr userDrawn="1"/>
        </p:nvSpPr>
        <p:spPr>
          <a:xfrm>
            <a:off x="9565508" y="6581630"/>
            <a:ext cx="212849" cy="17185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290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90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タイトル 97">
            <a:extLst>
              <a:ext uri="{FF2B5EF4-FFF2-40B4-BE49-F238E27FC236}">
                <a16:creationId xmlns:a16="http://schemas.microsoft.com/office/drawing/2014/main" id="{E903700A-BA7D-4341-BD66-3F77B7227C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7216" y="648417"/>
            <a:ext cx="8276234" cy="35924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>
              <a:defRPr sz="1773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</p:spTree>
    <p:extLst>
      <p:ext uri="{BB962C8B-B14F-4D97-AF65-F5344CB8AC3E}">
        <p14:creationId xmlns:p14="http://schemas.microsoft.com/office/powerpoint/2010/main" val="187702534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説明用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7455FDF7-D502-4354-BBBF-F7B81E7A92BC}"/>
              </a:ext>
            </a:extLst>
          </p:cNvPr>
          <p:cNvSpPr txBox="1"/>
          <p:nvPr userDrawn="1"/>
        </p:nvSpPr>
        <p:spPr>
          <a:xfrm>
            <a:off x="9565508" y="6581630"/>
            <a:ext cx="212849" cy="17185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368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368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FCF3F799-34AF-4E56-848C-1D016ACB3677}"/>
              </a:ext>
            </a:extLst>
          </p:cNvPr>
          <p:cNvGrpSpPr/>
          <p:nvPr userDrawn="1"/>
        </p:nvGrpSpPr>
        <p:grpSpPr>
          <a:xfrm>
            <a:off x="197897" y="339770"/>
            <a:ext cx="9429542" cy="719363"/>
            <a:chOff x="213594" y="2187666"/>
            <a:chExt cx="10177559" cy="792964"/>
          </a:xfrm>
        </p:grpSpPr>
        <p:pic>
          <p:nvPicPr>
            <p:cNvPr id="14" name="Picture 11" descr="ç°å¢ç">
              <a:extLst>
                <a:ext uri="{FF2B5EF4-FFF2-40B4-BE49-F238E27FC236}">
                  <a16:creationId xmlns:a16="http://schemas.microsoft.com/office/drawing/2014/main" id="{3D005F27-E1B5-4D9E-A175-8AE39D9063F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11212" y="2219029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BB44DCFF-9840-43B5-A765-993332EAC29C}"/>
                </a:ext>
              </a:extLst>
            </p:cNvPr>
            <p:cNvGrpSpPr/>
            <p:nvPr userDrawn="1"/>
          </p:nvGrpSpPr>
          <p:grpSpPr>
            <a:xfrm>
              <a:off x="213594" y="2187666"/>
              <a:ext cx="9822130" cy="792964"/>
              <a:chOff x="218356" y="2187666"/>
              <a:chExt cx="9822130" cy="792964"/>
            </a:xfrm>
          </p:grpSpPr>
          <p:sp>
            <p:nvSpPr>
              <p:cNvPr id="16" name="フリーフォーム: 図形 15">
                <a:extLst>
                  <a:ext uri="{FF2B5EF4-FFF2-40B4-BE49-F238E27FC236}">
                    <a16:creationId xmlns:a16="http://schemas.microsoft.com/office/drawing/2014/main" id="{FDE73132-D310-448E-A036-E8C3F616277B}"/>
                  </a:ext>
                </a:extLst>
              </p:cNvPr>
              <p:cNvSpPr/>
              <p:nvPr userDrawn="1"/>
            </p:nvSpPr>
            <p:spPr>
              <a:xfrm>
                <a:off x="309996" y="2275892"/>
                <a:ext cx="9681568" cy="648000"/>
              </a:xfrm>
              <a:custGeom>
                <a:avLst/>
                <a:gdLst>
                  <a:gd name="connsiteX0" fmla="*/ 68294 w 9681568"/>
                  <a:gd name="connsiteY0" fmla="*/ 0 h 648000"/>
                  <a:gd name="connsiteX1" fmla="*/ 9033568 w 9681568"/>
                  <a:gd name="connsiteY1" fmla="*/ 0 h 648000"/>
                  <a:gd name="connsiteX2" fmla="*/ 9681568 w 9681568"/>
                  <a:gd name="connsiteY2" fmla="*/ 648000 h 648000"/>
                  <a:gd name="connsiteX3" fmla="*/ 264751 w 9681568"/>
                  <a:gd name="connsiteY3" fmla="*/ 648000 h 648000"/>
                  <a:gd name="connsiteX4" fmla="*/ 0 w 9681568"/>
                  <a:gd name="connsiteY4" fmla="*/ 446523 h 648000"/>
                  <a:gd name="connsiteX5" fmla="*/ 0 w 9681568"/>
                  <a:gd name="connsiteY5" fmla="*/ 51957 h 648000"/>
                  <a:gd name="connsiteX6" fmla="*/ 68294 w 9681568"/>
                  <a:gd name="connsiteY6" fmla="*/ 0 h 64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9681568" h="648000">
                    <a:moveTo>
                      <a:pt x="68294" y="0"/>
                    </a:moveTo>
                    <a:lnTo>
                      <a:pt x="9033568" y="0"/>
                    </a:lnTo>
                    <a:lnTo>
                      <a:pt x="9681568" y="648000"/>
                    </a:lnTo>
                    <a:lnTo>
                      <a:pt x="264751" y="648000"/>
                    </a:lnTo>
                    <a:lnTo>
                      <a:pt x="0" y="446523"/>
                    </a:lnTo>
                    <a:lnTo>
                      <a:pt x="0" y="51957"/>
                    </a:lnTo>
                    <a:cubicBezTo>
                      <a:pt x="0" y="23262"/>
                      <a:pt x="30576" y="0"/>
                      <a:pt x="68294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539"/>
              </a:p>
            </p:txBody>
          </p:sp>
          <p:sp>
            <p:nvSpPr>
              <p:cNvPr id="17" name="フリーフォーム: 図形 16">
                <a:extLst>
                  <a:ext uri="{FF2B5EF4-FFF2-40B4-BE49-F238E27FC236}">
                    <a16:creationId xmlns:a16="http://schemas.microsoft.com/office/drawing/2014/main" id="{7B773A8B-6EB7-4F64-BA88-F72E7744A559}"/>
                  </a:ext>
                </a:extLst>
              </p:cNvPr>
              <p:cNvSpPr/>
              <p:nvPr userDrawn="1"/>
            </p:nvSpPr>
            <p:spPr>
              <a:xfrm flipV="1">
                <a:off x="309996" y="2527892"/>
                <a:ext cx="9681568" cy="396000"/>
              </a:xfrm>
              <a:custGeom>
                <a:avLst/>
                <a:gdLst>
                  <a:gd name="connsiteX0" fmla="*/ 0 w 9681568"/>
                  <a:gd name="connsiteY0" fmla="*/ 396000 h 396000"/>
                  <a:gd name="connsiteX1" fmla="*/ 9285568 w 9681568"/>
                  <a:gd name="connsiteY1" fmla="*/ 396000 h 396000"/>
                  <a:gd name="connsiteX2" fmla="*/ 9681568 w 9681568"/>
                  <a:gd name="connsiteY2" fmla="*/ 0 h 396000"/>
                  <a:gd name="connsiteX3" fmla="*/ 206973 w 9681568"/>
                  <a:gd name="connsiteY3" fmla="*/ 0 h 396000"/>
                  <a:gd name="connsiteX4" fmla="*/ 0 w 9681568"/>
                  <a:gd name="connsiteY4" fmla="*/ 206973 h 396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81568" h="396000">
                    <a:moveTo>
                      <a:pt x="0" y="396000"/>
                    </a:moveTo>
                    <a:lnTo>
                      <a:pt x="9285568" y="396000"/>
                    </a:lnTo>
                    <a:lnTo>
                      <a:pt x="9681568" y="0"/>
                    </a:lnTo>
                    <a:lnTo>
                      <a:pt x="206973" y="0"/>
                    </a:lnTo>
                    <a:lnTo>
                      <a:pt x="0" y="206973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881" dirty="0"/>
              </a:p>
            </p:txBody>
          </p:sp>
          <p:cxnSp>
            <p:nvCxnSpPr>
              <p:cNvPr id="18" name="直線コネクタ 17">
                <a:extLst>
                  <a:ext uri="{FF2B5EF4-FFF2-40B4-BE49-F238E27FC236}">
                    <a16:creationId xmlns:a16="http://schemas.microsoft.com/office/drawing/2014/main" id="{DD2D1282-6F99-4A95-9BDC-0048DD51F30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218356" y="2620630"/>
                <a:ext cx="360000" cy="36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コネクタ 18">
                <a:extLst>
                  <a:ext uri="{FF2B5EF4-FFF2-40B4-BE49-F238E27FC236}">
                    <a16:creationId xmlns:a16="http://schemas.microsoft.com/office/drawing/2014/main" id="{02A3B294-5ACE-449A-B2EE-9AC0A8AC250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9247522" y="2187666"/>
                <a:ext cx="792964" cy="79296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" name="コンテンツ プレースホルダー 18">
            <a:extLst>
              <a:ext uri="{FF2B5EF4-FFF2-40B4-BE49-F238E27FC236}">
                <a16:creationId xmlns:a16="http://schemas.microsoft.com/office/drawing/2014/main" id="{A29F1BF5-21A9-4C9F-A42D-6863A1A558C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 bwMode="white">
          <a:xfrm>
            <a:off x="287213" y="419807"/>
            <a:ext cx="8271821" cy="228610"/>
          </a:xfrm>
          <a:prstGeom prst="rect">
            <a:avLst/>
          </a:prstGeom>
        </p:spPr>
        <p:txBody>
          <a:bodyPr lIns="180000" tIns="36000" rIns="0" bIns="0" anchor="ctr"/>
          <a:lstStyle>
            <a:lvl1pPr marL="0" marR="0" indent="0" algn="l" defTabSz="782000" rtl="0" eaLnBrk="1" fontAlgn="auto" latinLnBrk="0" hangingPunct="1">
              <a:lnSpc>
                <a:spcPct val="90000"/>
              </a:lnSpc>
              <a:spcBef>
                <a:spcPts val="85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26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91000" indent="0">
              <a:buFontTx/>
              <a:buNone/>
              <a:defRPr/>
            </a:lvl2pPr>
            <a:lvl3pPr marL="782000" indent="0">
              <a:buFontTx/>
              <a:buNone/>
              <a:defRPr/>
            </a:lvl3pPr>
            <a:lvl4pPr marL="1173000" indent="0">
              <a:buFontTx/>
              <a:buNone/>
              <a:defRPr/>
            </a:lvl4pPr>
            <a:lvl5pPr marL="1564000" indent="0">
              <a:buFontTx/>
              <a:buNone/>
              <a:defRPr/>
            </a:lvl5pPr>
          </a:lstStyle>
          <a:p>
            <a:pPr marL="0" marR="0" lvl="0" indent="0" algn="l" defTabSz="782000" rtl="0" eaLnBrk="1" fontAlgn="auto" latinLnBrk="0" hangingPunct="1">
              <a:lnSpc>
                <a:spcPct val="90000"/>
              </a:lnSpc>
              <a:spcBef>
                <a:spcPts val="8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/>
              <a:t>第</a:t>
            </a:r>
            <a:r>
              <a:rPr kumimoji="1" lang="en-US" altLang="ja-JP" dirty="0"/>
              <a:t>1</a:t>
            </a:r>
            <a:r>
              <a:rPr kumimoji="1" lang="ja-JP" altLang="en-US" dirty="0"/>
              <a:t>階層（例：章タイトル）</a:t>
            </a:r>
          </a:p>
        </p:txBody>
      </p:sp>
      <p:sp>
        <p:nvSpPr>
          <p:cNvPr id="21" name="コンテンツ プレースホルダー 18">
            <a:extLst>
              <a:ext uri="{FF2B5EF4-FFF2-40B4-BE49-F238E27FC236}">
                <a16:creationId xmlns:a16="http://schemas.microsoft.com/office/drawing/2014/main" id="{D98872D5-07FB-4058-92B2-D941A324AEF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 bwMode="white">
          <a:xfrm>
            <a:off x="287213" y="191741"/>
            <a:ext cx="8271821" cy="228610"/>
          </a:xfrm>
          <a:prstGeom prst="rect">
            <a:avLst/>
          </a:prstGeom>
        </p:spPr>
        <p:txBody>
          <a:bodyPr lIns="72000" tIns="36000" rIns="0" bIns="0" anchor="ctr"/>
          <a:lstStyle>
            <a:lvl1pPr marL="0" indent="0" algn="l">
              <a:buFontTx/>
              <a:buNone/>
              <a:defRPr sz="1026" b="1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391000" indent="0">
              <a:buFontTx/>
              <a:buNone/>
              <a:defRPr/>
            </a:lvl2pPr>
            <a:lvl3pPr marL="782000" indent="0">
              <a:buFontTx/>
              <a:buNone/>
              <a:defRPr/>
            </a:lvl3pPr>
            <a:lvl4pPr marL="1173000" indent="0">
              <a:buFontTx/>
              <a:buNone/>
              <a:defRPr/>
            </a:lvl4pPr>
            <a:lvl5pPr marL="1564000" indent="0">
              <a:buFontTx/>
              <a:buNone/>
              <a:defRPr/>
            </a:lvl5pPr>
          </a:lstStyle>
          <a:p>
            <a:pPr lvl="0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階層（例：表タイトル）</a:t>
            </a:r>
          </a:p>
        </p:txBody>
      </p:sp>
      <p:sp>
        <p:nvSpPr>
          <p:cNvPr id="22" name="タイトル 97">
            <a:extLst>
              <a:ext uri="{FF2B5EF4-FFF2-40B4-BE49-F238E27FC236}">
                <a16:creationId xmlns:a16="http://schemas.microsoft.com/office/drawing/2014/main" id="{00A61ED2-0EA3-4684-9979-E10DD2CC90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7215" y="648417"/>
            <a:ext cx="8276234" cy="35924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>
              <a:defRPr sz="1881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</p:spTree>
    <p:extLst>
      <p:ext uri="{BB962C8B-B14F-4D97-AF65-F5344CB8AC3E}">
        <p14:creationId xmlns:p14="http://schemas.microsoft.com/office/powerpoint/2010/main" val="312100723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215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2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69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6" y="3104966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46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5" y="3769297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292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4" y="4365106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69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6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1846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37379" lvl="0" indent="-237379">
              <a:spcBef>
                <a:spcPts val="554"/>
              </a:spcBef>
              <a:spcAft>
                <a:spcPts val="554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3327593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3" y="196674"/>
            <a:ext cx="9657896" cy="721514"/>
            <a:chOff x="111919" y="216797"/>
            <a:chExt cx="10424028" cy="795336"/>
          </a:xfrm>
        </p:grpSpPr>
        <p:pic>
          <p:nvPicPr>
            <p:cNvPr id="12" name="Picture 11" descr="ç°å¢ç">
              <a:extLst>
                <a:ext uri="{FF2B5EF4-FFF2-40B4-BE49-F238E27FC236}">
                  <a16:creationId xmlns:a16="http://schemas.microsoft.com/office/drawing/2014/main" id="{07D0D304-6149-4CE8-9131-6501AD8C4DB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4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ページタイトル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コンテンツ プレースホルダー 3">
            <a:extLst>
              <a:ext uri="{FF2B5EF4-FFF2-40B4-BE49-F238E27FC236}">
                <a16:creationId xmlns:a16="http://schemas.microsoft.com/office/drawing/2014/main" id="{C1791075-645A-44CE-9A5F-5011B74CA08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4" y="1007807"/>
            <a:ext cx="9605952" cy="1351291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47711" indent="-247711" algn="l">
              <a:lnSpc>
                <a:spcPct val="100000"/>
              </a:lnSpc>
              <a:spcBef>
                <a:spcPts val="544"/>
              </a:spcBef>
              <a:buFont typeface="Wingdings" panose="05000000000000000000" pitchFamily="2" charset="2"/>
              <a:buChar char="n"/>
              <a:defRPr sz="1814"/>
            </a:lvl1pPr>
            <a:lvl2pPr marL="406131" indent="-158420" algn="l">
              <a:lnSpc>
                <a:spcPct val="100000"/>
              </a:lnSpc>
              <a:spcBef>
                <a:spcPts val="363"/>
              </a:spcBef>
              <a:buFont typeface="Arial" panose="020B0604020202020204" pitchFamily="34" charset="0"/>
              <a:buChar char="•"/>
              <a:defRPr sz="1633"/>
            </a:lvl2pPr>
            <a:lvl3pPr marL="626479" indent="-211707" algn="l">
              <a:lnSpc>
                <a:spcPct val="100000"/>
              </a:lnSpc>
              <a:spcBef>
                <a:spcPts val="181"/>
              </a:spcBef>
              <a:buFont typeface="Wingdings" panose="05000000000000000000" pitchFamily="2" charset="2"/>
              <a:buChar char="ü"/>
              <a:defRPr sz="1452"/>
            </a:lvl3pPr>
            <a:lvl4pPr marL="820903" indent="-195864" algn="l">
              <a:lnSpc>
                <a:spcPct val="100000"/>
              </a:lnSpc>
              <a:spcBef>
                <a:spcPts val="181"/>
              </a:spcBef>
              <a:buFont typeface="Meiryo UI" panose="020B0604030504040204" pitchFamily="50" charset="-128"/>
              <a:buChar char="※"/>
              <a:defRPr sz="1089"/>
            </a:lvl4pPr>
            <a:lvl5pPr algn="l">
              <a:defRPr sz="1814"/>
            </a:lvl5pPr>
          </a:lstStyle>
          <a:p>
            <a:pPr lvl="0"/>
            <a:r>
              <a:rPr kumimoji="1" lang="ja-JP" altLang="en-US" dirty="0"/>
              <a:t>リード文（</a:t>
            </a:r>
            <a:r>
              <a:rPr kumimoji="1" lang="en-US" altLang="ja-JP" dirty="0"/>
              <a:t>Tab</a:t>
            </a:r>
            <a:r>
              <a:rPr kumimoji="1" lang="ja-JP" altLang="en-US" dirty="0"/>
              <a:t>キーで行頭文字を第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レベルまで選択できます）</a:t>
            </a:r>
          </a:p>
          <a:p>
            <a:pPr lvl="1"/>
            <a:r>
              <a:rPr kumimoji="1" lang="ja-JP" altLang="en-US" dirty="0"/>
              <a:t>第</a:t>
            </a:r>
            <a:r>
              <a:rPr kumimoji="1" lang="en-US" altLang="ja-JP" dirty="0"/>
              <a:t>2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</a:t>
            </a:r>
            <a:r>
              <a:rPr kumimoji="1" lang="en-US" altLang="ja-JP" dirty="0"/>
              <a:t>3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3"/>
            <a:r>
              <a:rPr kumimoji="1" lang="ja-JP" altLang="en-US" dirty="0"/>
              <a:t>第</a:t>
            </a:r>
            <a:r>
              <a:rPr kumimoji="1" lang="en-US" altLang="ja-JP" dirty="0"/>
              <a:t>4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11826094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通常（リードなし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5" y="196674"/>
            <a:ext cx="9657896" cy="721514"/>
            <a:chOff x="111919" y="216797"/>
            <a:chExt cx="10424028" cy="795336"/>
          </a:xfrm>
        </p:grpSpPr>
        <p:pic>
          <p:nvPicPr>
            <p:cNvPr id="12" name="Picture 11" descr="ç°å¢ç">
              <a:extLst>
                <a:ext uri="{FF2B5EF4-FFF2-40B4-BE49-F238E27FC236}">
                  <a16:creationId xmlns:a16="http://schemas.microsoft.com/office/drawing/2014/main" id="{07D0D304-6149-4CE8-9131-6501AD8C4DB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391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052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15713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>
            <a:off x="366808" y="359096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52" dirty="0">
              <a:solidFill>
                <a:schemeClr val="tx1"/>
              </a:solidFill>
            </a:endParaRP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F38512C-2C72-40C3-B679-1FEABC48B48C}"/>
              </a:ext>
            </a:extLst>
          </p:cNvPr>
          <p:cNvGrpSpPr/>
          <p:nvPr userDrawn="1"/>
        </p:nvGrpSpPr>
        <p:grpSpPr>
          <a:xfrm>
            <a:off x="2275974" y="5715294"/>
            <a:ext cx="5443286" cy="635369"/>
            <a:chOff x="2456520" y="6387031"/>
            <a:chExt cx="5875085" cy="700377"/>
          </a:xfrm>
        </p:grpSpPr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48EFA85C-A46F-4AC1-8E75-830689451B2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927824" y="6387031"/>
              <a:ext cx="991169" cy="700377"/>
            </a:xfrm>
            <a:prstGeom prst="rect">
              <a:avLst/>
            </a:prstGeom>
          </p:spPr>
        </p:pic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9F5C018F-8455-43E6-B9B6-228E8AD043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06890" y="6463627"/>
              <a:ext cx="614647" cy="526500"/>
            </a:xfrm>
            <a:prstGeom prst="rect">
              <a:avLst/>
            </a:prstGeom>
          </p:spPr>
        </p:pic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34A081C5-EF14-4467-B19D-E35B6B3CBAD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456520" y="6498254"/>
              <a:ext cx="946944" cy="536322"/>
            </a:xfrm>
            <a:prstGeom prst="rect">
              <a:avLst/>
            </a:prstGeom>
          </p:spPr>
        </p:pic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353D9AAD-EE32-457B-B8B4-29FF67E0F4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635177" y="6432722"/>
              <a:ext cx="1292647" cy="641986"/>
            </a:xfrm>
            <a:prstGeom prst="rect">
              <a:avLst/>
            </a:prstGeom>
          </p:spPr>
        </p:pic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E3FD0292-C091-43A1-9252-D1D0C6352D0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044047" y="6463627"/>
              <a:ext cx="1287558" cy="494981"/>
            </a:xfrm>
            <a:prstGeom prst="rect">
              <a:avLst/>
            </a:prstGeom>
          </p:spPr>
        </p:pic>
      </p:grpSp>
      <p:pic>
        <p:nvPicPr>
          <p:cNvPr id="14" name="Picture 2">
            <a:extLst>
              <a:ext uri="{FF2B5EF4-FFF2-40B4-BE49-F238E27FC236}">
                <a16:creationId xmlns:a16="http://schemas.microsoft.com/office/drawing/2014/main" id="{76484A44-3003-4277-9737-236918E2A04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45878" y="1359896"/>
            <a:ext cx="1796216" cy="617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69427F34-BDBE-48D8-A7F4-1EE85CF4440A}"/>
              </a:ext>
            </a:extLst>
          </p:cNvPr>
          <p:cNvGrpSpPr/>
          <p:nvPr userDrawn="1"/>
        </p:nvGrpSpPr>
        <p:grpSpPr>
          <a:xfrm>
            <a:off x="958477" y="2714141"/>
            <a:ext cx="7989045" cy="914438"/>
            <a:chOff x="1034510" y="2991837"/>
            <a:chExt cx="8622792" cy="1007999"/>
          </a:xfrm>
        </p:grpSpPr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4E3800AC-DAF6-41B1-810E-4A51489649E0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7CF90A11-AE44-4385-824C-1819712F0D92}"/>
                </a:ext>
              </a:extLst>
            </p:cNvPr>
            <p:cNvCxnSpPr/>
            <p:nvPr userDrawn="1"/>
          </p:nvCxnSpPr>
          <p:spPr>
            <a:xfrm>
              <a:off x="1034510" y="3999836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タイトル 29">
            <a:extLst>
              <a:ext uri="{FF2B5EF4-FFF2-40B4-BE49-F238E27FC236}">
                <a16:creationId xmlns:a16="http://schemas.microsoft.com/office/drawing/2014/main" id="{D7232AF9-EC33-4888-B5A0-D03E836B43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8477" y="2714140"/>
            <a:ext cx="8004988" cy="914439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3266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1000"/>
              </a:spcBef>
              <a:buFontTx/>
            </a:pPr>
            <a:r>
              <a:rPr kumimoji="1" lang="ja-JP" altLang="en-US" dirty="0"/>
              <a:t>表紙タイトル</a:t>
            </a:r>
          </a:p>
        </p:txBody>
      </p:sp>
      <p:sp>
        <p:nvSpPr>
          <p:cNvPr id="27" name="コンテンツ プレースホルダー 21">
            <a:extLst>
              <a:ext uri="{FF2B5EF4-FFF2-40B4-BE49-F238E27FC236}">
                <a16:creationId xmlns:a16="http://schemas.microsoft.com/office/drawing/2014/main" id="{730FB38C-75FA-4F17-A448-34BAAD2B475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958477" y="3763721"/>
            <a:ext cx="8004988" cy="391903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814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サブタイトル</a:t>
            </a:r>
          </a:p>
        </p:txBody>
      </p:sp>
      <p:sp>
        <p:nvSpPr>
          <p:cNvPr id="31" name="コンテンツ プレースホルダー 21">
            <a:extLst>
              <a:ext uri="{FF2B5EF4-FFF2-40B4-BE49-F238E27FC236}">
                <a16:creationId xmlns:a16="http://schemas.microsoft.com/office/drawing/2014/main" id="{9693F458-7CAF-4411-88EF-755A4D8136D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93265" y="4931489"/>
            <a:ext cx="333541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33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0000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</a:t>
            </a:r>
          </a:p>
        </p:txBody>
      </p:sp>
      <p:sp>
        <p:nvSpPr>
          <p:cNvPr id="32" name="コンテンツ プレースホルダー 21">
            <a:extLst>
              <a:ext uri="{FF2B5EF4-FFF2-40B4-BE49-F238E27FC236}">
                <a16:creationId xmlns:a16="http://schemas.microsoft.com/office/drawing/2014/main" id="{1645C6DC-6217-43BE-8989-B6A0BD9C234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293265" y="5192757"/>
            <a:ext cx="3335412" cy="26126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33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所属　名前</a:t>
            </a:r>
          </a:p>
        </p:txBody>
      </p:sp>
    </p:spTree>
    <p:extLst>
      <p:ext uri="{BB962C8B-B14F-4D97-AF65-F5344CB8AC3E}">
        <p14:creationId xmlns:p14="http://schemas.microsoft.com/office/powerpoint/2010/main" val="301049237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中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41B1502-2511-437B-8D13-C5707D9425E0}"/>
              </a:ext>
            </a:extLst>
          </p:cNvPr>
          <p:cNvSpPr/>
          <p:nvPr userDrawn="1"/>
        </p:nvSpPr>
        <p:spPr>
          <a:xfrm>
            <a:off x="366808" y="359096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52" dirty="0">
              <a:solidFill>
                <a:schemeClr val="tx1"/>
              </a:solidFill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022BE2B-C94E-4EA1-8D5F-B6FF40A5C82B}"/>
              </a:ext>
            </a:extLst>
          </p:cNvPr>
          <p:cNvGrpSpPr/>
          <p:nvPr userDrawn="1"/>
        </p:nvGrpSpPr>
        <p:grpSpPr>
          <a:xfrm>
            <a:off x="958477" y="2645195"/>
            <a:ext cx="7989045" cy="1567610"/>
            <a:chOff x="1034510" y="2991837"/>
            <a:chExt cx="8622792" cy="1728000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4FC838C0-7A1B-42C5-8BB1-69879692B23E}"/>
                </a:ext>
              </a:extLst>
            </p:cNvPr>
            <p:cNvCxnSpPr/>
            <p:nvPr userDrawn="1"/>
          </p:nvCxnSpPr>
          <p:spPr>
            <a:xfrm>
              <a:off x="1034510" y="2991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97EB7B27-A3AA-4865-967F-947004C8CF38}"/>
                </a:ext>
              </a:extLst>
            </p:cNvPr>
            <p:cNvCxnSpPr/>
            <p:nvPr userDrawn="1"/>
          </p:nvCxnSpPr>
          <p:spPr>
            <a:xfrm>
              <a:off x="1034510" y="4719837"/>
              <a:ext cx="8622792" cy="0"/>
            </a:xfrm>
            <a:prstGeom prst="line">
              <a:avLst/>
            </a:prstGeom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タイトル 29">
            <a:extLst>
              <a:ext uri="{FF2B5EF4-FFF2-40B4-BE49-F238E27FC236}">
                <a16:creationId xmlns:a16="http://schemas.microsoft.com/office/drawing/2014/main" id="{99661971-5207-448A-8A45-D3935E63EB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8477" y="2645195"/>
            <a:ext cx="8004988" cy="1567610"/>
          </a:xfrm>
          <a:prstGeom prst="rect">
            <a:avLst/>
          </a:prstGeom>
        </p:spPr>
        <p:txBody>
          <a:bodyPr lIns="0" tIns="72000" rIns="0" bIns="0" anchor="ctr" anchorCtr="0">
            <a:normAutofit/>
          </a:bodyPr>
          <a:lstStyle>
            <a:lvl1pPr>
              <a:defRPr lang="ja-JP" altLang="en-US" sz="3266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pPr marL="0" lvl="0" indent="0" algn="ctr">
              <a:spcBef>
                <a:spcPts val="1000"/>
              </a:spcBef>
              <a:buFontTx/>
            </a:pPr>
            <a:r>
              <a:rPr kumimoji="1" lang="ja-JP" altLang="en-US" dirty="0"/>
              <a:t>中扉タイトル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65B5CD1-16BF-4814-9E5A-19B044B6FB5E}"/>
              </a:ext>
            </a:extLst>
          </p:cNvPr>
          <p:cNvSpPr txBox="1"/>
          <p:nvPr userDrawn="1"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58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予算ポンチ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0024" y="172143"/>
            <a:ext cx="8905550" cy="293927"/>
          </a:xfrm>
          <a:prstGeom prst="rect">
            <a:avLst/>
          </a:prstGeom>
        </p:spPr>
        <p:txBody>
          <a:bodyPr lIns="72000" tIns="36000" rIns="0" bIns="0" anchor="ctr" anchorCtr="0"/>
          <a:lstStyle>
            <a:lvl1pPr algn="l">
              <a:defRPr sz="1633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事業名を記入（○○省連携事業）</a:t>
            </a:r>
          </a:p>
        </p:txBody>
      </p:sp>
      <p:pic>
        <p:nvPicPr>
          <p:cNvPr id="11" name="グラフィックス 4">
            <a:extLst>
              <a:ext uri="{FF2B5EF4-FFF2-40B4-BE49-F238E27FC236}">
                <a16:creationId xmlns:a16="http://schemas.microsoft.com/office/drawing/2014/main" id="{3A88E330-170F-4EB6-B0EE-6B45EEBC0B9C}"/>
              </a:ext>
            </a:extLst>
          </p:cNvPr>
          <p:cNvPicPr>
            <a:picLocks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024" y="6368678"/>
            <a:ext cx="9605952" cy="326585"/>
          </a:xfrm>
          <a:prstGeom prst="rect">
            <a:avLst/>
          </a:prstGeom>
          <a:ln>
            <a:noFill/>
          </a:ln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4A05131-CD38-4DAA-A727-2378740DE858}"/>
              </a:ext>
            </a:extLst>
          </p:cNvPr>
          <p:cNvSpPr txBox="1"/>
          <p:nvPr userDrawn="1"/>
        </p:nvSpPr>
        <p:spPr bwMode="white">
          <a:xfrm>
            <a:off x="157884" y="6368678"/>
            <a:ext cx="1078684" cy="326585"/>
          </a:xfrm>
          <a:prstGeom prst="rect">
            <a:avLst/>
          </a:prstGeom>
          <a:noFill/>
        </p:spPr>
        <p:txBody>
          <a:bodyPr wrap="square" lIns="97976" tIns="0" rIns="0" bIns="0" rtlCol="0" anchor="ctr">
            <a:noAutofit/>
          </a:bodyPr>
          <a:lstStyle/>
          <a:p>
            <a:r>
              <a:rPr lang="ja-JP" altLang="en-US" sz="1089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お問合せ先：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BD77E91-C9FE-4338-9D09-008455B00AB5}"/>
              </a:ext>
            </a:extLst>
          </p:cNvPr>
          <p:cNvSpPr txBox="1"/>
          <p:nvPr userDrawn="1"/>
        </p:nvSpPr>
        <p:spPr>
          <a:xfrm>
            <a:off x="147475" y="2173436"/>
            <a:ext cx="5021847" cy="261268"/>
          </a:xfrm>
          <a:prstGeom prst="rect">
            <a:avLst/>
          </a:prstGeom>
          <a:noFill/>
        </p:spPr>
        <p:txBody>
          <a:bodyPr wrap="square" lIns="0" tIns="0" bIns="65317" rtlCol="0" anchor="b" anchorCtr="0">
            <a:noAutofit/>
          </a:bodyPr>
          <a:lstStyle/>
          <a:p>
            <a:r>
              <a:rPr lang="en-US" altLang="ja-JP" sz="1371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 </a:t>
            </a:r>
            <a:r>
              <a:rPr lang="ja-JP" altLang="en-US" sz="1371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事業内容</a:t>
            </a:r>
          </a:p>
        </p:txBody>
      </p:sp>
      <p:sp>
        <p:nvSpPr>
          <p:cNvPr id="17" name="テキスト プレースホルダー 37">
            <a:extLst>
              <a:ext uri="{FF2B5EF4-FFF2-40B4-BE49-F238E27FC236}">
                <a16:creationId xmlns:a16="http://schemas.microsoft.com/office/drawing/2014/main" id="{B025C42B-6C2E-46D5-B3BF-74CB50E2240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323832" y="5458321"/>
            <a:ext cx="4002494" cy="228610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7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赤色の吹出しに示した選択肢の中から選択して記載</a:t>
            </a:r>
            <a:endParaRPr kumimoji="1" lang="en-US" altLang="ja-JP" dirty="0"/>
          </a:p>
        </p:txBody>
      </p:sp>
      <p:sp>
        <p:nvSpPr>
          <p:cNvPr id="18" name="テキスト プレースホルダー 37">
            <a:extLst>
              <a:ext uri="{FF2B5EF4-FFF2-40B4-BE49-F238E27FC236}">
                <a16:creationId xmlns:a16="http://schemas.microsoft.com/office/drawing/2014/main" id="{E3E103C1-FA4F-413B-B322-F7A71AB7D1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0025" y="2432672"/>
            <a:ext cx="5019297" cy="2576498"/>
          </a:xfrm>
        </p:spPr>
        <p:txBody>
          <a:bodyPr lIns="0" tIns="72000" rIns="0" bIns="0" anchor="t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89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事業内容を説明</a:t>
            </a:r>
            <a:endParaRPr kumimoji="1" lang="en-US" altLang="ja-JP" dirty="0"/>
          </a:p>
        </p:txBody>
      </p:sp>
      <p:sp>
        <p:nvSpPr>
          <p:cNvPr id="19" name="テキスト プレースホルダー 37">
            <a:extLst>
              <a:ext uri="{FF2B5EF4-FFF2-40B4-BE49-F238E27FC236}">
                <a16:creationId xmlns:a16="http://schemas.microsoft.com/office/drawing/2014/main" id="{6F2F8E83-D6AE-4DFB-A6DE-B46846AD141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05099" y="1236259"/>
            <a:ext cx="8538654" cy="653171"/>
          </a:xfrm>
        </p:spPr>
        <p:txBody>
          <a:bodyPr lIns="108000" tIns="36000" rIns="0" bIns="0" anchor="t" anchorCtr="0">
            <a:noAutofit/>
          </a:bodyPr>
          <a:lstStyle>
            <a:lvl1pPr marL="223832" indent="-223832" algn="l">
              <a:lnSpc>
                <a:spcPct val="120000"/>
              </a:lnSpc>
              <a:spcBef>
                <a:spcPts val="0"/>
              </a:spcBef>
              <a:buFont typeface="+mj-ea"/>
              <a:buAutoNum type="circleNumDbPlain"/>
              <a:defRPr sz="1089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事業の目的を箇条書きで記載。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　</a:t>
            </a:r>
            <a:endParaRPr kumimoji="1" lang="en-US" altLang="ja-JP" dirty="0"/>
          </a:p>
          <a:p>
            <a:pPr lvl="0"/>
            <a:r>
              <a:rPr kumimoji="1" lang="ja-JP" altLang="en-US" dirty="0"/>
              <a:t>　</a:t>
            </a:r>
          </a:p>
          <a:p>
            <a:pPr lvl="0"/>
            <a:endParaRPr kumimoji="1" lang="en-US" altLang="ja-JP" dirty="0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575E979F-E9D2-4856-B687-9C1FF17E73ED}"/>
              </a:ext>
            </a:extLst>
          </p:cNvPr>
          <p:cNvCxnSpPr/>
          <p:nvPr userDrawn="1"/>
        </p:nvCxnSpPr>
        <p:spPr>
          <a:xfrm flipV="1">
            <a:off x="1205099" y="1236259"/>
            <a:ext cx="0" cy="653171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EAAD990-8616-4EFB-8C8F-39F44D2719A7}"/>
              </a:ext>
            </a:extLst>
          </p:cNvPr>
          <p:cNvSpPr txBox="1"/>
          <p:nvPr userDrawn="1"/>
        </p:nvSpPr>
        <p:spPr>
          <a:xfrm>
            <a:off x="150025" y="1399552"/>
            <a:ext cx="1055075" cy="32658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altLang="ja-JP" sz="1371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 </a:t>
            </a:r>
            <a:r>
              <a:rPr lang="ja-JP" altLang="en-US" sz="1371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事業目的</a:t>
            </a:r>
          </a:p>
        </p:txBody>
      </p:sp>
      <p:sp>
        <p:nvSpPr>
          <p:cNvPr id="22" name="テキスト プレースホルダー 36">
            <a:extLst>
              <a:ext uri="{FF2B5EF4-FFF2-40B4-BE49-F238E27FC236}">
                <a16:creationId xmlns:a16="http://schemas.microsoft.com/office/drawing/2014/main" id="{6B374390-D51B-435B-BC83-E2B9C6EF2D8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white">
          <a:xfrm>
            <a:off x="1130426" y="6368678"/>
            <a:ext cx="8605363" cy="326585"/>
          </a:xfrm>
        </p:spPr>
        <p:txBody>
          <a:bodyPr lIns="0" tIns="18000" rIns="108000" bIns="0" anchor="ctr">
            <a:noAutofit/>
          </a:bodyPr>
          <a:lstStyle>
            <a:lvl1pPr marL="0" indent="0" algn="l">
              <a:buNone/>
              <a:defRPr sz="1089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問合せ先を記載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300BF32-8B86-43CF-9624-64796ABDAC3D}"/>
              </a:ext>
            </a:extLst>
          </p:cNvPr>
          <p:cNvSpPr txBox="1"/>
          <p:nvPr userDrawn="1"/>
        </p:nvSpPr>
        <p:spPr>
          <a:xfrm>
            <a:off x="404194" y="5458321"/>
            <a:ext cx="900561" cy="22861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dist"/>
            <a:r>
              <a:rPr lang="ja-JP" altLang="en-US" sz="1175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■事業形態：</a:t>
            </a:r>
          </a:p>
        </p:txBody>
      </p:sp>
      <p:sp>
        <p:nvSpPr>
          <p:cNvPr id="24" name="テキスト プレースホルダー 37">
            <a:extLst>
              <a:ext uri="{FF2B5EF4-FFF2-40B4-BE49-F238E27FC236}">
                <a16:creationId xmlns:a16="http://schemas.microsoft.com/office/drawing/2014/main" id="{31F24937-C017-44CE-9CF8-846D2BCE722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323832" y="5717548"/>
            <a:ext cx="4002494" cy="228610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7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橙色の吹出しに示した選択肢の中から選択して記載</a:t>
            </a:r>
          </a:p>
        </p:txBody>
      </p:sp>
      <p:sp>
        <p:nvSpPr>
          <p:cNvPr id="25" name="テキスト プレースホルダー 37">
            <a:extLst>
              <a:ext uri="{FF2B5EF4-FFF2-40B4-BE49-F238E27FC236}">
                <a16:creationId xmlns:a16="http://schemas.microsoft.com/office/drawing/2014/main" id="{ABBEB580-4D48-42D5-8B77-AE5AFC4BFD2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323832" y="5976775"/>
            <a:ext cx="4002494" cy="228610"/>
          </a:xfrm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None/>
              <a:defRPr sz="117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令和２年度～令和○年度（予定）　と記載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CA0E264-5881-41CB-8BC4-C831A2A4DFEB}"/>
              </a:ext>
            </a:extLst>
          </p:cNvPr>
          <p:cNvSpPr txBox="1"/>
          <p:nvPr userDrawn="1"/>
        </p:nvSpPr>
        <p:spPr>
          <a:xfrm>
            <a:off x="404194" y="5976775"/>
            <a:ext cx="900561" cy="22861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dist"/>
            <a:r>
              <a:rPr lang="ja-JP" altLang="en-US" sz="1175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■実施期間：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49DD02CD-CB82-437F-852D-57086C0391BD}"/>
              </a:ext>
            </a:extLst>
          </p:cNvPr>
          <p:cNvCxnSpPr>
            <a:cxnSpLocks/>
          </p:cNvCxnSpPr>
          <p:nvPr userDrawn="1"/>
        </p:nvCxnSpPr>
        <p:spPr>
          <a:xfrm flipH="1">
            <a:off x="147475" y="447259"/>
            <a:ext cx="9591361" cy="18811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プレースホルダー 37">
            <a:extLst>
              <a:ext uri="{FF2B5EF4-FFF2-40B4-BE49-F238E27FC236}">
                <a16:creationId xmlns:a16="http://schemas.microsoft.com/office/drawing/2014/main" id="{8F4CACCF-DF59-40E0-8B22-3CC88D955CF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7474" y="447259"/>
            <a:ext cx="8938681" cy="293927"/>
          </a:xfrm>
        </p:spPr>
        <p:txBody>
          <a:bodyPr lIns="0" tIns="0" rIns="0" bIns="0" anchor="ctr" anchorCtr="0">
            <a:normAutofit/>
          </a:bodyPr>
          <a:lstStyle>
            <a:lvl1pPr marL="0" indent="0" algn="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175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【</a:t>
            </a:r>
            <a:r>
              <a:rPr kumimoji="1" lang="ja-JP" altLang="en-US" dirty="0"/>
              <a:t>令和２年度要求額 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百万円（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百万円）</a:t>
            </a:r>
            <a:r>
              <a:rPr kumimoji="1" lang="en-US" altLang="ja-JP" dirty="0"/>
              <a:t>】</a:t>
            </a:r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EC97E369-E6B0-4356-818A-927158B52DA6}"/>
              </a:ext>
            </a:extLst>
          </p:cNvPr>
          <p:cNvCxnSpPr/>
          <p:nvPr userDrawn="1"/>
        </p:nvCxnSpPr>
        <p:spPr>
          <a:xfrm>
            <a:off x="150024" y="2432672"/>
            <a:ext cx="5003118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プレースホルダー 37">
            <a:extLst>
              <a:ext uri="{FF2B5EF4-FFF2-40B4-BE49-F238E27FC236}">
                <a16:creationId xmlns:a16="http://schemas.microsoft.com/office/drawing/2014/main" id="{05AEDB54-2F1F-4D55-B5C5-B02A1E6CADA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565613" y="2432672"/>
            <a:ext cx="4190362" cy="3755733"/>
          </a:xfrm>
        </p:spPr>
        <p:txBody>
          <a:bodyPr lIns="0" tIns="72000" rIns="0" bIns="0" anchor="t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89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図・写真等を交えつつ、このスペースに納まるよう記述</a:t>
            </a:r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93ABC200-7A3B-4D6E-9A7A-DD056E784D0D}"/>
              </a:ext>
            </a:extLst>
          </p:cNvPr>
          <p:cNvCxnSpPr/>
          <p:nvPr userDrawn="1"/>
        </p:nvCxnSpPr>
        <p:spPr>
          <a:xfrm>
            <a:off x="5553357" y="2432672"/>
            <a:ext cx="4202619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DABB4ED-B7E1-4C29-AC71-063748A973FB}"/>
              </a:ext>
            </a:extLst>
          </p:cNvPr>
          <p:cNvSpPr txBox="1"/>
          <p:nvPr userDrawn="1"/>
        </p:nvSpPr>
        <p:spPr>
          <a:xfrm>
            <a:off x="404193" y="5717548"/>
            <a:ext cx="900561" cy="22861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dist" defTabSz="162741">
              <a:tabLst/>
            </a:pPr>
            <a:r>
              <a:rPr lang="ja-JP" altLang="en-US" sz="1175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　　　　　　：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52C3A3B-D331-4FA9-B49C-4CE55D8902BF}"/>
              </a:ext>
            </a:extLst>
          </p:cNvPr>
          <p:cNvSpPr txBox="1"/>
          <p:nvPr userDrawn="1"/>
        </p:nvSpPr>
        <p:spPr>
          <a:xfrm>
            <a:off x="147475" y="5113933"/>
            <a:ext cx="5188618" cy="261268"/>
          </a:xfrm>
          <a:prstGeom prst="rect">
            <a:avLst/>
          </a:prstGeom>
          <a:noFill/>
        </p:spPr>
        <p:txBody>
          <a:bodyPr wrap="square" lIns="0" tIns="0" bIns="65317" rtlCol="0" anchor="b" anchorCtr="0">
            <a:noAutofit/>
          </a:bodyPr>
          <a:lstStyle/>
          <a:p>
            <a:r>
              <a:rPr lang="en-US" altLang="ja-JP" sz="1371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 </a:t>
            </a:r>
            <a:r>
              <a:rPr lang="ja-JP" altLang="en-US" sz="1371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事業スキーム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E1BEDD27-520F-4457-AAA7-263233F32CAB}"/>
              </a:ext>
            </a:extLst>
          </p:cNvPr>
          <p:cNvCxnSpPr/>
          <p:nvPr userDrawn="1"/>
        </p:nvCxnSpPr>
        <p:spPr>
          <a:xfrm>
            <a:off x="166204" y="5375201"/>
            <a:ext cx="5169888" cy="0"/>
          </a:xfrm>
          <a:prstGeom prst="line">
            <a:avLst/>
          </a:prstGeom>
          <a:ln w="12700">
            <a:solidFill>
              <a:schemeClr val="bg2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グラフィックス 4">
            <a:extLst>
              <a:ext uri="{FF2B5EF4-FFF2-40B4-BE49-F238E27FC236}">
                <a16:creationId xmlns:a16="http://schemas.microsoft.com/office/drawing/2014/main" id="{716B933F-57EE-4D45-A154-8C5C4C4E1984}"/>
              </a:ext>
            </a:extLst>
          </p:cNvPr>
          <p:cNvPicPr>
            <a:picLocks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0024" y="808024"/>
            <a:ext cx="9605950" cy="326585"/>
          </a:xfrm>
          <a:prstGeom prst="rect">
            <a:avLst/>
          </a:prstGeom>
          <a:ln>
            <a:noFill/>
          </a:ln>
        </p:spPr>
      </p:pic>
      <p:sp>
        <p:nvSpPr>
          <p:cNvPr id="38" name="テキスト プレースホルダー 36">
            <a:extLst>
              <a:ext uri="{FF2B5EF4-FFF2-40B4-BE49-F238E27FC236}">
                <a16:creationId xmlns:a16="http://schemas.microsoft.com/office/drawing/2014/main" id="{5A2EDDF3-3029-44F5-ADC4-AAC9B3CDA9B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0024" y="808023"/>
            <a:ext cx="9588810" cy="326585"/>
          </a:xfrm>
        </p:spPr>
        <p:txBody>
          <a:bodyPr lIns="108000" tIns="36000" rIns="108000" bIns="0" anchor="ctr">
            <a:noAutofit/>
          </a:bodyPr>
          <a:lstStyle>
            <a:lvl1pPr marL="0" indent="0" algn="l">
              <a:buNone/>
              <a:defRPr sz="1270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事業のポイントを簡潔に記載</a:t>
            </a:r>
          </a:p>
        </p:txBody>
      </p:sp>
      <p:sp>
        <p:nvSpPr>
          <p:cNvPr id="16" name="テキスト プレースホルダー 36">
            <a:extLst>
              <a:ext uri="{FF2B5EF4-FFF2-40B4-BE49-F238E27FC236}">
                <a16:creationId xmlns:a16="http://schemas.microsoft.com/office/drawing/2014/main" id="{9B97E414-CE64-463C-8703-5E74B265F9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99093" y="2173436"/>
            <a:ext cx="3935786" cy="261268"/>
          </a:xfrm>
        </p:spPr>
        <p:txBody>
          <a:bodyPr lIns="0" tIns="0" rIns="0" bIns="72000" anchor="b" anchorCtr="0">
            <a:normAutofit/>
          </a:bodyPr>
          <a:lstStyle>
            <a:lvl1pPr marL="0" indent="0" algn="l">
              <a:buNone/>
              <a:defRPr sz="1371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 dirty="0"/>
              <a:t>補助対象、支援対象の例、事業イメージ </a:t>
            </a:r>
            <a:r>
              <a:rPr kumimoji="1" lang="en-US" altLang="ja-JP" dirty="0"/>
              <a:t>etc.</a:t>
            </a:r>
            <a:endParaRPr kumimoji="1" lang="ja-JP" altLang="en-US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44AB8DD7-62C0-4DA8-85A3-8FFC2554F26A}"/>
              </a:ext>
            </a:extLst>
          </p:cNvPr>
          <p:cNvSpPr txBox="1"/>
          <p:nvPr userDrawn="1"/>
        </p:nvSpPr>
        <p:spPr>
          <a:xfrm>
            <a:off x="5565614" y="2173436"/>
            <a:ext cx="4169265" cy="261268"/>
          </a:xfrm>
          <a:prstGeom prst="rect">
            <a:avLst/>
          </a:prstGeom>
          <a:noFill/>
        </p:spPr>
        <p:txBody>
          <a:bodyPr wrap="square" lIns="0" tIns="0" bIns="65317" rtlCol="0" anchor="b" anchorCtr="0">
            <a:noAutofit/>
          </a:bodyPr>
          <a:lstStyle/>
          <a:p>
            <a:pPr algn="l"/>
            <a:r>
              <a:rPr lang="en-US" altLang="ja-JP" sz="1371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4. </a:t>
            </a:r>
          </a:p>
        </p:txBody>
      </p:sp>
      <p:sp>
        <p:nvSpPr>
          <p:cNvPr id="31" name="テキスト プレースホルダー 37">
            <a:extLst>
              <a:ext uri="{FF2B5EF4-FFF2-40B4-BE49-F238E27FC236}">
                <a16:creationId xmlns:a16="http://schemas.microsoft.com/office/drawing/2014/main" id="{8DAEC8DB-209D-4346-BBA0-580F33B624E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69264" y="5717548"/>
            <a:ext cx="633728" cy="228610"/>
          </a:xfrm>
        </p:spPr>
        <p:txBody>
          <a:bodyPr lIns="0" tIns="0" rIns="0" bIns="0" anchor="ctr" anchorCtr="0">
            <a:noAutofit/>
          </a:bodyPr>
          <a:lstStyle>
            <a:lvl1pPr marL="0" indent="0"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  <a:defRPr sz="1089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選　　　 択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4040713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説明用スライド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タイトル 97">
            <a:extLst>
              <a:ext uri="{FF2B5EF4-FFF2-40B4-BE49-F238E27FC236}">
                <a16:creationId xmlns:a16="http://schemas.microsoft.com/office/drawing/2014/main" id="{72170A6F-3936-4E64-8D54-81889E10027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287214" y="419806"/>
            <a:ext cx="8271821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>
              <a:defRPr sz="2296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2D5BCB6-054C-1C95-65D1-95F4BFEDD892}"/>
              </a:ext>
            </a:extLst>
          </p:cNvPr>
          <p:cNvGrpSpPr/>
          <p:nvPr userDrawn="1"/>
        </p:nvGrpSpPr>
        <p:grpSpPr>
          <a:xfrm>
            <a:off x="103693" y="196674"/>
            <a:ext cx="9657896" cy="721514"/>
            <a:chOff x="111919" y="216797"/>
            <a:chExt cx="10424028" cy="795336"/>
          </a:xfrm>
        </p:grpSpPr>
        <p:pic>
          <p:nvPicPr>
            <p:cNvPr id="9" name="Picture 11" descr="ç°å¢ç">
              <a:extLst>
                <a:ext uri="{FF2B5EF4-FFF2-40B4-BE49-F238E27FC236}">
                  <a16:creationId xmlns:a16="http://schemas.microsoft.com/office/drawing/2014/main" id="{4B7EE0A4-D06A-B766-AAA0-081FAC5EF640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368674C2-88B7-FBC8-098C-E3D68A8A73C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rgbClr val="00584E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82954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33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</a:endParaRPr>
            </a:p>
          </p:txBody>
        </p: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0C9C98FF-038E-6751-233A-5A31BE80B98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34BE4015-4C1E-416F-1402-8E51BCCC95D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726EEBE-2972-8B5F-2321-1C0560CFBEAB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lang="ja-JP" altLang="en-US" sz="1855" smtClean="0">
                <a:solidFill>
                  <a:prstClr val="black"/>
                </a:solidFill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lang="ja-JP" altLang="en-US" sz="1237" dirty="0">
              <a:solidFill>
                <a:prstClr val="black"/>
              </a:solidFill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86581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次用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8499E0-6698-7242-8365-20FF5A758AA5}"/>
              </a:ext>
            </a:extLst>
          </p:cNvPr>
          <p:cNvSpPr txBox="1"/>
          <p:nvPr userDrawn="1"/>
        </p:nvSpPr>
        <p:spPr>
          <a:xfrm>
            <a:off x="1" y="6609926"/>
            <a:ext cx="9906000" cy="215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38434F60-59C2-5746-B363-8E311F3EE048}" type="slidenum">
              <a:rPr lang="en-US" altLang="ja-JP" sz="799" b="0" smtClean="0">
                <a:ln w="2540"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tx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‹#›</a:t>
            </a:fld>
            <a:endParaRPr lang="ja-JP" altLang="en-US" sz="799" b="0" dirty="0">
              <a:ln w="2540">
                <a:solidFill>
                  <a:schemeClr val="bg2">
                    <a:lumMod val="75000"/>
                  </a:schemeClr>
                </a:solidFill>
              </a:ln>
              <a:solidFill>
                <a:schemeClr val="tx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7" name="Picture 11" descr="ç°å¢ç">
            <a:extLst>
              <a:ext uri="{FF2B5EF4-FFF2-40B4-BE49-F238E27FC236}">
                <a16:creationId xmlns:a16="http://schemas.microsoft.com/office/drawing/2014/main" id="{A36EA33E-F10C-8847-BD79-6A62721F999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67313" y="133064"/>
            <a:ext cx="596513" cy="598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グラフィックス 3">
            <a:extLst>
              <a:ext uri="{FF2B5EF4-FFF2-40B4-BE49-F238E27FC236}">
                <a16:creationId xmlns:a16="http://schemas.microsoft.com/office/drawing/2014/main" id="{DFC3FEA0-0269-A340-8AC0-2EE9382B6D7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4259" y="354183"/>
            <a:ext cx="8872196" cy="461267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EBCF4434-9025-3445-AC58-7DECDD0D5A3D}"/>
              </a:ext>
            </a:extLst>
          </p:cNvPr>
          <p:cNvCxnSpPr>
            <a:cxnSpLocks/>
          </p:cNvCxnSpPr>
          <p:nvPr userDrawn="1"/>
        </p:nvCxnSpPr>
        <p:spPr>
          <a:xfrm>
            <a:off x="250000" y="532084"/>
            <a:ext cx="359245" cy="352637"/>
          </a:xfrm>
          <a:prstGeom prst="line">
            <a:avLst/>
          </a:prstGeom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9F081F0C-555C-6443-8F74-0430630E7B15}"/>
              </a:ext>
            </a:extLst>
          </p:cNvPr>
          <p:cNvCxnSpPr>
            <a:cxnSpLocks/>
          </p:cNvCxnSpPr>
          <p:nvPr userDrawn="1"/>
        </p:nvCxnSpPr>
        <p:spPr>
          <a:xfrm>
            <a:off x="8636743" y="262409"/>
            <a:ext cx="633971" cy="623778"/>
          </a:xfrm>
          <a:prstGeom prst="line">
            <a:avLst/>
          </a:prstGeom>
          <a:ln w="127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141851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 userDrawn="1"/>
        </p:nvGrpSpPr>
        <p:grpSpPr>
          <a:xfrm>
            <a:off x="103694" y="196674"/>
            <a:ext cx="9565555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33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endParaRPr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4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B041109D-7A09-956E-3C8A-BC9EBC13451B}"/>
              </a:ext>
            </a:extLst>
          </p:cNvPr>
          <p:cNvGrpSpPr/>
          <p:nvPr userDrawn="1"/>
        </p:nvGrpSpPr>
        <p:grpSpPr>
          <a:xfrm>
            <a:off x="103693" y="196674"/>
            <a:ext cx="9657896" cy="721514"/>
            <a:chOff x="111919" y="216797"/>
            <a:chExt cx="10424028" cy="795336"/>
          </a:xfrm>
        </p:grpSpPr>
        <p:pic>
          <p:nvPicPr>
            <p:cNvPr id="12" name="Picture 11" descr="ç°å¢ç">
              <a:extLst>
                <a:ext uri="{FF2B5EF4-FFF2-40B4-BE49-F238E27FC236}">
                  <a16:creationId xmlns:a16="http://schemas.microsoft.com/office/drawing/2014/main" id="{DC0C9AE8-1C2C-5D4F-DE90-C0035D437F0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0E8D7389-7D00-F5DF-C60A-4FA15A0ED5E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633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/>
                <a:ea typeface="Meiryo UI"/>
                <a:cs typeface="+mn-cs"/>
              </a:endParaRPr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2AB2A8BC-181E-D04D-EED5-37ED5324AED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163B7CC4-13F1-C289-26DC-6F9FF8DF0CF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コンテンツ プレースホルダー 3">
            <a:extLst>
              <a:ext uri="{FF2B5EF4-FFF2-40B4-BE49-F238E27FC236}">
                <a16:creationId xmlns:a16="http://schemas.microsoft.com/office/drawing/2014/main" id="{116656DC-B78C-74B1-B759-77E1C2C6942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0024" y="1038053"/>
            <a:ext cx="9605952" cy="1351291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lIns="180000" tIns="180000" rIns="180000" bIns="144000">
            <a:spAutoFit/>
          </a:bodyPr>
          <a:lstStyle>
            <a:lvl1pPr marL="247711" indent="-247711" algn="l">
              <a:lnSpc>
                <a:spcPct val="100000"/>
              </a:lnSpc>
              <a:spcBef>
                <a:spcPts val="544"/>
              </a:spcBef>
              <a:buFont typeface="Wingdings" panose="05000000000000000000" pitchFamily="2" charset="2"/>
              <a:buChar char="n"/>
              <a:defRPr sz="1814"/>
            </a:lvl1pPr>
            <a:lvl2pPr marL="406131" indent="-158420" algn="l">
              <a:lnSpc>
                <a:spcPct val="100000"/>
              </a:lnSpc>
              <a:spcBef>
                <a:spcPts val="363"/>
              </a:spcBef>
              <a:buFont typeface="Arial" panose="020B0604020202020204" pitchFamily="34" charset="0"/>
              <a:buChar char="•"/>
              <a:defRPr sz="1633"/>
            </a:lvl2pPr>
            <a:lvl3pPr marL="626479" indent="-211707" algn="l">
              <a:lnSpc>
                <a:spcPct val="100000"/>
              </a:lnSpc>
              <a:spcBef>
                <a:spcPts val="181"/>
              </a:spcBef>
              <a:buFont typeface="Wingdings" panose="05000000000000000000" pitchFamily="2" charset="2"/>
              <a:buChar char="ü"/>
              <a:defRPr sz="1452"/>
            </a:lvl3pPr>
            <a:lvl4pPr marL="820903" indent="-195864" algn="l">
              <a:lnSpc>
                <a:spcPct val="100000"/>
              </a:lnSpc>
              <a:spcBef>
                <a:spcPts val="181"/>
              </a:spcBef>
              <a:buFont typeface="Meiryo UI" panose="020B0604030504040204" pitchFamily="50" charset="-128"/>
              <a:buChar char="※"/>
              <a:defRPr sz="1089"/>
            </a:lvl4pPr>
            <a:lvl5pPr algn="l">
              <a:defRPr sz="1814"/>
            </a:lvl5pPr>
          </a:lstStyle>
          <a:p>
            <a:pPr lvl="0"/>
            <a:r>
              <a:rPr kumimoji="1" lang="ja-JP" altLang="en-US"/>
              <a:t>リード文（</a:t>
            </a:r>
            <a:r>
              <a:rPr kumimoji="1" lang="en-US" altLang="ja-JP"/>
              <a:t>Tab</a:t>
            </a:r>
            <a:r>
              <a:rPr kumimoji="1" lang="ja-JP" altLang="en-US"/>
              <a:t>キーで行頭文字を第</a:t>
            </a:r>
            <a:r>
              <a:rPr kumimoji="1" lang="en-US" altLang="ja-JP"/>
              <a:t>4</a:t>
            </a:r>
            <a:r>
              <a:rPr kumimoji="1" lang="ja-JP" altLang="en-US"/>
              <a:t>レベルまで選択できます）</a:t>
            </a:r>
          </a:p>
          <a:p>
            <a:pPr lvl="1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</a:t>
            </a:r>
            <a:r>
              <a:rPr kumimoji="1" lang="en-US" altLang="ja-JP"/>
              <a:t>3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</a:t>
            </a:r>
            <a:r>
              <a:rPr kumimoji="1" lang="en-US" altLang="ja-JP"/>
              <a:t>4</a:t>
            </a:r>
            <a:r>
              <a:rPr kumimoji="1" lang="ja-JP" altLang="en-US"/>
              <a:t>レベル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337EB01-84C2-44AD-EF01-3DC9F20C1776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marL="0" marR="0" lvl="0" indent="0" algn="ctr" defTabSz="8295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1B02FA-3B43-4965-97B5-C29D405C4738}" type="slidenum">
              <a:rPr kumimoji="1" lang="ja-JP" altLang="en-US" sz="1855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marL="0" marR="0" lvl="0" indent="0" algn="ctr" defTabSz="82954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3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22092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階層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コンテンツ プレースホルダー 3">
            <a:extLst>
              <a:ext uri="{FF2B5EF4-FFF2-40B4-BE49-F238E27FC236}">
                <a16:creationId xmlns:a16="http://schemas.microsoft.com/office/drawing/2014/main" id="{7038EB8A-9FB3-4B3E-A554-367E9CB41E9D}"/>
              </a:ext>
            </a:extLst>
          </p:cNvPr>
          <p:cNvSpPr>
            <a:spLocks noGrp="1"/>
          </p:cNvSpPr>
          <p:nvPr userDrawn="1">
            <p:ph sz="quarter" idx="10" hasCustomPrompt="1"/>
          </p:nvPr>
        </p:nvSpPr>
        <p:spPr>
          <a:xfrm>
            <a:off x="150025" y="29271"/>
            <a:ext cx="8605363" cy="22861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1082" b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第</a:t>
            </a:r>
            <a:r>
              <a:rPr kumimoji="1" lang="en-US" altLang="ja-JP"/>
              <a:t>1</a:t>
            </a:r>
            <a:r>
              <a:rPr kumimoji="1" lang="ja-JP" altLang="en-US"/>
              <a:t>階層（例：表紙タイトル）</a:t>
            </a:r>
          </a:p>
        </p:txBody>
      </p:sp>
      <p:sp>
        <p:nvSpPr>
          <p:cNvPr id="52" name="タイトル 1">
            <a:extLst>
              <a:ext uri="{FF2B5EF4-FFF2-40B4-BE49-F238E27FC236}">
                <a16:creationId xmlns:a16="http://schemas.microsoft.com/office/drawing/2014/main" id="{ED4B86B0-3BB3-4009-9A6E-83BD5406824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50025" y="486491"/>
            <a:ext cx="8605363" cy="359244"/>
          </a:xfrm>
          <a:prstGeom prst="rect">
            <a:avLst/>
          </a:prstGeom>
        </p:spPr>
        <p:txBody>
          <a:bodyPr lIns="252000" tIns="0" rIns="0" bIns="0" anchor="ctr" anchorCtr="0"/>
          <a:lstStyle>
            <a:lvl1pPr algn="l">
              <a:defRPr sz="1855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54" name="コンテンツ プレースホルダー 3">
            <a:extLst>
              <a:ext uri="{FF2B5EF4-FFF2-40B4-BE49-F238E27FC236}">
                <a16:creationId xmlns:a16="http://schemas.microsoft.com/office/drawing/2014/main" id="{F530AFF5-0F75-4301-B416-E2BDE7D4B1D3}"/>
              </a:ext>
            </a:extLst>
          </p:cNvPr>
          <p:cNvSpPr>
            <a:spLocks noGrp="1"/>
          </p:cNvSpPr>
          <p:nvPr userDrawn="1">
            <p:ph sz="quarter" idx="11" hasCustomPrompt="1"/>
          </p:nvPr>
        </p:nvSpPr>
        <p:spPr bwMode="white">
          <a:xfrm>
            <a:off x="150025" y="257881"/>
            <a:ext cx="8605363" cy="228610"/>
          </a:xfrm>
          <a:prstGeom prst="rect">
            <a:avLst/>
          </a:prstGeom>
        </p:spPr>
        <p:txBody>
          <a:bodyPr lIns="252000" tIns="0" rIns="0" bIns="0" anchor="ctr" anchorCtr="0"/>
          <a:lstStyle>
            <a:lvl1pPr algn="l">
              <a:defRPr sz="1082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第</a:t>
            </a:r>
            <a:r>
              <a:rPr kumimoji="1" lang="en-US" altLang="ja-JP"/>
              <a:t>2</a:t>
            </a:r>
            <a:r>
              <a:rPr kumimoji="1" lang="ja-JP" altLang="en-US"/>
              <a:t>階層（例：章タイトル）</a:t>
            </a:r>
          </a:p>
        </p:txBody>
      </p:sp>
      <p:sp>
        <p:nvSpPr>
          <p:cNvPr id="19" name="コンテンツ プレースホルダー 3">
            <a:extLst>
              <a:ext uri="{FF2B5EF4-FFF2-40B4-BE49-F238E27FC236}">
                <a16:creationId xmlns:a16="http://schemas.microsoft.com/office/drawing/2014/main" id="{EDF4FE31-3A07-443C-9CD8-C81650AD9D2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50026" y="1007809"/>
            <a:ext cx="9605953" cy="564024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180000" rIns="180000" bIns="144000" anchor="t" anchorCtr="0">
            <a:spAutoFit/>
          </a:bodyPr>
          <a:lstStyle>
            <a:lvl1pPr marL="220877" indent="-220877" algn="l">
              <a:lnSpc>
                <a:spcPct val="100000"/>
              </a:lnSpc>
              <a:spcBef>
                <a:spcPts val="464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539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FD50C7F-9ACA-4B30-8C3B-E73A326DFDE0}"/>
              </a:ext>
            </a:extLst>
          </p:cNvPr>
          <p:cNvSpPr txBox="1"/>
          <p:nvPr userDrawn="1"/>
        </p:nvSpPr>
        <p:spPr>
          <a:xfrm>
            <a:off x="9568145" y="6527196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1855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237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718B852C-7395-C94C-50DD-3ECED55C95D6}"/>
              </a:ext>
            </a:extLst>
          </p:cNvPr>
          <p:cNvGrpSpPr/>
          <p:nvPr userDrawn="1"/>
        </p:nvGrpSpPr>
        <p:grpSpPr>
          <a:xfrm>
            <a:off x="103693" y="196674"/>
            <a:ext cx="9657896" cy="721514"/>
            <a:chOff x="111919" y="216797"/>
            <a:chExt cx="10424028" cy="795336"/>
          </a:xfrm>
        </p:grpSpPr>
        <p:pic>
          <p:nvPicPr>
            <p:cNvPr id="20" name="Picture 11" descr="ç°å¢ç">
              <a:extLst>
                <a:ext uri="{FF2B5EF4-FFF2-40B4-BE49-F238E27FC236}">
                  <a16:creationId xmlns:a16="http://schemas.microsoft.com/office/drawing/2014/main" id="{30A825B6-9B46-FB7E-BD20-72A585F1AF1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56006" y="300775"/>
              <a:ext cx="579941" cy="5599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73F13A54-8936-63CE-C691-DDD4CC84AD6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/>
            </a:p>
          </p:txBody>
        </p:sp>
        <p:cxnSp>
          <p:nvCxnSpPr>
            <p:cNvPr id="22" name="直線コネクタ 21">
              <a:extLst>
                <a:ext uri="{FF2B5EF4-FFF2-40B4-BE49-F238E27FC236}">
                  <a16:creationId xmlns:a16="http://schemas.microsoft.com/office/drawing/2014/main" id="{A7D99EE6-DA7D-438B-69E9-C80DBA0C6EE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9D0342AA-A4FC-81F5-17FF-E0D7D87291D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27923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4F33A39-73E7-49E0-BF4C-2CE0E2DB7091}"/>
              </a:ext>
            </a:extLst>
          </p:cNvPr>
          <p:cNvSpPr/>
          <p:nvPr userDrawn="1"/>
        </p:nvSpPr>
        <p:spPr>
          <a:xfrm>
            <a:off x="366808" y="359096"/>
            <a:ext cx="9172383" cy="6139807"/>
          </a:xfrm>
          <a:prstGeom prst="roundRect">
            <a:avLst>
              <a:gd name="adj" fmla="val 1501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52" dirty="0">
              <a:solidFill>
                <a:schemeClr val="tx1"/>
              </a:solidFill>
            </a:endParaRP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763CBD03-2A6D-45D7-9768-1358FBBD1C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54892" y="3120324"/>
            <a:ext cx="1796216" cy="6173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3434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通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84E94A25-457B-4C69-BCBB-B6E75CF3EAE9}"/>
              </a:ext>
            </a:extLst>
          </p:cNvPr>
          <p:cNvGrpSpPr/>
          <p:nvPr/>
        </p:nvGrpSpPr>
        <p:grpSpPr>
          <a:xfrm>
            <a:off x="103693" y="196674"/>
            <a:ext cx="9565554" cy="721514"/>
            <a:chOff x="111919" y="216797"/>
            <a:chExt cx="10324361" cy="795336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9C11AADA-214E-4AA2-A50B-CB0C5BCCD0B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1925" y="284266"/>
              <a:ext cx="10274355" cy="648000"/>
            </a:xfrm>
            <a:custGeom>
              <a:avLst/>
              <a:gdLst>
                <a:gd name="T0" fmla="*/ 38 w 1868"/>
                <a:gd name="T1" fmla="*/ 118 h 118"/>
                <a:gd name="T2" fmla="*/ 48 w 1868"/>
                <a:gd name="T3" fmla="*/ 118 h 118"/>
                <a:gd name="T4" fmla="*/ 155 w 1868"/>
                <a:gd name="T5" fmla="*/ 118 h 118"/>
                <a:gd name="T6" fmla="*/ 1811 w 1868"/>
                <a:gd name="T7" fmla="*/ 118 h 118"/>
                <a:gd name="T8" fmla="*/ 1694 w 1868"/>
                <a:gd name="T9" fmla="*/ 0 h 118"/>
                <a:gd name="T10" fmla="*/ 12 w 1868"/>
                <a:gd name="T11" fmla="*/ 0 h 118"/>
                <a:gd name="T12" fmla="*/ 12 w 1868"/>
                <a:gd name="T13" fmla="*/ 0 h 118"/>
                <a:gd name="T14" fmla="*/ 3 w 1868"/>
                <a:gd name="T15" fmla="*/ 3 h 118"/>
                <a:gd name="T16" fmla="*/ 0 w 1868"/>
                <a:gd name="T17" fmla="*/ 9 h 118"/>
                <a:gd name="T18" fmla="*/ 0 w 1868"/>
                <a:gd name="T19" fmla="*/ 82 h 118"/>
                <a:gd name="T20" fmla="*/ 38 w 1868"/>
                <a:gd name="T21" fmla="*/ 118 h 118"/>
                <a:gd name="T22" fmla="*/ 38 w 1868"/>
                <a:gd name="T23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8" h="118">
                  <a:moveTo>
                    <a:pt x="38" y="118"/>
                  </a:moveTo>
                  <a:cubicBezTo>
                    <a:pt x="48" y="118"/>
                    <a:pt x="48" y="118"/>
                    <a:pt x="48" y="118"/>
                  </a:cubicBezTo>
                  <a:cubicBezTo>
                    <a:pt x="155" y="118"/>
                    <a:pt x="155" y="118"/>
                    <a:pt x="155" y="118"/>
                  </a:cubicBezTo>
                  <a:cubicBezTo>
                    <a:pt x="1868" y="118"/>
                    <a:pt x="1811" y="118"/>
                    <a:pt x="1811" y="118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8" y="0"/>
                    <a:pt x="5" y="2"/>
                    <a:pt x="3" y="3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38" y="118"/>
                    <a:pt x="38" y="118"/>
                    <a:pt x="38" y="118"/>
                  </a:cubicBezTo>
                  <a:cubicBezTo>
                    <a:pt x="38" y="118"/>
                    <a:pt x="38" y="118"/>
                    <a:pt x="38" y="11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sz="1500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C3EA7B83-0BC5-41C6-B977-EBF87258066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408319" y="216797"/>
              <a:ext cx="786701" cy="77866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DCF51C44-4554-4691-96EB-AB4829C3282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1919" y="681139"/>
              <a:ext cx="345281" cy="33099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53FE00A-A374-4293-8C01-F22FC8857B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50024" y="257881"/>
            <a:ext cx="8605363" cy="587854"/>
          </a:xfrm>
          <a:prstGeom prst="rect">
            <a:avLst/>
          </a:prstGeom>
        </p:spPr>
        <p:txBody>
          <a:bodyPr lIns="252000" tIns="36000" rIns="0" bIns="0" anchor="ctr" anchorCtr="0"/>
          <a:lstStyle>
            <a:lvl1pPr algn="l">
              <a:defRPr sz="254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kumimoji="1" lang="ja-JP" altLang="en-US"/>
              <a:t>ページタイトル</a:t>
            </a:r>
          </a:p>
        </p:txBody>
      </p:sp>
      <p:sp>
        <p:nvSpPr>
          <p:cNvPr id="28" name="コンテンツ プレースホルダー 3">
            <a:extLst>
              <a:ext uri="{FF2B5EF4-FFF2-40B4-BE49-F238E27FC236}">
                <a16:creationId xmlns:a16="http://schemas.microsoft.com/office/drawing/2014/main" id="{217043BF-6B11-4540-B78A-D1AECDE4B04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50024" y="1007806"/>
            <a:ext cx="9605952" cy="368865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 lIns="180000" tIns="72000" rIns="180000" bIns="72000" anchor="t" anchorCtr="0">
            <a:spAutoFit/>
          </a:bodyPr>
          <a:lstStyle>
            <a:lvl1pPr marL="259232" indent="-259232" algn="l">
              <a:lnSpc>
                <a:spcPct val="100000"/>
              </a:lnSpc>
              <a:spcBef>
                <a:spcPts val="544"/>
              </a:spcBef>
              <a:spcAft>
                <a:spcPts val="0"/>
              </a:spcAft>
              <a:buFont typeface="Wingdings" panose="05000000000000000000" pitchFamily="2" charset="2"/>
              <a:buChar char="n"/>
              <a:defRPr sz="1452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リードリードリードリードリードリードリードリードリードリードリードリードリードリードリードリードリードリード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520773C-E087-4FC7-A90E-8421A85140B2}"/>
              </a:ext>
            </a:extLst>
          </p:cNvPr>
          <p:cNvSpPr txBox="1"/>
          <p:nvPr/>
        </p:nvSpPr>
        <p:spPr>
          <a:xfrm>
            <a:off x="9439042" y="6400781"/>
            <a:ext cx="333541" cy="326585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 algn="ctr"/>
            <a:fld id="{9C1B02FA-3B43-4965-97B5-C29D405C4738}" type="slidenum">
              <a:rPr kumimoji="1" lang="ja-JP" altLang="en-US" sz="2177" b="0" smtClean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pPr algn="ctr"/>
              <a:t>‹#›</a:t>
            </a:fld>
            <a:endParaRPr kumimoji="1" lang="ja-JP" altLang="en-US" sz="1452" b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BB61A0F-B303-4E09-B172-5172D5B76C28}"/>
              </a:ext>
            </a:extLst>
          </p:cNvPr>
          <p:cNvSpPr txBox="1"/>
          <p:nvPr userDrawn="1"/>
        </p:nvSpPr>
        <p:spPr>
          <a:xfrm>
            <a:off x="7349705" y="6538823"/>
            <a:ext cx="18115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solidFill>
                  <a:schemeClr val="bg1">
                    <a:lumMod val="65000"/>
                  </a:schemeClr>
                </a:solidFill>
              </a:rPr>
              <a:t>地域脱炭素ステップアップ講座</a:t>
            </a:r>
          </a:p>
        </p:txBody>
      </p:sp>
    </p:spTree>
    <p:extLst>
      <p:ext uri="{BB962C8B-B14F-4D97-AF65-F5344CB8AC3E}">
        <p14:creationId xmlns:p14="http://schemas.microsoft.com/office/powerpoint/2010/main" val="1684306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32.xml"/><Relationship Id="rId21" Type="http://schemas.openxmlformats.org/officeDocument/2006/relationships/slideLayout" Target="../slideLayouts/slideLayout50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20" Type="http://schemas.openxmlformats.org/officeDocument/2006/relationships/slideLayout" Target="../slideLayouts/slideLayout49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39.xml"/><Relationship Id="rId19" Type="http://schemas.openxmlformats.org/officeDocument/2006/relationships/slideLayout" Target="../slideLayouts/slideLayout48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Relationship Id="rId2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theme" Target="../theme/theme4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A91721A-3382-431C-8B68-27C1CFB9E62E}"/>
              </a:ext>
            </a:extLst>
          </p:cNvPr>
          <p:cNvGrpSpPr/>
          <p:nvPr userDrawn="1"/>
        </p:nvGrpSpPr>
        <p:grpSpPr>
          <a:xfrm>
            <a:off x="149883" y="945837"/>
            <a:ext cx="9606235" cy="5749427"/>
            <a:chOff x="177800" y="1042608"/>
            <a:chExt cx="10368269" cy="6337679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4BFD48F3-14B9-49AE-A1D1-DE5151258DCE}"/>
                </a:ext>
              </a:extLst>
            </p:cNvPr>
            <p:cNvGrpSpPr/>
            <p:nvPr userDrawn="1"/>
          </p:nvGrpSpPr>
          <p:grpSpPr>
            <a:xfrm>
              <a:off x="178075" y="1044950"/>
              <a:ext cx="10367994" cy="6335337"/>
              <a:chOff x="178074" y="1044950"/>
              <a:chExt cx="10656433" cy="6335337"/>
            </a:xfrm>
          </p:grpSpPr>
          <p:sp>
            <p:nvSpPr>
              <p:cNvPr id="78" name="Line 4">
                <a:extLst>
                  <a:ext uri="{FF2B5EF4-FFF2-40B4-BE49-F238E27FC236}">
                    <a16:creationId xmlns:a16="http://schemas.microsoft.com/office/drawing/2014/main" id="{D826A6A1-E7E4-43E8-8468-E8C860C51E1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092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9" name="Line 4">
                <a:extLst>
                  <a:ext uri="{FF2B5EF4-FFF2-40B4-BE49-F238E27FC236}">
                    <a16:creationId xmlns:a16="http://schemas.microsoft.com/office/drawing/2014/main" id="{57F0DA1D-52D9-4F60-AFF6-8877566167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236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0" name="Line 4">
                <a:extLst>
                  <a:ext uri="{FF2B5EF4-FFF2-40B4-BE49-F238E27FC236}">
                    <a16:creationId xmlns:a16="http://schemas.microsoft.com/office/drawing/2014/main" id="{9E980EDF-B6AB-4B0C-A980-4955361198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6615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1" name="Line 5">
                <a:extLst>
                  <a:ext uri="{FF2B5EF4-FFF2-40B4-BE49-F238E27FC236}">
                    <a16:creationId xmlns:a16="http://schemas.microsoft.com/office/drawing/2014/main" id="{36E35AEA-8BC5-4852-9481-7958B3061CC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5170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2" name="Line 6">
                <a:extLst>
                  <a:ext uri="{FF2B5EF4-FFF2-40B4-BE49-F238E27FC236}">
                    <a16:creationId xmlns:a16="http://schemas.microsoft.com/office/drawing/2014/main" id="{89C1479F-6CF5-403F-951E-D6CB975573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3726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3" name="Line 7">
                <a:extLst>
                  <a:ext uri="{FF2B5EF4-FFF2-40B4-BE49-F238E27FC236}">
                    <a16:creationId xmlns:a16="http://schemas.microsoft.com/office/drawing/2014/main" id="{7E684421-FA46-4F76-8DF3-44167123B3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2281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4" name="Line 8">
                <a:extLst>
                  <a:ext uri="{FF2B5EF4-FFF2-40B4-BE49-F238E27FC236}">
                    <a16:creationId xmlns:a16="http://schemas.microsoft.com/office/drawing/2014/main" id="{6ECE2685-095C-45C9-838A-65818D759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0852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5" name="Line 9">
                <a:extLst>
                  <a:ext uri="{FF2B5EF4-FFF2-40B4-BE49-F238E27FC236}">
                    <a16:creationId xmlns:a16="http://schemas.microsoft.com/office/drawing/2014/main" id="{600ED12E-8037-4439-94BD-A834CF65881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9408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6" name="Line 10">
                <a:extLst>
                  <a:ext uri="{FF2B5EF4-FFF2-40B4-BE49-F238E27FC236}">
                    <a16:creationId xmlns:a16="http://schemas.microsoft.com/office/drawing/2014/main" id="{C50928EE-EDF1-4552-888F-3CCE27F96C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7963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7" name="Line 11">
                <a:extLst>
                  <a:ext uri="{FF2B5EF4-FFF2-40B4-BE49-F238E27FC236}">
                    <a16:creationId xmlns:a16="http://schemas.microsoft.com/office/drawing/2014/main" id="{75B9DE1C-6ADC-4B10-B04B-57C8C991F37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6534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8" name="Line 12">
                <a:extLst>
                  <a:ext uri="{FF2B5EF4-FFF2-40B4-BE49-F238E27FC236}">
                    <a16:creationId xmlns:a16="http://schemas.microsoft.com/office/drawing/2014/main" id="{A23F7616-6766-47AB-B3EF-0B5FD415EF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5090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9" name="Line 13">
                <a:extLst>
                  <a:ext uri="{FF2B5EF4-FFF2-40B4-BE49-F238E27FC236}">
                    <a16:creationId xmlns:a16="http://schemas.microsoft.com/office/drawing/2014/main" id="{021D185C-1AAE-429B-8621-1099C04036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3645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0" name="Line 14">
                <a:extLst>
                  <a:ext uri="{FF2B5EF4-FFF2-40B4-BE49-F238E27FC236}">
                    <a16:creationId xmlns:a16="http://schemas.microsoft.com/office/drawing/2014/main" id="{09703D58-1DDF-4B6E-BE8C-D9DB7B26F44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220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1" name="Line 15">
                <a:extLst>
                  <a:ext uri="{FF2B5EF4-FFF2-40B4-BE49-F238E27FC236}">
                    <a16:creationId xmlns:a16="http://schemas.microsoft.com/office/drawing/2014/main" id="{0A99046C-7D76-490A-88DE-41D62CAAB2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0772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2" name="Line 16">
                <a:extLst>
                  <a:ext uri="{FF2B5EF4-FFF2-40B4-BE49-F238E27FC236}">
                    <a16:creationId xmlns:a16="http://schemas.microsoft.com/office/drawing/2014/main" id="{59BBACC5-635F-4604-B162-146A153A24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9327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3" name="Line 17">
                <a:extLst>
                  <a:ext uri="{FF2B5EF4-FFF2-40B4-BE49-F238E27FC236}">
                    <a16:creationId xmlns:a16="http://schemas.microsoft.com/office/drawing/2014/main" id="{9FB4A3F6-32A1-4976-8A08-D1DAD172D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7882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4" name="Line 18">
                <a:extLst>
                  <a:ext uri="{FF2B5EF4-FFF2-40B4-BE49-F238E27FC236}">
                    <a16:creationId xmlns:a16="http://schemas.microsoft.com/office/drawing/2014/main" id="{908F9892-CF7B-484A-A087-A99993AE457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643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5" name="Line 19">
                <a:extLst>
                  <a:ext uri="{FF2B5EF4-FFF2-40B4-BE49-F238E27FC236}">
                    <a16:creationId xmlns:a16="http://schemas.microsoft.com/office/drawing/2014/main" id="{8870D894-1D46-4193-A356-3B3B47BC911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5009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6" name="Line 20">
                <a:extLst>
                  <a:ext uri="{FF2B5EF4-FFF2-40B4-BE49-F238E27FC236}">
                    <a16:creationId xmlns:a16="http://schemas.microsoft.com/office/drawing/2014/main" id="{E62FE32C-C1AA-4D40-946C-A2C857DF1D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3564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7" name="Line 21">
                <a:extLst>
                  <a:ext uri="{FF2B5EF4-FFF2-40B4-BE49-F238E27FC236}">
                    <a16:creationId xmlns:a16="http://schemas.microsoft.com/office/drawing/2014/main" id="{A41DF6BE-EF66-4E04-9235-822F9538400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2120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8" name="Line 22">
                <a:extLst>
                  <a:ext uri="{FF2B5EF4-FFF2-40B4-BE49-F238E27FC236}">
                    <a16:creationId xmlns:a16="http://schemas.microsoft.com/office/drawing/2014/main" id="{04515879-DFE5-4F8A-B76C-705440CA75B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9246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9" name="Line 23">
                <a:extLst>
                  <a:ext uri="{FF2B5EF4-FFF2-40B4-BE49-F238E27FC236}">
                    <a16:creationId xmlns:a16="http://schemas.microsoft.com/office/drawing/2014/main" id="{0952AF1D-8248-4B31-B111-ACD4257CBB0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7802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5DF19807-4FC9-4DCA-8DBB-DA4B436820F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635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1" name="Line 25">
                <a:extLst>
                  <a:ext uri="{FF2B5EF4-FFF2-40B4-BE49-F238E27FC236}">
                    <a16:creationId xmlns:a16="http://schemas.microsoft.com/office/drawing/2014/main" id="{3B491BFB-F3D6-4AE7-A3AB-529175A1FC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4928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2" name="Line 26">
                <a:extLst>
                  <a:ext uri="{FF2B5EF4-FFF2-40B4-BE49-F238E27FC236}">
                    <a16:creationId xmlns:a16="http://schemas.microsoft.com/office/drawing/2014/main" id="{F13ED150-3A1D-42A7-9E86-E99A6B5238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3484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3" name="Line 27">
                <a:extLst>
                  <a:ext uri="{FF2B5EF4-FFF2-40B4-BE49-F238E27FC236}">
                    <a16:creationId xmlns:a16="http://schemas.microsoft.com/office/drawing/2014/main" id="{EC8E0ABF-A65A-4B61-8B39-1DB126D7CE4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2039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4" name="Line 28">
                <a:extLst>
                  <a:ext uri="{FF2B5EF4-FFF2-40B4-BE49-F238E27FC236}">
                    <a16:creationId xmlns:a16="http://schemas.microsoft.com/office/drawing/2014/main" id="{5B0E93A0-803C-43D4-922B-174A4DD30E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061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5" name="Line 29">
                <a:extLst>
                  <a:ext uri="{FF2B5EF4-FFF2-40B4-BE49-F238E27FC236}">
                    <a16:creationId xmlns:a16="http://schemas.microsoft.com/office/drawing/2014/main" id="{D3F014D9-1393-4D00-9A6D-9E0E19D15C5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9166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6" name="Line 30">
                <a:extLst>
                  <a:ext uri="{FF2B5EF4-FFF2-40B4-BE49-F238E27FC236}">
                    <a16:creationId xmlns:a16="http://schemas.microsoft.com/office/drawing/2014/main" id="{414030D1-E2E5-4E55-8024-2D453BC480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7721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7" name="Line 31">
                <a:extLst>
                  <a:ext uri="{FF2B5EF4-FFF2-40B4-BE49-F238E27FC236}">
                    <a16:creationId xmlns:a16="http://schemas.microsoft.com/office/drawing/2014/main" id="{FDB3FA4B-DE95-483C-A755-22E878FB2E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6276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8" name="Line 32">
                <a:extLst>
                  <a:ext uri="{FF2B5EF4-FFF2-40B4-BE49-F238E27FC236}">
                    <a16:creationId xmlns:a16="http://schemas.microsoft.com/office/drawing/2014/main" id="{35206945-08AE-4534-AE16-F2B17244D2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484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9" name="Line 33">
                <a:extLst>
                  <a:ext uri="{FF2B5EF4-FFF2-40B4-BE49-F238E27FC236}">
                    <a16:creationId xmlns:a16="http://schemas.microsoft.com/office/drawing/2014/main" id="{27C86116-2335-4015-8AAC-D3331F92463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3403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0" name="Line 34">
                <a:extLst>
                  <a:ext uri="{FF2B5EF4-FFF2-40B4-BE49-F238E27FC236}">
                    <a16:creationId xmlns:a16="http://schemas.microsoft.com/office/drawing/2014/main" id="{3BF6F914-6E1F-4EB0-8F80-051002B517C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1958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04D2FA21-70F9-4DA5-A0FC-C0E92E3FE5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0514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F58D4FB5-90F3-4530-8AF9-1A1ED0B0362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9085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3" name="Line 37">
                <a:extLst>
                  <a:ext uri="{FF2B5EF4-FFF2-40B4-BE49-F238E27FC236}">
                    <a16:creationId xmlns:a16="http://schemas.microsoft.com/office/drawing/2014/main" id="{46EF435C-533B-4F36-A45C-DED4C9DA1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7640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4" name="Line 38">
                <a:extLst>
                  <a:ext uri="{FF2B5EF4-FFF2-40B4-BE49-F238E27FC236}">
                    <a16:creationId xmlns:a16="http://schemas.microsoft.com/office/drawing/2014/main" id="{7260D7FA-0243-4149-92F2-9A2E3D3D639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6196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5" name="Line 39">
                <a:extLst>
                  <a:ext uri="{FF2B5EF4-FFF2-40B4-BE49-F238E27FC236}">
                    <a16:creationId xmlns:a16="http://schemas.microsoft.com/office/drawing/2014/main" id="{E17B36A0-958F-443F-9FD7-D5530C92BC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476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6" name="Line 102">
                <a:extLst>
                  <a:ext uri="{FF2B5EF4-FFF2-40B4-BE49-F238E27FC236}">
                    <a16:creationId xmlns:a16="http://schemas.microsoft.com/office/drawing/2014/main" id="{351063C8-67B1-4656-BE04-74F237AAE0D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069139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7" name="Line 4">
                <a:extLst>
                  <a:ext uri="{FF2B5EF4-FFF2-40B4-BE49-F238E27FC236}">
                    <a16:creationId xmlns:a16="http://schemas.microsoft.com/office/drawing/2014/main" id="{A46FAAE6-29DC-4506-AD6F-E0CFB6E0E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804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8" name="Line 4">
                <a:extLst>
                  <a:ext uri="{FF2B5EF4-FFF2-40B4-BE49-F238E27FC236}">
                    <a16:creationId xmlns:a16="http://schemas.microsoft.com/office/drawing/2014/main" id="{BDB1BE34-748E-475F-92C8-62D418402A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948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9" name="Line 39">
                <a:extLst>
                  <a:ext uri="{FF2B5EF4-FFF2-40B4-BE49-F238E27FC236}">
                    <a16:creationId xmlns:a16="http://schemas.microsoft.com/office/drawing/2014/main" id="{B8FC7F79-F5A5-4158-8740-748E3241FF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20" name="Line 4">
                <a:extLst>
                  <a:ext uri="{FF2B5EF4-FFF2-40B4-BE49-F238E27FC236}">
                    <a16:creationId xmlns:a16="http://schemas.microsoft.com/office/drawing/2014/main" id="{04F44B2B-BA78-4509-9C32-74EDCFF90D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38028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21" name="Line 34">
                <a:extLst>
                  <a:ext uri="{FF2B5EF4-FFF2-40B4-BE49-F238E27FC236}">
                    <a16:creationId xmlns:a16="http://schemas.microsoft.com/office/drawing/2014/main" id="{5E5B63E7-A874-41DF-80CD-384ECF0D0E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22" name="Line 35">
                <a:extLst>
                  <a:ext uri="{FF2B5EF4-FFF2-40B4-BE49-F238E27FC236}">
                    <a16:creationId xmlns:a16="http://schemas.microsoft.com/office/drawing/2014/main" id="{09956D0B-D2BD-494C-9E10-AC5791E6B9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18782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23" name="Line 36">
                <a:extLst>
                  <a:ext uri="{FF2B5EF4-FFF2-40B4-BE49-F238E27FC236}">
                    <a16:creationId xmlns:a16="http://schemas.microsoft.com/office/drawing/2014/main" id="{FDCF63A4-9AE6-42F3-B831-26054F80B9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04495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</p:grp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7563BD28-1209-42D1-9D77-592742544D69}"/>
                </a:ext>
              </a:extLst>
            </p:cNvPr>
            <p:cNvGrpSpPr/>
            <p:nvPr userDrawn="1"/>
          </p:nvGrpSpPr>
          <p:grpSpPr>
            <a:xfrm>
              <a:off x="177800" y="1042608"/>
              <a:ext cx="10368268" cy="6337679"/>
              <a:chOff x="177800" y="613150"/>
              <a:chExt cx="10368268" cy="6767138"/>
            </a:xfrm>
          </p:grpSpPr>
          <p:sp>
            <p:nvSpPr>
              <p:cNvPr id="5" name="Line 41">
                <a:extLst>
                  <a:ext uri="{FF2B5EF4-FFF2-40B4-BE49-F238E27FC236}">
                    <a16:creationId xmlns:a16="http://schemas.microsoft.com/office/drawing/2014/main" id="{B3C22C89-D315-4DE2-A2CE-1772E35245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2972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" name="Line 42">
                <a:extLst>
                  <a:ext uri="{FF2B5EF4-FFF2-40B4-BE49-F238E27FC236}">
                    <a16:creationId xmlns:a16="http://schemas.microsoft.com/office/drawing/2014/main" id="{B6B37B61-127F-43BC-8980-FDDC4E2D488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47371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" name="Line 43">
                <a:extLst>
                  <a:ext uri="{FF2B5EF4-FFF2-40B4-BE49-F238E27FC236}">
                    <a16:creationId xmlns:a16="http://schemas.microsoft.com/office/drawing/2014/main" id="{814E20DB-764C-424E-81E2-70243941EA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1771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8" name="Line 44">
                <a:extLst>
                  <a:ext uri="{FF2B5EF4-FFF2-40B4-BE49-F238E27FC236}">
                    <a16:creationId xmlns:a16="http://schemas.microsoft.com/office/drawing/2014/main" id="{FCABC8BD-5A98-49C6-B473-81F079E351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6170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9" name="Line 45">
                <a:extLst>
                  <a:ext uri="{FF2B5EF4-FFF2-40B4-BE49-F238E27FC236}">
                    <a16:creationId xmlns:a16="http://schemas.microsoft.com/office/drawing/2014/main" id="{1A60A482-CAE7-4B32-B147-65B54D505B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0569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0" name="Line 46">
                <a:extLst>
                  <a:ext uri="{FF2B5EF4-FFF2-40B4-BE49-F238E27FC236}">
                    <a16:creationId xmlns:a16="http://schemas.microsoft.com/office/drawing/2014/main" id="{EFDE9D29-C267-4456-BF4C-3E31CC9960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4968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1" name="Line 47">
                <a:extLst>
                  <a:ext uri="{FF2B5EF4-FFF2-40B4-BE49-F238E27FC236}">
                    <a16:creationId xmlns:a16="http://schemas.microsoft.com/office/drawing/2014/main" id="{491A06B6-733C-4C7D-A019-438D4782E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19367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2" name="Line 48">
                <a:extLst>
                  <a:ext uri="{FF2B5EF4-FFF2-40B4-BE49-F238E27FC236}">
                    <a16:creationId xmlns:a16="http://schemas.microsoft.com/office/drawing/2014/main" id="{1A2FF589-8AE7-4B04-A3CF-707EC50F0E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3766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3" name="Line 49">
                <a:extLst>
                  <a:ext uri="{FF2B5EF4-FFF2-40B4-BE49-F238E27FC236}">
                    <a16:creationId xmlns:a16="http://schemas.microsoft.com/office/drawing/2014/main" id="{220BD835-09F7-42BC-8A59-760F67C3BA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48165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4" name="Line 50">
                <a:extLst>
                  <a:ext uri="{FF2B5EF4-FFF2-40B4-BE49-F238E27FC236}">
                    <a16:creationId xmlns:a16="http://schemas.microsoft.com/office/drawing/2014/main" id="{80C9531A-D351-4FB0-810D-0B60B9AE5DA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2564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5" name="Line 51">
                <a:extLst>
                  <a:ext uri="{FF2B5EF4-FFF2-40B4-BE49-F238E27FC236}">
                    <a16:creationId xmlns:a16="http://schemas.microsoft.com/office/drawing/2014/main" id="{B8E8462B-F715-42E6-9C65-36FFE4337D4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76963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6" name="Line 52">
                <a:extLst>
                  <a:ext uri="{FF2B5EF4-FFF2-40B4-BE49-F238E27FC236}">
                    <a16:creationId xmlns:a16="http://schemas.microsoft.com/office/drawing/2014/main" id="{D8F1D8BF-9549-4DB4-8539-54E7306FE4B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1362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7" name="Line 53">
                <a:extLst>
                  <a:ext uri="{FF2B5EF4-FFF2-40B4-BE49-F238E27FC236}">
                    <a16:creationId xmlns:a16="http://schemas.microsoft.com/office/drawing/2014/main" id="{21A8334C-E16F-4C67-A640-48814127DE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5762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8" name="Line 54">
                <a:extLst>
                  <a:ext uri="{FF2B5EF4-FFF2-40B4-BE49-F238E27FC236}">
                    <a16:creationId xmlns:a16="http://schemas.microsoft.com/office/drawing/2014/main" id="{87645081-3E3E-46BC-930C-6315E36C5EB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0161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19" name="Line 55">
                <a:extLst>
                  <a:ext uri="{FF2B5EF4-FFF2-40B4-BE49-F238E27FC236}">
                    <a16:creationId xmlns:a16="http://schemas.microsoft.com/office/drawing/2014/main" id="{A4BEC564-851D-4F58-80F1-6A0185EDAFE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4560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0" name="Line 56">
                <a:extLst>
                  <a:ext uri="{FF2B5EF4-FFF2-40B4-BE49-F238E27FC236}">
                    <a16:creationId xmlns:a16="http://schemas.microsoft.com/office/drawing/2014/main" id="{432A9BBC-9761-4CF7-8E8B-58C807DB482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48959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1" name="Line 57">
                <a:extLst>
                  <a:ext uri="{FF2B5EF4-FFF2-40B4-BE49-F238E27FC236}">
                    <a16:creationId xmlns:a16="http://schemas.microsoft.com/office/drawing/2014/main" id="{20A6B1C2-9D27-470D-A085-87FA71EAB4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3358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2" name="Line 58">
                <a:extLst>
                  <a:ext uri="{FF2B5EF4-FFF2-40B4-BE49-F238E27FC236}">
                    <a16:creationId xmlns:a16="http://schemas.microsoft.com/office/drawing/2014/main" id="{F23207BF-AF0B-4F40-8B7A-C3F38848C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775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3" name="Line 59">
                <a:extLst>
                  <a:ext uri="{FF2B5EF4-FFF2-40B4-BE49-F238E27FC236}">
                    <a16:creationId xmlns:a16="http://schemas.microsoft.com/office/drawing/2014/main" id="{26C53B7A-6B78-45F3-81B8-0C4A985F93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215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4" name="Line 60">
                <a:extLst>
                  <a:ext uri="{FF2B5EF4-FFF2-40B4-BE49-F238E27FC236}">
                    <a16:creationId xmlns:a16="http://schemas.microsoft.com/office/drawing/2014/main" id="{EFE47F1C-76D7-41CA-9659-2A5E4423D6B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06555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5" name="Line 61">
                <a:extLst>
                  <a:ext uri="{FF2B5EF4-FFF2-40B4-BE49-F238E27FC236}">
                    <a16:creationId xmlns:a16="http://schemas.microsoft.com/office/drawing/2014/main" id="{64457307-026F-493B-ABF6-07B9423755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0954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6" name="Line 62">
                <a:extLst>
                  <a:ext uri="{FF2B5EF4-FFF2-40B4-BE49-F238E27FC236}">
                    <a16:creationId xmlns:a16="http://schemas.microsoft.com/office/drawing/2014/main" id="{030B4BD7-7599-44B1-8074-D5431EC3F5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5353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7" name="Line 63">
                <a:extLst>
                  <a:ext uri="{FF2B5EF4-FFF2-40B4-BE49-F238E27FC236}">
                    <a16:creationId xmlns:a16="http://schemas.microsoft.com/office/drawing/2014/main" id="{4595D81E-7D18-4885-B662-9E134883C21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49753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8" name="Line 64">
                <a:extLst>
                  <a:ext uri="{FF2B5EF4-FFF2-40B4-BE49-F238E27FC236}">
                    <a16:creationId xmlns:a16="http://schemas.microsoft.com/office/drawing/2014/main" id="{9D7EEAE3-EB7B-4CAB-8D29-74B01BF77DA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4152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29" name="Line 65">
                <a:extLst>
                  <a:ext uri="{FF2B5EF4-FFF2-40B4-BE49-F238E27FC236}">
                    <a16:creationId xmlns:a16="http://schemas.microsoft.com/office/drawing/2014/main" id="{0F246FB1-7AE4-4FC2-ADF0-AEC7C07561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78551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0" name="Line 66">
                <a:extLst>
                  <a:ext uri="{FF2B5EF4-FFF2-40B4-BE49-F238E27FC236}">
                    <a16:creationId xmlns:a16="http://schemas.microsoft.com/office/drawing/2014/main" id="{F57F2CE7-B513-47B5-9D3D-A274C47CC7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2950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1" name="Line 67">
                <a:extLst>
                  <a:ext uri="{FF2B5EF4-FFF2-40B4-BE49-F238E27FC236}">
                    <a16:creationId xmlns:a16="http://schemas.microsoft.com/office/drawing/2014/main" id="{9040D867-6020-46C6-8856-42B9EE18A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7349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2" name="Line 68">
                <a:extLst>
                  <a:ext uri="{FF2B5EF4-FFF2-40B4-BE49-F238E27FC236}">
                    <a16:creationId xmlns:a16="http://schemas.microsoft.com/office/drawing/2014/main" id="{F353CD92-5CA1-4C0F-8661-E074AB49129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1748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3" name="Line 69">
                <a:extLst>
                  <a:ext uri="{FF2B5EF4-FFF2-40B4-BE49-F238E27FC236}">
                    <a16:creationId xmlns:a16="http://schemas.microsoft.com/office/drawing/2014/main" id="{0D038A48-2468-4083-ABDA-2013B92143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36147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4" name="Line 70">
                <a:extLst>
                  <a:ext uri="{FF2B5EF4-FFF2-40B4-BE49-F238E27FC236}">
                    <a16:creationId xmlns:a16="http://schemas.microsoft.com/office/drawing/2014/main" id="{BAF64418-9CE6-467B-8BF0-9E2B368CB2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4945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5" name="Line 71">
                <a:extLst>
                  <a:ext uri="{FF2B5EF4-FFF2-40B4-BE49-F238E27FC236}">
                    <a16:creationId xmlns:a16="http://schemas.microsoft.com/office/drawing/2014/main" id="{B08E98E2-2275-4757-AF6A-CEA7367028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79344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6" name="Line 72">
                <a:extLst>
                  <a:ext uri="{FF2B5EF4-FFF2-40B4-BE49-F238E27FC236}">
                    <a16:creationId xmlns:a16="http://schemas.microsoft.com/office/drawing/2014/main" id="{BAF0F2BB-8D3E-4967-B761-CA8A2E97D03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3744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7" name="Line 73">
                <a:extLst>
                  <a:ext uri="{FF2B5EF4-FFF2-40B4-BE49-F238E27FC236}">
                    <a16:creationId xmlns:a16="http://schemas.microsoft.com/office/drawing/2014/main" id="{723DDDCA-6CF4-4716-9D83-57D4098514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8143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8" name="Line 74">
                <a:extLst>
                  <a:ext uri="{FF2B5EF4-FFF2-40B4-BE49-F238E27FC236}">
                    <a16:creationId xmlns:a16="http://schemas.microsoft.com/office/drawing/2014/main" id="{AAEFDC64-D696-421A-A86D-9EB4A4E11C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2542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39" name="Line 75">
                <a:extLst>
                  <a:ext uri="{FF2B5EF4-FFF2-40B4-BE49-F238E27FC236}">
                    <a16:creationId xmlns:a16="http://schemas.microsoft.com/office/drawing/2014/main" id="{18106B5D-9A4D-4E6A-B509-CCFE36E647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36941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0" name="Line 76">
                <a:extLst>
                  <a:ext uri="{FF2B5EF4-FFF2-40B4-BE49-F238E27FC236}">
                    <a16:creationId xmlns:a16="http://schemas.microsoft.com/office/drawing/2014/main" id="{BAFB4B40-3FCF-47E4-9472-C68AA657A83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1340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1" name="Line 77">
                <a:extLst>
                  <a:ext uri="{FF2B5EF4-FFF2-40B4-BE49-F238E27FC236}">
                    <a16:creationId xmlns:a16="http://schemas.microsoft.com/office/drawing/2014/main" id="{91AC1E62-A671-457A-B999-A9AD01C320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5739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2" name="Line 78">
                <a:extLst>
                  <a:ext uri="{FF2B5EF4-FFF2-40B4-BE49-F238E27FC236}">
                    <a16:creationId xmlns:a16="http://schemas.microsoft.com/office/drawing/2014/main" id="{EEE965B0-C6E6-4518-86CD-63D4B7EBA88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0138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3" name="Line 79">
                <a:extLst>
                  <a:ext uri="{FF2B5EF4-FFF2-40B4-BE49-F238E27FC236}">
                    <a16:creationId xmlns:a16="http://schemas.microsoft.com/office/drawing/2014/main" id="{24997377-0B31-44D1-B937-DB15718E31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4537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4" name="Line 80">
                <a:extLst>
                  <a:ext uri="{FF2B5EF4-FFF2-40B4-BE49-F238E27FC236}">
                    <a16:creationId xmlns:a16="http://schemas.microsoft.com/office/drawing/2014/main" id="{D9108AD2-FE21-4DFA-98C7-9987526429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0893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5" name="Line 81">
                <a:extLst>
                  <a:ext uri="{FF2B5EF4-FFF2-40B4-BE49-F238E27FC236}">
                    <a16:creationId xmlns:a16="http://schemas.microsoft.com/office/drawing/2014/main" id="{1CA5C353-7840-45EE-863A-10C278F5A32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3335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6" name="Line 82">
                <a:extLst>
                  <a:ext uri="{FF2B5EF4-FFF2-40B4-BE49-F238E27FC236}">
                    <a16:creationId xmlns:a16="http://schemas.microsoft.com/office/drawing/2014/main" id="{26AFC1F5-9DCD-49DE-9CC8-D9D4F6233E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37735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7" name="Line 83">
                <a:extLst>
                  <a:ext uri="{FF2B5EF4-FFF2-40B4-BE49-F238E27FC236}">
                    <a16:creationId xmlns:a16="http://schemas.microsoft.com/office/drawing/2014/main" id="{14B32CED-A602-42D5-A3B1-8FF2269F450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2134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8" name="Line 84">
                <a:extLst>
                  <a:ext uri="{FF2B5EF4-FFF2-40B4-BE49-F238E27FC236}">
                    <a16:creationId xmlns:a16="http://schemas.microsoft.com/office/drawing/2014/main" id="{8898D64B-560A-4FE6-A65E-5FDEE27875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66533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49" name="Line 85">
                <a:extLst>
                  <a:ext uri="{FF2B5EF4-FFF2-40B4-BE49-F238E27FC236}">
                    <a16:creationId xmlns:a16="http://schemas.microsoft.com/office/drawing/2014/main" id="{DE3EB8DA-494D-48D7-9D5A-041A0284061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0932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0" name="Line 86">
                <a:extLst>
                  <a:ext uri="{FF2B5EF4-FFF2-40B4-BE49-F238E27FC236}">
                    <a16:creationId xmlns:a16="http://schemas.microsoft.com/office/drawing/2014/main" id="{090115F5-7C62-42C7-915F-569C75B502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5331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1" name="Line 87">
                <a:extLst>
                  <a:ext uri="{FF2B5EF4-FFF2-40B4-BE49-F238E27FC236}">
                    <a16:creationId xmlns:a16="http://schemas.microsoft.com/office/drawing/2014/main" id="{07150042-95BE-4CDF-8FFB-4CB35B4047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09730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2" name="Line 88">
                <a:extLst>
                  <a:ext uri="{FF2B5EF4-FFF2-40B4-BE49-F238E27FC236}">
                    <a16:creationId xmlns:a16="http://schemas.microsoft.com/office/drawing/2014/main" id="{4D5B66A5-264B-4795-ADBD-502ED4E9C0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4129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3" name="Line 89">
                <a:extLst>
                  <a:ext uri="{FF2B5EF4-FFF2-40B4-BE49-F238E27FC236}">
                    <a16:creationId xmlns:a16="http://schemas.microsoft.com/office/drawing/2014/main" id="{24BF882A-B84D-4511-B50C-111B07E51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38528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4" name="Line 90">
                <a:extLst>
                  <a:ext uri="{FF2B5EF4-FFF2-40B4-BE49-F238E27FC236}">
                    <a16:creationId xmlns:a16="http://schemas.microsoft.com/office/drawing/2014/main" id="{E5B34C9D-6C85-473E-B998-6581E2216D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2927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5" name="Line 91">
                <a:extLst>
                  <a:ext uri="{FF2B5EF4-FFF2-40B4-BE49-F238E27FC236}">
                    <a16:creationId xmlns:a16="http://schemas.microsoft.com/office/drawing/2014/main" id="{44595B99-1CD9-464F-88A0-268D2EA0DD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67326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6" name="Line 92">
                <a:extLst>
                  <a:ext uri="{FF2B5EF4-FFF2-40B4-BE49-F238E27FC236}">
                    <a16:creationId xmlns:a16="http://schemas.microsoft.com/office/drawing/2014/main" id="{EF9327C4-BC85-4DF3-9D0C-DF77C23C79C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1726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7" name="Line 93">
                <a:extLst>
                  <a:ext uri="{FF2B5EF4-FFF2-40B4-BE49-F238E27FC236}">
                    <a16:creationId xmlns:a16="http://schemas.microsoft.com/office/drawing/2014/main" id="{C52B8491-D39D-4464-9861-2C3197ED8F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6125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8" name="Line 94">
                <a:extLst>
                  <a:ext uri="{FF2B5EF4-FFF2-40B4-BE49-F238E27FC236}">
                    <a16:creationId xmlns:a16="http://schemas.microsoft.com/office/drawing/2014/main" id="{F3C1B3B6-065E-4FA1-924E-4932FA75F3E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0524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59" name="Line 95">
                <a:extLst>
                  <a:ext uri="{FF2B5EF4-FFF2-40B4-BE49-F238E27FC236}">
                    <a16:creationId xmlns:a16="http://schemas.microsoft.com/office/drawing/2014/main" id="{30A7F764-5474-4681-ADEE-195CCB1CDA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4923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0" name="Line 96">
                <a:extLst>
                  <a:ext uri="{FF2B5EF4-FFF2-40B4-BE49-F238E27FC236}">
                    <a16:creationId xmlns:a16="http://schemas.microsoft.com/office/drawing/2014/main" id="{3B41F62B-F78D-4258-B192-ED82846047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9322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1" name="Line 97">
                <a:extLst>
                  <a:ext uri="{FF2B5EF4-FFF2-40B4-BE49-F238E27FC236}">
                    <a16:creationId xmlns:a16="http://schemas.microsoft.com/office/drawing/2014/main" id="{2DC9E165-C10D-4D83-9EF1-A5082CA9ACA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3721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 dirty="0"/>
              </a:p>
            </p:txBody>
          </p:sp>
          <p:sp>
            <p:nvSpPr>
              <p:cNvPr id="62" name="Line 98">
                <a:extLst>
                  <a:ext uri="{FF2B5EF4-FFF2-40B4-BE49-F238E27FC236}">
                    <a16:creationId xmlns:a16="http://schemas.microsoft.com/office/drawing/2014/main" id="{4C420AD3-BC41-430F-A995-2E86A183D7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68120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3" name="Line 99">
                <a:extLst>
                  <a:ext uri="{FF2B5EF4-FFF2-40B4-BE49-F238E27FC236}">
                    <a16:creationId xmlns:a16="http://schemas.microsoft.com/office/drawing/2014/main" id="{7D129CCC-152F-4AB2-AE1B-A27D9C38917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1857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4" name="Line 100">
                <a:extLst>
                  <a:ext uri="{FF2B5EF4-FFF2-40B4-BE49-F238E27FC236}">
                    <a16:creationId xmlns:a16="http://schemas.microsoft.com/office/drawing/2014/main" id="{6BA0EE88-775D-4DED-AAA9-0F84326588B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2519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5" name="Line 103">
                <a:extLst>
                  <a:ext uri="{FF2B5EF4-FFF2-40B4-BE49-F238E27FC236}">
                    <a16:creationId xmlns:a16="http://schemas.microsoft.com/office/drawing/2014/main" id="{1B7CC1FA-EF48-429B-800A-C666B45F97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05467" y="613151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6" name="Line 99">
                <a:extLst>
                  <a:ext uri="{FF2B5EF4-FFF2-40B4-BE49-F238E27FC236}">
                    <a16:creationId xmlns:a16="http://schemas.microsoft.com/office/drawing/2014/main" id="{C39D7A7B-875D-43E7-AA15-D0D41D5A20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174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7" name="Line 99">
                <a:extLst>
                  <a:ext uri="{FF2B5EF4-FFF2-40B4-BE49-F238E27FC236}">
                    <a16:creationId xmlns:a16="http://schemas.microsoft.com/office/drawing/2014/main" id="{4A221A8F-AA8C-429F-99F2-D9ACCFDE2C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775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8" name="Line 100">
                <a:extLst>
                  <a:ext uri="{FF2B5EF4-FFF2-40B4-BE49-F238E27FC236}">
                    <a16:creationId xmlns:a16="http://schemas.microsoft.com/office/drawing/2014/main" id="{1B79F200-A8BA-489D-9E77-C350590CE1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96919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69" name="Line 99">
                <a:extLst>
                  <a:ext uri="{FF2B5EF4-FFF2-40B4-BE49-F238E27FC236}">
                    <a16:creationId xmlns:a16="http://schemas.microsoft.com/office/drawing/2014/main" id="{9A9BC62E-DEA8-496F-9E8B-1B999891A0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179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0" name="Line 99">
                <a:extLst>
                  <a:ext uri="{FF2B5EF4-FFF2-40B4-BE49-F238E27FC236}">
                    <a16:creationId xmlns:a16="http://schemas.microsoft.com/office/drawing/2014/main" id="{BC335BF3-4274-4A7A-B852-B31B51C45A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780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1" name="Line 99">
                <a:extLst>
                  <a:ext uri="{FF2B5EF4-FFF2-40B4-BE49-F238E27FC236}">
                    <a16:creationId xmlns:a16="http://schemas.microsoft.com/office/drawing/2014/main" id="{940DEF4C-4D14-40D8-A28C-36C47C1FFE4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977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2" name="Line 99">
                <a:extLst>
                  <a:ext uri="{FF2B5EF4-FFF2-40B4-BE49-F238E27FC236}">
                    <a16:creationId xmlns:a16="http://schemas.microsoft.com/office/drawing/2014/main" id="{71D8B819-6FF4-4244-975C-DF2F219F8F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578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3" name="Line 99">
                <a:extLst>
                  <a:ext uri="{FF2B5EF4-FFF2-40B4-BE49-F238E27FC236}">
                    <a16:creationId xmlns:a16="http://schemas.microsoft.com/office/drawing/2014/main" id="{29ADFD8F-4616-40E9-BE5A-9A5DDF4C84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376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4" name="Line 100">
                <a:extLst>
                  <a:ext uri="{FF2B5EF4-FFF2-40B4-BE49-F238E27FC236}">
                    <a16:creationId xmlns:a16="http://schemas.microsoft.com/office/drawing/2014/main" id="{C8F65069-8B3E-410E-BFB0-329AB5A58C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136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5" name="Line 100">
                <a:extLst>
                  <a:ext uri="{FF2B5EF4-FFF2-40B4-BE49-F238E27FC236}">
                    <a16:creationId xmlns:a16="http://schemas.microsoft.com/office/drawing/2014/main" id="{3957CFDD-1A24-41AD-AC46-02B96736D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580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6" name="Line 100">
                <a:extLst>
                  <a:ext uri="{FF2B5EF4-FFF2-40B4-BE49-F238E27FC236}">
                    <a16:creationId xmlns:a16="http://schemas.microsoft.com/office/drawing/2014/main" id="{A64D2D0B-0CD8-4B73-9AA1-49902EB1BF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020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  <p:sp>
            <p:nvSpPr>
              <p:cNvPr id="77" name="Line 100">
                <a:extLst>
                  <a:ext uri="{FF2B5EF4-FFF2-40B4-BE49-F238E27FC236}">
                    <a16:creationId xmlns:a16="http://schemas.microsoft.com/office/drawing/2014/main" id="{6AB7AC07-4830-4DE3-B49F-37FAA2CE1C0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5460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9060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2" r:id="rId3"/>
    <p:sldLayoutId id="2147483651" r:id="rId4"/>
    <p:sldLayoutId id="2147483650" r:id="rId5"/>
    <p:sldLayoutId id="2147483655" r:id="rId6"/>
    <p:sldLayoutId id="2147483656" r:id="rId7"/>
    <p:sldLayoutId id="2147483653" r:id="rId8"/>
    <p:sldLayoutId id="2147483663" r:id="rId9"/>
    <p:sldLayoutId id="2147483664" r:id="rId10"/>
    <p:sldLayoutId id="2147483665" r:id="rId11"/>
    <p:sldLayoutId id="2147483668" r:id="rId12"/>
    <p:sldLayoutId id="2147483670" r:id="rId13"/>
    <p:sldLayoutId id="2147483671" r:id="rId14"/>
    <p:sldLayoutId id="2147483675" r:id="rId15"/>
    <p:sldLayoutId id="2147483676" r:id="rId16"/>
    <p:sldLayoutId id="2147483677" r:id="rId17"/>
    <p:sldLayoutId id="2147483679" r:id="rId18"/>
    <p:sldLayoutId id="2147483793" r:id="rId19"/>
    <p:sldLayoutId id="2147483795" r:id="rId20"/>
    <p:sldLayoutId id="2147483796" r:id="rId21"/>
  </p:sldLayoutIdLst>
  <p:hf hdr="0" ftr="0" dt="0"/>
  <p:txStyles>
    <p:titleStyle>
      <a:lvl1pPr algn="ctr" defTabSz="914406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6" rtl="0" eaLnBrk="1" latinLnBrk="0" hangingPunct="1">
        <a:lnSpc>
          <a:spcPct val="90000"/>
        </a:lnSpc>
        <a:spcBef>
          <a:spcPts val="1000"/>
        </a:spcBef>
        <a:buFontTx/>
        <a:buNone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6" rtl="0" eaLnBrk="1" latinLnBrk="0" hangingPunct="1">
        <a:lnSpc>
          <a:spcPct val="90000"/>
        </a:lnSpc>
        <a:spcBef>
          <a:spcPts val="500"/>
        </a:spcBef>
        <a:buFontTx/>
        <a:buNone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6" rtl="0" eaLnBrk="1" latinLnBrk="0" hangingPunct="1">
        <a:lnSpc>
          <a:spcPct val="90000"/>
        </a:lnSpc>
        <a:spcBef>
          <a:spcPts val="500"/>
        </a:spcBef>
        <a:buFontTx/>
        <a:buNone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6" rtl="0" eaLnBrk="1" latinLnBrk="0" hangingPunct="1">
        <a:lnSpc>
          <a:spcPct val="90000"/>
        </a:lnSpc>
        <a:spcBef>
          <a:spcPts val="500"/>
        </a:spcBef>
        <a:buFontTx/>
        <a:buNone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6" rtl="0" eaLnBrk="1" latinLnBrk="0" hangingPunct="1">
        <a:lnSpc>
          <a:spcPct val="90000"/>
        </a:lnSpc>
        <a:spcBef>
          <a:spcPts val="500"/>
        </a:spcBef>
        <a:buFontTx/>
        <a:buNone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17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19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23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25" indent="-228602" algn="l" defTabSz="91440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3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6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9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12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15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18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21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24" algn="l" defTabSz="914406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orient="horz" pos="20" userDrawn="1">
          <p15:clr>
            <a:srgbClr val="F26B43"/>
          </p15:clr>
        </p15:guide>
        <p15:guide id="4" orient="horz" pos="4217" userDrawn="1">
          <p15:clr>
            <a:srgbClr val="F26B43"/>
          </p15:clr>
        </p15:guide>
        <p15:guide id="5" pos="6145" userDrawn="1">
          <p15:clr>
            <a:srgbClr val="F26B43"/>
          </p15:clr>
        </p15:guide>
        <p15:guide id="6" pos="95" userDrawn="1">
          <p15:clr>
            <a:srgbClr val="F26B43"/>
          </p15:clr>
        </p15:guide>
        <p15:guide id="7" orient="horz" pos="63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A91721A-3382-431C-8B68-27C1CFB9E62E}"/>
              </a:ext>
            </a:extLst>
          </p:cNvPr>
          <p:cNvGrpSpPr/>
          <p:nvPr userDrawn="1"/>
        </p:nvGrpSpPr>
        <p:grpSpPr>
          <a:xfrm>
            <a:off x="149885" y="945841"/>
            <a:ext cx="9606235" cy="5749427"/>
            <a:chOff x="177800" y="1042608"/>
            <a:chExt cx="10368269" cy="6337679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4BFD48F3-14B9-49AE-A1D1-DE5151258DCE}"/>
                </a:ext>
              </a:extLst>
            </p:cNvPr>
            <p:cNvGrpSpPr/>
            <p:nvPr userDrawn="1"/>
          </p:nvGrpSpPr>
          <p:grpSpPr>
            <a:xfrm>
              <a:off x="178075" y="1044950"/>
              <a:ext cx="10367994" cy="6335337"/>
              <a:chOff x="178074" y="1044950"/>
              <a:chExt cx="10656433" cy="6335337"/>
            </a:xfrm>
          </p:grpSpPr>
          <p:sp>
            <p:nvSpPr>
              <p:cNvPr id="78" name="Line 4">
                <a:extLst>
                  <a:ext uri="{FF2B5EF4-FFF2-40B4-BE49-F238E27FC236}">
                    <a16:creationId xmlns:a16="http://schemas.microsoft.com/office/drawing/2014/main" id="{D826A6A1-E7E4-43E8-8468-E8C860C51E1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092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79" name="Line 4">
                <a:extLst>
                  <a:ext uri="{FF2B5EF4-FFF2-40B4-BE49-F238E27FC236}">
                    <a16:creationId xmlns:a16="http://schemas.microsoft.com/office/drawing/2014/main" id="{57F0DA1D-52D9-4F60-AFF6-8877566167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236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80" name="Line 4">
                <a:extLst>
                  <a:ext uri="{FF2B5EF4-FFF2-40B4-BE49-F238E27FC236}">
                    <a16:creationId xmlns:a16="http://schemas.microsoft.com/office/drawing/2014/main" id="{9E980EDF-B6AB-4B0C-A980-4955361198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6615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81" name="Line 5">
                <a:extLst>
                  <a:ext uri="{FF2B5EF4-FFF2-40B4-BE49-F238E27FC236}">
                    <a16:creationId xmlns:a16="http://schemas.microsoft.com/office/drawing/2014/main" id="{36E35AEA-8BC5-4852-9481-7958B3061CC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5170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82" name="Line 6">
                <a:extLst>
                  <a:ext uri="{FF2B5EF4-FFF2-40B4-BE49-F238E27FC236}">
                    <a16:creationId xmlns:a16="http://schemas.microsoft.com/office/drawing/2014/main" id="{89C1479F-6CF5-403F-951E-D6CB975573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3726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83" name="Line 7">
                <a:extLst>
                  <a:ext uri="{FF2B5EF4-FFF2-40B4-BE49-F238E27FC236}">
                    <a16:creationId xmlns:a16="http://schemas.microsoft.com/office/drawing/2014/main" id="{7E684421-FA46-4F76-8DF3-44167123B3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2281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84" name="Line 8">
                <a:extLst>
                  <a:ext uri="{FF2B5EF4-FFF2-40B4-BE49-F238E27FC236}">
                    <a16:creationId xmlns:a16="http://schemas.microsoft.com/office/drawing/2014/main" id="{6ECE2685-095C-45C9-838A-65818D759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0852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85" name="Line 9">
                <a:extLst>
                  <a:ext uri="{FF2B5EF4-FFF2-40B4-BE49-F238E27FC236}">
                    <a16:creationId xmlns:a16="http://schemas.microsoft.com/office/drawing/2014/main" id="{600ED12E-8037-4439-94BD-A834CF65881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9408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86" name="Line 10">
                <a:extLst>
                  <a:ext uri="{FF2B5EF4-FFF2-40B4-BE49-F238E27FC236}">
                    <a16:creationId xmlns:a16="http://schemas.microsoft.com/office/drawing/2014/main" id="{C50928EE-EDF1-4552-888F-3CCE27F96C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7963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87" name="Line 11">
                <a:extLst>
                  <a:ext uri="{FF2B5EF4-FFF2-40B4-BE49-F238E27FC236}">
                    <a16:creationId xmlns:a16="http://schemas.microsoft.com/office/drawing/2014/main" id="{75B9DE1C-6ADC-4B10-B04B-57C8C991F37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6534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88" name="Line 12">
                <a:extLst>
                  <a:ext uri="{FF2B5EF4-FFF2-40B4-BE49-F238E27FC236}">
                    <a16:creationId xmlns:a16="http://schemas.microsoft.com/office/drawing/2014/main" id="{A23F7616-6766-47AB-B3EF-0B5FD415EF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5090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89" name="Line 13">
                <a:extLst>
                  <a:ext uri="{FF2B5EF4-FFF2-40B4-BE49-F238E27FC236}">
                    <a16:creationId xmlns:a16="http://schemas.microsoft.com/office/drawing/2014/main" id="{021D185C-1AAE-429B-8621-1099C04036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3645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90" name="Line 14">
                <a:extLst>
                  <a:ext uri="{FF2B5EF4-FFF2-40B4-BE49-F238E27FC236}">
                    <a16:creationId xmlns:a16="http://schemas.microsoft.com/office/drawing/2014/main" id="{09703D58-1DDF-4B6E-BE8C-D9DB7B26F44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220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91" name="Line 15">
                <a:extLst>
                  <a:ext uri="{FF2B5EF4-FFF2-40B4-BE49-F238E27FC236}">
                    <a16:creationId xmlns:a16="http://schemas.microsoft.com/office/drawing/2014/main" id="{0A99046C-7D76-490A-88DE-41D62CAAB2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0772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92" name="Line 16">
                <a:extLst>
                  <a:ext uri="{FF2B5EF4-FFF2-40B4-BE49-F238E27FC236}">
                    <a16:creationId xmlns:a16="http://schemas.microsoft.com/office/drawing/2014/main" id="{59BBACC5-635F-4604-B162-146A153A24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9327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93" name="Line 17">
                <a:extLst>
                  <a:ext uri="{FF2B5EF4-FFF2-40B4-BE49-F238E27FC236}">
                    <a16:creationId xmlns:a16="http://schemas.microsoft.com/office/drawing/2014/main" id="{9FB4A3F6-32A1-4976-8A08-D1DAD172D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7882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94" name="Line 18">
                <a:extLst>
                  <a:ext uri="{FF2B5EF4-FFF2-40B4-BE49-F238E27FC236}">
                    <a16:creationId xmlns:a16="http://schemas.microsoft.com/office/drawing/2014/main" id="{908F9892-CF7B-484A-A087-A99993AE457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643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95" name="Line 19">
                <a:extLst>
                  <a:ext uri="{FF2B5EF4-FFF2-40B4-BE49-F238E27FC236}">
                    <a16:creationId xmlns:a16="http://schemas.microsoft.com/office/drawing/2014/main" id="{8870D894-1D46-4193-A356-3B3B47BC911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5009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96" name="Line 20">
                <a:extLst>
                  <a:ext uri="{FF2B5EF4-FFF2-40B4-BE49-F238E27FC236}">
                    <a16:creationId xmlns:a16="http://schemas.microsoft.com/office/drawing/2014/main" id="{E62FE32C-C1AA-4D40-946C-A2C857DF1D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3564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97" name="Line 21">
                <a:extLst>
                  <a:ext uri="{FF2B5EF4-FFF2-40B4-BE49-F238E27FC236}">
                    <a16:creationId xmlns:a16="http://schemas.microsoft.com/office/drawing/2014/main" id="{A41DF6BE-EF66-4E04-9235-822F9538400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2120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98" name="Line 22">
                <a:extLst>
                  <a:ext uri="{FF2B5EF4-FFF2-40B4-BE49-F238E27FC236}">
                    <a16:creationId xmlns:a16="http://schemas.microsoft.com/office/drawing/2014/main" id="{04515879-DFE5-4F8A-B76C-705440CA75B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9246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99" name="Line 23">
                <a:extLst>
                  <a:ext uri="{FF2B5EF4-FFF2-40B4-BE49-F238E27FC236}">
                    <a16:creationId xmlns:a16="http://schemas.microsoft.com/office/drawing/2014/main" id="{0952AF1D-8248-4B31-B111-ACD4257CBB0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7802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5DF19807-4FC9-4DCA-8DBB-DA4B436820F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635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01" name="Line 25">
                <a:extLst>
                  <a:ext uri="{FF2B5EF4-FFF2-40B4-BE49-F238E27FC236}">
                    <a16:creationId xmlns:a16="http://schemas.microsoft.com/office/drawing/2014/main" id="{3B491BFB-F3D6-4AE7-A3AB-529175A1FC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4928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02" name="Line 26">
                <a:extLst>
                  <a:ext uri="{FF2B5EF4-FFF2-40B4-BE49-F238E27FC236}">
                    <a16:creationId xmlns:a16="http://schemas.microsoft.com/office/drawing/2014/main" id="{F13ED150-3A1D-42A7-9E86-E99A6B5238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3484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03" name="Line 27">
                <a:extLst>
                  <a:ext uri="{FF2B5EF4-FFF2-40B4-BE49-F238E27FC236}">
                    <a16:creationId xmlns:a16="http://schemas.microsoft.com/office/drawing/2014/main" id="{EC8E0ABF-A65A-4B61-8B39-1DB126D7CE4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2039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04" name="Line 28">
                <a:extLst>
                  <a:ext uri="{FF2B5EF4-FFF2-40B4-BE49-F238E27FC236}">
                    <a16:creationId xmlns:a16="http://schemas.microsoft.com/office/drawing/2014/main" id="{5B0E93A0-803C-43D4-922B-174A4DD30E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061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05" name="Line 29">
                <a:extLst>
                  <a:ext uri="{FF2B5EF4-FFF2-40B4-BE49-F238E27FC236}">
                    <a16:creationId xmlns:a16="http://schemas.microsoft.com/office/drawing/2014/main" id="{D3F014D9-1393-4D00-9A6D-9E0E19D15C5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9166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06" name="Line 30">
                <a:extLst>
                  <a:ext uri="{FF2B5EF4-FFF2-40B4-BE49-F238E27FC236}">
                    <a16:creationId xmlns:a16="http://schemas.microsoft.com/office/drawing/2014/main" id="{414030D1-E2E5-4E55-8024-2D453BC480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7721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07" name="Line 31">
                <a:extLst>
                  <a:ext uri="{FF2B5EF4-FFF2-40B4-BE49-F238E27FC236}">
                    <a16:creationId xmlns:a16="http://schemas.microsoft.com/office/drawing/2014/main" id="{FDB3FA4B-DE95-483C-A755-22E878FB2E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6276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08" name="Line 32">
                <a:extLst>
                  <a:ext uri="{FF2B5EF4-FFF2-40B4-BE49-F238E27FC236}">
                    <a16:creationId xmlns:a16="http://schemas.microsoft.com/office/drawing/2014/main" id="{35206945-08AE-4534-AE16-F2B17244D2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484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09" name="Line 33">
                <a:extLst>
                  <a:ext uri="{FF2B5EF4-FFF2-40B4-BE49-F238E27FC236}">
                    <a16:creationId xmlns:a16="http://schemas.microsoft.com/office/drawing/2014/main" id="{27C86116-2335-4015-8AAC-D3331F92463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3403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10" name="Line 34">
                <a:extLst>
                  <a:ext uri="{FF2B5EF4-FFF2-40B4-BE49-F238E27FC236}">
                    <a16:creationId xmlns:a16="http://schemas.microsoft.com/office/drawing/2014/main" id="{3BF6F914-6E1F-4EB0-8F80-051002B517C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1958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04D2FA21-70F9-4DA5-A0FC-C0E92E3FE5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0514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F58D4FB5-90F3-4530-8AF9-1A1ED0B0362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9085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13" name="Line 37">
                <a:extLst>
                  <a:ext uri="{FF2B5EF4-FFF2-40B4-BE49-F238E27FC236}">
                    <a16:creationId xmlns:a16="http://schemas.microsoft.com/office/drawing/2014/main" id="{46EF435C-533B-4F36-A45C-DED4C9DA1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7640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14" name="Line 38">
                <a:extLst>
                  <a:ext uri="{FF2B5EF4-FFF2-40B4-BE49-F238E27FC236}">
                    <a16:creationId xmlns:a16="http://schemas.microsoft.com/office/drawing/2014/main" id="{7260D7FA-0243-4149-92F2-9A2E3D3D639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6196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15" name="Line 39">
                <a:extLst>
                  <a:ext uri="{FF2B5EF4-FFF2-40B4-BE49-F238E27FC236}">
                    <a16:creationId xmlns:a16="http://schemas.microsoft.com/office/drawing/2014/main" id="{E17B36A0-958F-443F-9FD7-D5530C92BC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476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16" name="Line 102">
                <a:extLst>
                  <a:ext uri="{FF2B5EF4-FFF2-40B4-BE49-F238E27FC236}">
                    <a16:creationId xmlns:a16="http://schemas.microsoft.com/office/drawing/2014/main" id="{351063C8-67B1-4656-BE04-74F237AAE0D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069139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17" name="Line 4">
                <a:extLst>
                  <a:ext uri="{FF2B5EF4-FFF2-40B4-BE49-F238E27FC236}">
                    <a16:creationId xmlns:a16="http://schemas.microsoft.com/office/drawing/2014/main" id="{A46FAAE6-29DC-4506-AD6F-E0CFB6E0E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804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18" name="Line 4">
                <a:extLst>
                  <a:ext uri="{FF2B5EF4-FFF2-40B4-BE49-F238E27FC236}">
                    <a16:creationId xmlns:a16="http://schemas.microsoft.com/office/drawing/2014/main" id="{BDB1BE34-748E-475F-92C8-62D418402A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948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19" name="Line 39">
                <a:extLst>
                  <a:ext uri="{FF2B5EF4-FFF2-40B4-BE49-F238E27FC236}">
                    <a16:creationId xmlns:a16="http://schemas.microsoft.com/office/drawing/2014/main" id="{B8FC7F79-F5A5-4158-8740-748E3241FF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20" name="Line 4">
                <a:extLst>
                  <a:ext uri="{FF2B5EF4-FFF2-40B4-BE49-F238E27FC236}">
                    <a16:creationId xmlns:a16="http://schemas.microsoft.com/office/drawing/2014/main" id="{04F44B2B-BA78-4509-9C32-74EDCFF90D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38028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21" name="Line 34">
                <a:extLst>
                  <a:ext uri="{FF2B5EF4-FFF2-40B4-BE49-F238E27FC236}">
                    <a16:creationId xmlns:a16="http://schemas.microsoft.com/office/drawing/2014/main" id="{5E5B63E7-A874-41DF-80CD-384ECF0D0E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22" name="Line 35">
                <a:extLst>
                  <a:ext uri="{FF2B5EF4-FFF2-40B4-BE49-F238E27FC236}">
                    <a16:creationId xmlns:a16="http://schemas.microsoft.com/office/drawing/2014/main" id="{09956D0B-D2BD-494C-9E10-AC5791E6B9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18782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23" name="Line 36">
                <a:extLst>
                  <a:ext uri="{FF2B5EF4-FFF2-40B4-BE49-F238E27FC236}">
                    <a16:creationId xmlns:a16="http://schemas.microsoft.com/office/drawing/2014/main" id="{FDCF63A4-9AE6-42F3-B831-26054F80B9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04495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</p:grp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7563BD28-1209-42D1-9D77-592742544D69}"/>
                </a:ext>
              </a:extLst>
            </p:cNvPr>
            <p:cNvGrpSpPr/>
            <p:nvPr userDrawn="1"/>
          </p:nvGrpSpPr>
          <p:grpSpPr>
            <a:xfrm>
              <a:off x="177800" y="1042608"/>
              <a:ext cx="10368268" cy="6337679"/>
              <a:chOff x="177800" y="613150"/>
              <a:chExt cx="10368268" cy="6767138"/>
            </a:xfrm>
          </p:grpSpPr>
          <p:sp>
            <p:nvSpPr>
              <p:cNvPr id="5" name="Line 41">
                <a:extLst>
                  <a:ext uri="{FF2B5EF4-FFF2-40B4-BE49-F238E27FC236}">
                    <a16:creationId xmlns:a16="http://schemas.microsoft.com/office/drawing/2014/main" id="{B3C22C89-D315-4DE2-A2CE-1772E35245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2972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6" name="Line 42">
                <a:extLst>
                  <a:ext uri="{FF2B5EF4-FFF2-40B4-BE49-F238E27FC236}">
                    <a16:creationId xmlns:a16="http://schemas.microsoft.com/office/drawing/2014/main" id="{B6B37B61-127F-43BC-8980-FDDC4E2D488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47371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7" name="Line 43">
                <a:extLst>
                  <a:ext uri="{FF2B5EF4-FFF2-40B4-BE49-F238E27FC236}">
                    <a16:creationId xmlns:a16="http://schemas.microsoft.com/office/drawing/2014/main" id="{814E20DB-764C-424E-81E2-70243941EA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1771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8" name="Line 44">
                <a:extLst>
                  <a:ext uri="{FF2B5EF4-FFF2-40B4-BE49-F238E27FC236}">
                    <a16:creationId xmlns:a16="http://schemas.microsoft.com/office/drawing/2014/main" id="{FCABC8BD-5A98-49C6-B473-81F079E351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6170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9" name="Line 45">
                <a:extLst>
                  <a:ext uri="{FF2B5EF4-FFF2-40B4-BE49-F238E27FC236}">
                    <a16:creationId xmlns:a16="http://schemas.microsoft.com/office/drawing/2014/main" id="{1A60A482-CAE7-4B32-B147-65B54D505B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0569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0" name="Line 46">
                <a:extLst>
                  <a:ext uri="{FF2B5EF4-FFF2-40B4-BE49-F238E27FC236}">
                    <a16:creationId xmlns:a16="http://schemas.microsoft.com/office/drawing/2014/main" id="{EFDE9D29-C267-4456-BF4C-3E31CC9960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4968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1" name="Line 47">
                <a:extLst>
                  <a:ext uri="{FF2B5EF4-FFF2-40B4-BE49-F238E27FC236}">
                    <a16:creationId xmlns:a16="http://schemas.microsoft.com/office/drawing/2014/main" id="{491A06B6-733C-4C7D-A019-438D4782E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19367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2" name="Line 48">
                <a:extLst>
                  <a:ext uri="{FF2B5EF4-FFF2-40B4-BE49-F238E27FC236}">
                    <a16:creationId xmlns:a16="http://schemas.microsoft.com/office/drawing/2014/main" id="{1A2FF589-8AE7-4B04-A3CF-707EC50F0E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3766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3" name="Line 49">
                <a:extLst>
                  <a:ext uri="{FF2B5EF4-FFF2-40B4-BE49-F238E27FC236}">
                    <a16:creationId xmlns:a16="http://schemas.microsoft.com/office/drawing/2014/main" id="{220BD835-09F7-42BC-8A59-760F67C3BA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48165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4" name="Line 50">
                <a:extLst>
                  <a:ext uri="{FF2B5EF4-FFF2-40B4-BE49-F238E27FC236}">
                    <a16:creationId xmlns:a16="http://schemas.microsoft.com/office/drawing/2014/main" id="{80C9531A-D351-4FB0-810D-0B60B9AE5DA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2564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5" name="Line 51">
                <a:extLst>
                  <a:ext uri="{FF2B5EF4-FFF2-40B4-BE49-F238E27FC236}">
                    <a16:creationId xmlns:a16="http://schemas.microsoft.com/office/drawing/2014/main" id="{B8E8462B-F715-42E6-9C65-36FFE4337D4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76963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6" name="Line 52">
                <a:extLst>
                  <a:ext uri="{FF2B5EF4-FFF2-40B4-BE49-F238E27FC236}">
                    <a16:creationId xmlns:a16="http://schemas.microsoft.com/office/drawing/2014/main" id="{D8F1D8BF-9549-4DB4-8539-54E7306FE4B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1362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7" name="Line 53">
                <a:extLst>
                  <a:ext uri="{FF2B5EF4-FFF2-40B4-BE49-F238E27FC236}">
                    <a16:creationId xmlns:a16="http://schemas.microsoft.com/office/drawing/2014/main" id="{21A8334C-E16F-4C67-A640-48814127DE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5762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8" name="Line 54">
                <a:extLst>
                  <a:ext uri="{FF2B5EF4-FFF2-40B4-BE49-F238E27FC236}">
                    <a16:creationId xmlns:a16="http://schemas.microsoft.com/office/drawing/2014/main" id="{87645081-3E3E-46BC-930C-6315E36C5EB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0161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19" name="Line 55">
                <a:extLst>
                  <a:ext uri="{FF2B5EF4-FFF2-40B4-BE49-F238E27FC236}">
                    <a16:creationId xmlns:a16="http://schemas.microsoft.com/office/drawing/2014/main" id="{A4BEC564-851D-4F58-80F1-6A0185EDAFE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4560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20" name="Line 56">
                <a:extLst>
                  <a:ext uri="{FF2B5EF4-FFF2-40B4-BE49-F238E27FC236}">
                    <a16:creationId xmlns:a16="http://schemas.microsoft.com/office/drawing/2014/main" id="{432A9BBC-9761-4CF7-8E8B-58C807DB482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48959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21" name="Line 57">
                <a:extLst>
                  <a:ext uri="{FF2B5EF4-FFF2-40B4-BE49-F238E27FC236}">
                    <a16:creationId xmlns:a16="http://schemas.microsoft.com/office/drawing/2014/main" id="{20A6B1C2-9D27-470D-A085-87FA71EAB4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3358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22" name="Line 58">
                <a:extLst>
                  <a:ext uri="{FF2B5EF4-FFF2-40B4-BE49-F238E27FC236}">
                    <a16:creationId xmlns:a16="http://schemas.microsoft.com/office/drawing/2014/main" id="{F23207BF-AF0B-4F40-8B7A-C3F38848C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775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23" name="Line 59">
                <a:extLst>
                  <a:ext uri="{FF2B5EF4-FFF2-40B4-BE49-F238E27FC236}">
                    <a16:creationId xmlns:a16="http://schemas.microsoft.com/office/drawing/2014/main" id="{26C53B7A-6B78-45F3-81B8-0C4A985F93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215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24" name="Line 60">
                <a:extLst>
                  <a:ext uri="{FF2B5EF4-FFF2-40B4-BE49-F238E27FC236}">
                    <a16:creationId xmlns:a16="http://schemas.microsoft.com/office/drawing/2014/main" id="{EFE47F1C-76D7-41CA-9659-2A5E4423D6B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06555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25" name="Line 61">
                <a:extLst>
                  <a:ext uri="{FF2B5EF4-FFF2-40B4-BE49-F238E27FC236}">
                    <a16:creationId xmlns:a16="http://schemas.microsoft.com/office/drawing/2014/main" id="{64457307-026F-493B-ABF6-07B9423755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0954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26" name="Line 62">
                <a:extLst>
                  <a:ext uri="{FF2B5EF4-FFF2-40B4-BE49-F238E27FC236}">
                    <a16:creationId xmlns:a16="http://schemas.microsoft.com/office/drawing/2014/main" id="{030B4BD7-7599-44B1-8074-D5431EC3F5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5353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27" name="Line 63">
                <a:extLst>
                  <a:ext uri="{FF2B5EF4-FFF2-40B4-BE49-F238E27FC236}">
                    <a16:creationId xmlns:a16="http://schemas.microsoft.com/office/drawing/2014/main" id="{4595D81E-7D18-4885-B662-9E134883C21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49753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28" name="Line 64">
                <a:extLst>
                  <a:ext uri="{FF2B5EF4-FFF2-40B4-BE49-F238E27FC236}">
                    <a16:creationId xmlns:a16="http://schemas.microsoft.com/office/drawing/2014/main" id="{9D7EEAE3-EB7B-4CAB-8D29-74B01BF77DA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4152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29" name="Line 65">
                <a:extLst>
                  <a:ext uri="{FF2B5EF4-FFF2-40B4-BE49-F238E27FC236}">
                    <a16:creationId xmlns:a16="http://schemas.microsoft.com/office/drawing/2014/main" id="{0F246FB1-7AE4-4FC2-ADF0-AEC7C07561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78551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30" name="Line 66">
                <a:extLst>
                  <a:ext uri="{FF2B5EF4-FFF2-40B4-BE49-F238E27FC236}">
                    <a16:creationId xmlns:a16="http://schemas.microsoft.com/office/drawing/2014/main" id="{F57F2CE7-B513-47B5-9D3D-A274C47CC7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2950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31" name="Line 67">
                <a:extLst>
                  <a:ext uri="{FF2B5EF4-FFF2-40B4-BE49-F238E27FC236}">
                    <a16:creationId xmlns:a16="http://schemas.microsoft.com/office/drawing/2014/main" id="{9040D867-6020-46C6-8856-42B9EE18A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7349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32" name="Line 68">
                <a:extLst>
                  <a:ext uri="{FF2B5EF4-FFF2-40B4-BE49-F238E27FC236}">
                    <a16:creationId xmlns:a16="http://schemas.microsoft.com/office/drawing/2014/main" id="{F353CD92-5CA1-4C0F-8661-E074AB49129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1748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33" name="Line 69">
                <a:extLst>
                  <a:ext uri="{FF2B5EF4-FFF2-40B4-BE49-F238E27FC236}">
                    <a16:creationId xmlns:a16="http://schemas.microsoft.com/office/drawing/2014/main" id="{0D038A48-2468-4083-ABDA-2013B92143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36147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34" name="Line 70">
                <a:extLst>
                  <a:ext uri="{FF2B5EF4-FFF2-40B4-BE49-F238E27FC236}">
                    <a16:creationId xmlns:a16="http://schemas.microsoft.com/office/drawing/2014/main" id="{BAF64418-9CE6-467B-8BF0-9E2B368CB2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4945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35" name="Line 71">
                <a:extLst>
                  <a:ext uri="{FF2B5EF4-FFF2-40B4-BE49-F238E27FC236}">
                    <a16:creationId xmlns:a16="http://schemas.microsoft.com/office/drawing/2014/main" id="{B08E98E2-2275-4757-AF6A-CEA7367028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79344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36" name="Line 72">
                <a:extLst>
                  <a:ext uri="{FF2B5EF4-FFF2-40B4-BE49-F238E27FC236}">
                    <a16:creationId xmlns:a16="http://schemas.microsoft.com/office/drawing/2014/main" id="{BAF0F2BB-8D3E-4967-B761-CA8A2E97D03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3744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37" name="Line 73">
                <a:extLst>
                  <a:ext uri="{FF2B5EF4-FFF2-40B4-BE49-F238E27FC236}">
                    <a16:creationId xmlns:a16="http://schemas.microsoft.com/office/drawing/2014/main" id="{723DDDCA-6CF4-4716-9D83-57D4098514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8143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38" name="Line 74">
                <a:extLst>
                  <a:ext uri="{FF2B5EF4-FFF2-40B4-BE49-F238E27FC236}">
                    <a16:creationId xmlns:a16="http://schemas.microsoft.com/office/drawing/2014/main" id="{AAEFDC64-D696-421A-A86D-9EB4A4E11C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2542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39" name="Line 75">
                <a:extLst>
                  <a:ext uri="{FF2B5EF4-FFF2-40B4-BE49-F238E27FC236}">
                    <a16:creationId xmlns:a16="http://schemas.microsoft.com/office/drawing/2014/main" id="{18106B5D-9A4D-4E6A-B509-CCFE36E647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36941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40" name="Line 76">
                <a:extLst>
                  <a:ext uri="{FF2B5EF4-FFF2-40B4-BE49-F238E27FC236}">
                    <a16:creationId xmlns:a16="http://schemas.microsoft.com/office/drawing/2014/main" id="{BAFB4B40-3FCF-47E4-9472-C68AA657A83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1340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41" name="Line 77">
                <a:extLst>
                  <a:ext uri="{FF2B5EF4-FFF2-40B4-BE49-F238E27FC236}">
                    <a16:creationId xmlns:a16="http://schemas.microsoft.com/office/drawing/2014/main" id="{91AC1E62-A671-457A-B999-A9AD01C320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5739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42" name="Line 78">
                <a:extLst>
                  <a:ext uri="{FF2B5EF4-FFF2-40B4-BE49-F238E27FC236}">
                    <a16:creationId xmlns:a16="http://schemas.microsoft.com/office/drawing/2014/main" id="{EEE965B0-C6E6-4518-86CD-63D4B7EBA88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0138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43" name="Line 79">
                <a:extLst>
                  <a:ext uri="{FF2B5EF4-FFF2-40B4-BE49-F238E27FC236}">
                    <a16:creationId xmlns:a16="http://schemas.microsoft.com/office/drawing/2014/main" id="{24997377-0B31-44D1-B937-DB15718E31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4537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44" name="Line 80">
                <a:extLst>
                  <a:ext uri="{FF2B5EF4-FFF2-40B4-BE49-F238E27FC236}">
                    <a16:creationId xmlns:a16="http://schemas.microsoft.com/office/drawing/2014/main" id="{D9108AD2-FE21-4DFA-98C7-9987526429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0893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45" name="Line 81">
                <a:extLst>
                  <a:ext uri="{FF2B5EF4-FFF2-40B4-BE49-F238E27FC236}">
                    <a16:creationId xmlns:a16="http://schemas.microsoft.com/office/drawing/2014/main" id="{1CA5C353-7840-45EE-863A-10C278F5A32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3335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46" name="Line 82">
                <a:extLst>
                  <a:ext uri="{FF2B5EF4-FFF2-40B4-BE49-F238E27FC236}">
                    <a16:creationId xmlns:a16="http://schemas.microsoft.com/office/drawing/2014/main" id="{26AFC1F5-9DCD-49DE-9CC8-D9D4F6233E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37735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47" name="Line 83">
                <a:extLst>
                  <a:ext uri="{FF2B5EF4-FFF2-40B4-BE49-F238E27FC236}">
                    <a16:creationId xmlns:a16="http://schemas.microsoft.com/office/drawing/2014/main" id="{14B32CED-A602-42D5-A3B1-8FF2269F450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2134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48" name="Line 84">
                <a:extLst>
                  <a:ext uri="{FF2B5EF4-FFF2-40B4-BE49-F238E27FC236}">
                    <a16:creationId xmlns:a16="http://schemas.microsoft.com/office/drawing/2014/main" id="{8898D64B-560A-4FE6-A65E-5FDEE27875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66533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49" name="Line 85">
                <a:extLst>
                  <a:ext uri="{FF2B5EF4-FFF2-40B4-BE49-F238E27FC236}">
                    <a16:creationId xmlns:a16="http://schemas.microsoft.com/office/drawing/2014/main" id="{DE3EB8DA-494D-48D7-9D5A-041A0284061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0932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50" name="Line 86">
                <a:extLst>
                  <a:ext uri="{FF2B5EF4-FFF2-40B4-BE49-F238E27FC236}">
                    <a16:creationId xmlns:a16="http://schemas.microsoft.com/office/drawing/2014/main" id="{090115F5-7C62-42C7-915F-569C75B502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5331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51" name="Line 87">
                <a:extLst>
                  <a:ext uri="{FF2B5EF4-FFF2-40B4-BE49-F238E27FC236}">
                    <a16:creationId xmlns:a16="http://schemas.microsoft.com/office/drawing/2014/main" id="{07150042-95BE-4CDF-8FFB-4CB35B4047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09730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52" name="Line 88">
                <a:extLst>
                  <a:ext uri="{FF2B5EF4-FFF2-40B4-BE49-F238E27FC236}">
                    <a16:creationId xmlns:a16="http://schemas.microsoft.com/office/drawing/2014/main" id="{4D5B66A5-264B-4795-ADBD-502ED4E9C0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4129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53" name="Line 89">
                <a:extLst>
                  <a:ext uri="{FF2B5EF4-FFF2-40B4-BE49-F238E27FC236}">
                    <a16:creationId xmlns:a16="http://schemas.microsoft.com/office/drawing/2014/main" id="{24BF882A-B84D-4511-B50C-111B07E51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38528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54" name="Line 90">
                <a:extLst>
                  <a:ext uri="{FF2B5EF4-FFF2-40B4-BE49-F238E27FC236}">
                    <a16:creationId xmlns:a16="http://schemas.microsoft.com/office/drawing/2014/main" id="{E5B34C9D-6C85-473E-B998-6581E2216D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2927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55" name="Line 91">
                <a:extLst>
                  <a:ext uri="{FF2B5EF4-FFF2-40B4-BE49-F238E27FC236}">
                    <a16:creationId xmlns:a16="http://schemas.microsoft.com/office/drawing/2014/main" id="{44595B99-1CD9-464F-88A0-268D2EA0DD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67326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56" name="Line 92">
                <a:extLst>
                  <a:ext uri="{FF2B5EF4-FFF2-40B4-BE49-F238E27FC236}">
                    <a16:creationId xmlns:a16="http://schemas.microsoft.com/office/drawing/2014/main" id="{EF9327C4-BC85-4DF3-9D0C-DF77C23C79C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1726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57" name="Line 93">
                <a:extLst>
                  <a:ext uri="{FF2B5EF4-FFF2-40B4-BE49-F238E27FC236}">
                    <a16:creationId xmlns:a16="http://schemas.microsoft.com/office/drawing/2014/main" id="{C52B8491-D39D-4464-9861-2C3197ED8F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6125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58" name="Line 94">
                <a:extLst>
                  <a:ext uri="{FF2B5EF4-FFF2-40B4-BE49-F238E27FC236}">
                    <a16:creationId xmlns:a16="http://schemas.microsoft.com/office/drawing/2014/main" id="{F3C1B3B6-065E-4FA1-924E-4932FA75F3E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0524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59" name="Line 95">
                <a:extLst>
                  <a:ext uri="{FF2B5EF4-FFF2-40B4-BE49-F238E27FC236}">
                    <a16:creationId xmlns:a16="http://schemas.microsoft.com/office/drawing/2014/main" id="{30A7F764-5474-4681-ADEE-195CCB1CDA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4923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60" name="Line 96">
                <a:extLst>
                  <a:ext uri="{FF2B5EF4-FFF2-40B4-BE49-F238E27FC236}">
                    <a16:creationId xmlns:a16="http://schemas.microsoft.com/office/drawing/2014/main" id="{3B41F62B-F78D-4258-B192-ED82846047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9322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61" name="Line 97">
                <a:extLst>
                  <a:ext uri="{FF2B5EF4-FFF2-40B4-BE49-F238E27FC236}">
                    <a16:creationId xmlns:a16="http://schemas.microsoft.com/office/drawing/2014/main" id="{2DC9E165-C10D-4D83-9EF1-A5082CA9ACA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3721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 dirty="0"/>
              </a:p>
            </p:txBody>
          </p:sp>
          <p:sp>
            <p:nvSpPr>
              <p:cNvPr id="62" name="Line 98">
                <a:extLst>
                  <a:ext uri="{FF2B5EF4-FFF2-40B4-BE49-F238E27FC236}">
                    <a16:creationId xmlns:a16="http://schemas.microsoft.com/office/drawing/2014/main" id="{4C420AD3-BC41-430F-A995-2E86A183D7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68120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63" name="Line 99">
                <a:extLst>
                  <a:ext uri="{FF2B5EF4-FFF2-40B4-BE49-F238E27FC236}">
                    <a16:creationId xmlns:a16="http://schemas.microsoft.com/office/drawing/2014/main" id="{7D129CCC-152F-4AB2-AE1B-A27D9C38917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1857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64" name="Line 100">
                <a:extLst>
                  <a:ext uri="{FF2B5EF4-FFF2-40B4-BE49-F238E27FC236}">
                    <a16:creationId xmlns:a16="http://schemas.microsoft.com/office/drawing/2014/main" id="{6BA0EE88-775D-4DED-AAA9-0F84326588B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2519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65" name="Line 103">
                <a:extLst>
                  <a:ext uri="{FF2B5EF4-FFF2-40B4-BE49-F238E27FC236}">
                    <a16:creationId xmlns:a16="http://schemas.microsoft.com/office/drawing/2014/main" id="{1B7CC1FA-EF48-429B-800A-C666B45F97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05467" y="613151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66" name="Line 99">
                <a:extLst>
                  <a:ext uri="{FF2B5EF4-FFF2-40B4-BE49-F238E27FC236}">
                    <a16:creationId xmlns:a16="http://schemas.microsoft.com/office/drawing/2014/main" id="{C39D7A7B-875D-43E7-AA15-D0D41D5A20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174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67" name="Line 99">
                <a:extLst>
                  <a:ext uri="{FF2B5EF4-FFF2-40B4-BE49-F238E27FC236}">
                    <a16:creationId xmlns:a16="http://schemas.microsoft.com/office/drawing/2014/main" id="{4A221A8F-AA8C-429F-99F2-D9ACCFDE2C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775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68" name="Line 100">
                <a:extLst>
                  <a:ext uri="{FF2B5EF4-FFF2-40B4-BE49-F238E27FC236}">
                    <a16:creationId xmlns:a16="http://schemas.microsoft.com/office/drawing/2014/main" id="{1B79F200-A8BA-489D-9E77-C350590CE1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96919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69" name="Line 99">
                <a:extLst>
                  <a:ext uri="{FF2B5EF4-FFF2-40B4-BE49-F238E27FC236}">
                    <a16:creationId xmlns:a16="http://schemas.microsoft.com/office/drawing/2014/main" id="{9A9BC62E-DEA8-496F-9E8B-1B999891A0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179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70" name="Line 99">
                <a:extLst>
                  <a:ext uri="{FF2B5EF4-FFF2-40B4-BE49-F238E27FC236}">
                    <a16:creationId xmlns:a16="http://schemas.microsoft.com/office/drawing/2014/main" id="{BC335BF3-4274-4A7A-B852-B31B51C45A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780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71" name="Line 99">
                <a:extLst>
                  <a:ext uri="{FF2B5EF4-FFF2-40B4-BE49-F238E27FC236}">
                    <a16:creationId xmlns:a16="http://schemas.microsoft.com/office/drawing/2014/main" id="{940DEF4C-4D14-40D8-A28C-36C47C1FFE4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977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72" name="Line 99">
                <a:extLst>
                  <a:ext uri="{FF2B5EF4-FFF2-40B4-BE49-F238E27FC236}">
                    <a16:creationId xmlns:a16="http://schemas.microsoft.com/office/drawing/2014/main" id="{71D8B819-6FF4-4244-975C-DF2F219F8F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578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73" name="Line 99">
                <a:extLst>
                  <a:ext uri="{FF2B5EF4-FFF2-40B4-BE49-F238E27FC236}">
                    <a16:creationId xmlns:a16="http://schemas.microsoft.com/office/drawing/2014/main" id="{29ADFD8F-4616-40E9-BE5A-9A5DDF4C84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376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74" name="Line 100">
                <a:extLst>
                  <a:ext uri="{FF2B5EF4-FFF2-40B4-BE49-F238E27FC236}">
                    <a16:creationId xmlns:a16="http://schemas.microsoft.com/office/drawing/2014/main" id="{C8F65069-8B3E-410E-BFB0-329AB5A58C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136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75" name="Line 100">
                <a:extLst>
                  <a:ext uri="{FF2B5EF4-FFF2-40B4-BE49-F238E27FC236}">
                    <a16:creationId xmlns:a16="http://schemas.microsoft.com/office/drawing/2014/main" id="{3957CFDD-1A24-41AD-AC46-02B96736D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580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76" name="Line 100">
                <a:extLst>
                  <a:ext uri="{FF2B5EF4-FFF2-40B4-BE49-F238E27FC236}">
                    <a16:creationId xmlns:a16="http://schemas.microsoft.com/office/drawing/2014/main" id="{A64D2D0B-0CD8-4B73-9AA1-49902EB1BF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020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  <p:sp>
            <p:nvSpPr>
              <p:cNvPr id="77" name="Line 100">
                <a:extLst>
                  <a:ext uri="{FF2B5EF4-FFF2-40B4-BE49-F238E27FC236}">
                    <a16:creationId xmlns:a16="http://schemas.microsoft.com/office/drawing/2014/main" id="{6AB7AC07-4830-4DE3-B49F-37FAA2CE1C0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5460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391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1892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847" r:id="rId7"/>
    <p:sldLayoutId id="2147483848" r:id="rId8"/>
  </p:sldLayoutIdLst>
  <p:hf hdr="0" ftr="0" dt="0"/>
  <p:txStyles>
    <p:titleStyle>
      <a:lvl1pPr algn="ctr" defTabSz="779113" rtl="0" eaLnBrk="1" latinLnBrk="0" hangingPunct="1">
        <a:lnSpc>
          <a:spcPct val="90000"/>
        </a:lnSpc>
        <a:spcBef>
          <a:spcPct val="0"/>
        </a:spcBef>
        <a:buNone/>
        <a:defRPr kumimoji="1" sz="37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779113" rtl="0" eaLnBrk="1" latinLnBrk="0" hangingPunct="1">
        <a:lnSpc>
          <a:spcPct val="90000"/>
        </a:lnSpc>
        <a:spcBef>
          <a:spcPts val="852"/>
        </a:spcBef>
        <a:buFontTx/>
        <a:buNone/>
        <a:defRPr kumimoji="1" sz="2386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779113" rtl="0" eaLnBrk="1" latinLnBrk="0" hangingPunct="1">
        <a:lnSpc>
          <a:spcPct val="90000"/>
        </a:lnSpc>
        <a:spcBef>
          <a:spcPts val="427"/>
        </a:spcBef>
        <a:buFontTx/>
        <a:buNone/>
        <a:defRPr kumimoji="1" sz="2045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779113" rtl="0" eaLnBrk="1" latinLnBrk="0" hangingPunct="1">
        <a:lnSpc>
          <a:spcPct val="90000"/>
        </a:lnSpc>
        <a:spcBef>
          <a:spcPts val="427"/>
        </a:spcBef>
        <a:buFontTx/>
        <a:buNone/>
        <a:defRPr kumimoji="1" sz="1704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779113" rtl="0" eaLnBrk="1" latinLnBrk="0" hangingPunct="1">
        <a:lnSpc>
          <a:spcPct val="90000"/>
        </a:lnSpc>
        <a:spcBef>
          <a:spcPts val="427"/>
        </a:spcBef>
        <a:buFontTx/>
        <a:buNone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779113" rtl="0" eaLnBrk="1" latinLnBrk="0" hangingPunct="1">
        <a:lnSpc>
          <a:spcPct val="90000"/>
        </a:lnSpc>
        <a:spcBef>
          <a:spcPts val="427"/>
        </a:spcBef>
        <a:buFontTx/>
        <a:buNone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5pPr>
      <a:lvl6pPr marL="2142562" indent="-194779" algn="l" defTabSz="779113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6pPr>
      <a:lvl7pPr marL="2532118" indent="-194779" algn="l" defTabSz="779113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7pPr>
      <a:lvl8pPr marL="2921675" indent="-194779" algn="l" defTabSz="779113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8pPr>
      <a:lvl9pPr marL="3311231" indent="-194779" algn="l" defTabSz="779113" rtl="0" eaLnBrk="1" latinLnBrk="0" hangingPunct="1">
        <a:lnSpc>
          <a:spcPct val="90000"/>
        </a:lnSpc>
        <a:spcBef>
          <a:spcPts val="427"/>
        </a:spcBef>
        <a:buFont typeface="Arial" panose="020B0604020202020204" pitchFamily="34" charset="0"/>
        <a:buChar char="•"/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7911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1pPr>
      <a:lvl2pPr marL="389556" algn="l" defTabSz="77911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2pPr>
      <a:lvl3pPr marL="779113" algn="l" defTabSz="77911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3pPr>
      <a:lvl4pPr marL="1168670" algn="l" defTabSz="77911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4pPr>
      <a:lvl5pPr marL="1558225" algn="l" defTabSz="77911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5pPr>
      <a:lvl6pPr marL="1947782" algn="l" defTabSz="77911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6pPr>
      <a:lvl7pPr marL="2337340" algn="l" defTabSz="77911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7pPr>
      <a:lvl8pPr marL="2726897" algn="l" defTabSz="77911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8pPr>
      <a:lvl9pPr marL="3116453" algn="l" defTabSz="779113" rtl="0" eaLnBrk="1" latinLnBrk="0" hangingPunct="1">
        <a:defRPr kumimoji="1" sz="15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orient="horz" pos="20" userDrawn="1">
          <p15:clr>
            <a:srgbClr val="F26B43"/>
          </p15:clr>
        </p15:guide>
        <p15:guide id="4" orient="horz" pos="4217" userDrawn="1">
          <p15:clr>
            <a:srgbClr val="F26B43"/>
          </p15:clr>
        </p15:guide>
        <p15:guide id="5" pos="6145" userDrawn="1">
          <p15:clr>
            <a:srgbClr val="F26B43"/>
          </p15:clr>
        </p15:guide>
        <p15:guide id="6" pos="95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41535F4-2858-0E45-B5A5-01661E235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992" y="365798"/>
            <a:ext cx="8544016" cy="1324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45E705D-9722-0F48-B602-8CAE7024D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0992" y="1826113"/>
            <a:ext cx="8544016" cy="4350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B83FD4-8534-B54E-8F5F-488203C9B0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992" y="6356827"/>
            <a:ext cx="2228298" cy="364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B30671-E16A-8B4F-8F70-44FD5468D9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410" y="6356827"/>
            <a:ext cx="3343182" cy="364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62F17A-B521-6D42-A849-0F0D416BFE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89746" y="6356827"/>
            <a:ext cx="2228298" cy="364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6" b="0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</a:defRPr>
            </a:lvl1pPr>
          </a:lstStyle>
          <a:p>
            <a:fld id="{F793F3F0-E140-0047-A1E5-797D478E655D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3862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906" r:id="rId15"/>
    <p:sldLayoutId id="2147483907" r:id="rId16"/>
    <p:sldLayoutId id="2147483908" r:id="rId17"/>
    <p:sldLayoutId id="2147483909" r:id="rId18"/>
    <p:sldLayoutId id="2147483910" r:id="rId19"/>
    <p:sldLayoutId id="2147483911" r:id="rId20"/>
    <p:sldLayoutId id="2147483912" r:id="rId21"/>
  </p:sldLayoutIdLst>
  <p:hf hdr="0" ftr="0" dt="0"/>
  <p:txStyles>
    <p:titleStyle>
      <a:lvl1pPr algn="l" defTabSz="782000" rtl="0" eaLnBrk="1" latinLnBrk="0" hangingPunct="1">
        <a:lnSpc>
          <a:spcPct val="90000"/>
        </a:lnSpc>
        <a:spcBef>
          <a:spcPct val="0"/>
        </a:spcBef>
        <a:buNone/>
        <a:defRPr kumimoji="1" sz="37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5501" indent="-195501" algn="l" defTabSz="782000" rtl="0" eaLnBrk="1" latinLnBrk="0" hangingPunct="1">
        <a:lnSpc>
          <a:spcPct val="90000"/>
        </a:lnSpc>
        <a:spcBef>
          <a:spcPts val="855"/>
        </a:spcBef>
        <a:buFont typeface="Arial" panose="020B0604020202020204" pitchFamily="34" charset="0"/>
        <a:buChar char="•"/>
        <a:defRPr kumimoji="1" sz="2395" kern="1200">
          <a:solidFill>
            <a:schemeClr val="tx1"/>
          </a:solidFill>
          <a:latin typeface="+mn-lt"/>
          <a:ea typeface="+mn-ea"/>
          <a:cs typeface="+mn-cs"/>
        </a:defRPr>
      </a:lvl1pPr>
      <a:lvl2pPr marL="586500" indent="-195501" algn="l" defTabSz="782000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kumimoji="1" sz="2052" kern="1200">
          <a:solidFill>
            <a:schemeClr val="tx1"/>
          </a:solidFill>
          <a:latin typeface="+mn-lt"/>
          <a:ea typeface="+mn-ea"/>
          <a:cs typeface="+mn-cs"/>
        </a:defRPr>
      </a:lvl2pPr>
      <a:lvl3pPr marL="977501" indent="-195501" algn="l" defTabSz="782000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kumimoji="1" sz="1710" kern="1200">
          <a:solidFill>
            <a:schemeClr val="tx1"/>
          </a:solidFill>
          <a:latin typeface="+mn-lt"/>
          <a:ea typeface="+mn-ea"/>
          <a:cs typeface="+mn-cs"/>
        </a:defRPr>
      </a:lvl3pPr>
      <a:lvl4pPr marL="1368500" indent="-195501" algn="l" defTabSz="782000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kumimoji="1" sz="1539" kern="1200">
          <a:solidFill>
            <a:schemeClr val="tx1"/>
          </a:solidFill>
          <a:latin typeface="+mn-lt"/>
          <a:ea typeface="+mn-ea"/>
          <a:cs typeface="+mn-cs"/>
        </a:defRPr>
      </a:lvl4pPr>
      <a:lvl5pPr marL="1759500" indent="-195501" algn="l" defTabSz="782000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kumimoji="1" sz="1539" kern="1200">
          <a:solidFill>
            <a:schemeClr val="tx1"/>
          </a:solidFill>
          <a:latin typeface="+mn-lt"/>
          <a:ea typeface="+mn-ea"/>
          <a:cs typeface="+mn-cs"/>
        </a:defRPr>
      </a:lvl5pPr>
      <a:lvl6pPr marL="2150500" indent="-195501" algn="l" defTabSz="782000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kumimoji="1" sz="1539" kern="1200">
          <a:solidFill>
            <a:schemeClr val="tx1"/>
          </a:solidFill>
          <a:latin typeface="+mn-lt"/>
          <a:ea typeface="+mn-ea"/>
          <a:cs typeface="+mn-cs"/>
        </a:defRPr>
      </a:lvl6pPr>
      <a:lvl7pPr marL="2541500" indent="-195501" algn="l" defTabSz="782000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kumimoji="1" sz="1539" kern="1200">
          <a:solidFill>
            <a:schemeClr val="tx1"/>
          </a:solidFill>
          <a:latin typeface="+mn-lt"/>
          <a:ea typeface="+mn-ea"/>
          <a:cs typeface="+mn-cs"/>
        </a:defRPr>
      </a:lvl7pPr>
      <a:lvl8pPr marL="2932500" indent="-195501" algn="l" defTabSz="782000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kumimoji="1" sz="1539" kern="1200">
          <a:solidFill>
            <a:schemeClr val="tx1"/>
          </a:solidFill>
          <a:latin typeface="+mn-lt"/>
          <a:ea typeface="+mn-ea"/>
          <a:cs typeface="+mn-cs"/>
        </a:defRPr>
      </a:lvl8pPr>
      <a:lvl9pPr marL="3323500" indent="-195501" algn="l" defTabSz="782000" rtl="0" eaLnBrk="1" latinLnBrk="0" hangingPunct="1">
        <a:lnSpc>
          <a:spcPct val="90000"/>
        </a:lnSpc>
        <a:spcBef>
          <a:spcPts val="428"/>
        </a:spcBef>
        <a:buFont typeface="Arial" panose="020B0604020202020204" pitchFamily="34" charset="0"/>
        <a:buChar char="•"/>
        <a:defRPr kumimoji="1" sz="153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82000" rtl="0" eaLnBrk="1" latinLnBrk="0" hangingPunct="1">
        <a:defRPr kumimoji="1" sz="1539" kern="1200">
          <a:solidFill>
            <a:schemeClr val="tx1"/>
          </a:solidFill>
          <a:latin typeface="+mn-lt"/>
          <a:ea typeface="+mn-ea"/>
          <a:cs typeface="+mn-cs"/>
        </a:defRPr>
      </a:lvl1pPr>
      <a:lvl2pPr marL="391000" algn="l" defTabSz="782000" rtl="0" eaLnBrk="1" latinLnBrk="0" hangingPunct="1">
        <a:defRPr kumimoji="1" sz="1539" kern="1200">
          <a:solidFill>
            <a:schemeClr val="tx1"/>
          </a:solidFill>
          <a:latin typeface="+mn-lt"/>
          <a:ea typeface="+mn-ea"/>
          <a:cs typeface="+mn-cs"/>
        </a:defRPr>
      </a:lvl2pPr>
      <a:lvl3pPr marL="782000" algn="l" defTabSz="782000" rtl="0" eaLnBrk="1" latinLnBrk="0" hangingPunct="1">
        <a:defRPr kumimoji="1" sz="1539" kern="1200">
          <a:solidFill>
            <a:schemeClr val="tx1"/>
          </a:solidFill>
          <a:latin typeface="+mn-lt"/>
          <a:ea typeface="+mn-ea"/>
          <a:cs typeface="+mn-cs"/>
        </a:defRPr>
      </a:lvl3pPr>
      <a:lvl4pPr marL="1173000" algn="l" defTabSz="782000" rtl="0" eaLnBrk="1" latinLnBrk="0" hangingPunct="1">
        <a:defRPr kumimoji="1" sz="1539" kern="1200">
          <a:solidFill>
            <a:schemeClr val="tx1"/>
          </a:solidFill>
          <a:latin typeface="+mn-lt"/>
          <a:ea typeface="+mn-ea"/>
          <a:cs typeface="+mn-cs"/>
        </a:defRPr>
      </a:lvl4pPr>
      <a:lvl5pPr marL="1564000" algn="l" defTabSz="782000" rtl="0" eaLnBrk="1" latinLnBrk="0" hangingPunct="1">
        <a:defRPr kumimoji="1" sz="1539" kern="1200">
          <a:solidFill>
            <a:schemeClr val="tx1"/>
          </a:solidFill>
          <a:latin typeface="+mn-lt"/>
          <a:ea typeface="+mn-ea"/>
          <a:cs typeface="+mn-cs"/>
        </a:defRPr>
      </a:lvl5pPr>
      <a:lvl6pPr marL="1955000" algn="l" defTabSz="782000" rtl="0" eaLnBrk="1" latinLnBrk="0" hangingPunct="1">
        <a:defRPr kumimoji="1" sz="1539" kern="1200">
          <a:solidFill>
            <a:schemeClr val="tx1"/>
          </a:solidFill>
          <a:latin typeface="+mn-lt"/>
          <a:ea typeface="+mn-ea"/>
          <a:cs typeface="+mn-cs"/>
        </a:defRPr>
      </a:lvl6pPr>
      <a:lvl7pPr marL="2346000" algn="l" defTabSz="782000" rtl="0" eaLnBrk="1" latinLnBrk="0" hangingPunct="1">
        <a:defRPr kumimoji="1" sz="1539" kern="1200">
          <a:solidFill>
            <a:schemeClr val="tx1"/>
          </a:solidFill>
          <a:latin typeface="+mn-lt"/>
          <a:ea typeface="+mn-ea"/>
          <a:cs typeface="+mn-cs"/>
        </a:defRPr>
      </a:lvl7pPr>
      <a:lvl8pPr marL="2737000" algn="l" defTabSz="782000" rtl="0" eaLnBrk="1" latinLnBrk="0" hangingPunct="1">
        <a:defRPr kumimoji="1" sz="1539" kern="1200">
          <a:solidFill>
            <a:schemeClr val="tx1"/>
          </a:solidFill>
          <a:latin typeface="+mn-lt"/>
          <a:ea typeface="+mn-ea"/>
          <a:cs typeface="+mn-cs"/>
        </a:defRPr>
      </a:lvl8pPr>
      <a:lvl9pPr marL="3128000" algn="l" defTabSz="782000" rtl="0" eaLnBrk="1" latinLnBrk="0" hangingPunct="1">
        <a:defRPr kumimoji="1" sz="153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A91721A-3382-431C-8B68-27C1CFB9E62E}"/>
              </a:ext>
            </a:extLst>
          </p:cNvPr>
          <p:cNvGrpSpPr/>
          <p:nvPr userDrawn="1"/>
        </p:nvGrpSpPr>
        <p:grpSpPr>
          <a:xfrm>
            <a:off x="149883" y="945838"/>
            <a:ext cx="9606235" cy="5749427"/>
            <a:chOff x="177800" y="1042608"/>
            <a:chExt cx="10368269" cy="6337679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4BFD48F3-14B9-49AE-A1D1-DE5151258DCE}"/>
                </a:ext>
              </a:extLst>
            </p:cNvPr>
            <p:cNvGrpSpPr/>
            <p:nvPr userDrawn="1"/>
          </p:nvGrpSpPr>
          <p:grpSpPr>
            <a:xfrm>
              <a:off x="178075" y="1044950"/>
              <a:ext cx="10367994" cy="6335337"/>
              <a:chOff x="178074" y="1044950"/>
              <a:chExt cx="10656433" cy="6335337"/>
            </a:xfrm>
          </p:grpSpPr>
          <p:sp>
            <p:nvSpPr>
              <p:cNvPr id="78" name="Line 4">
                <a:extLst>
                  <a:ext uri="{FF2B5EF4-FFF2-40B4-BE49-F238E27FC236}">
                    <a16:creationId xmlns:a16="http://schemas.microsoft.com/office/drawing/2014/main" id="{D826A6A1-E7E4-43E8-8468-E8C860C51E1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092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79" name="Line 4">
                <a:extLst>
                  <a:ext uri="{FF2B5EF4-FFF2-40B4-BE49-F238E27FC236}">
                    <a16:creationId xmlns:a16="http://schemas.microsoft.com/office/drawing/2014/main" id="{57F0DA1D-52D9-4F60-AFF6-8877566167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236256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80" name="Line 4">
                <a:extLst>
                  <a:ext uri="{FF2B5EF4-FFF2-40B4-BE49-F238E27FC236}">
                    <a16:creationId xmlns:a16="http://schemas.microsoft.com/office/drawing/2014/main" id="{9E980EDF-B6AB-4B0C-A980-49553611983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6615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81" name="Line 5">
                <a:extLst>
                  <a:ext uri="{FF2B5EF4-FFF2-40B4-BE49-F238E27FC236}">
                    <a16:creationId xmlns:a16="http://schemas.microsoft.com/office/drawing/2014/main" id="{36E35AEA-8BC5-4852-9481-7958B3061CC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5170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82" name="Line 6">
                <a:extLst>
                  <a:ext uri="{FF2B5EF4-FFF2-40B4-BE49-F238E27FC236}">
                    <a16:creationId xmlns:a16="http://schemas.microsoft.com/office/drawing/2014/main" id="{89C1479F-6CF5-403F-951E-D6CB975573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3726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83" name="Line 7">
                <a:extLst>
                  <a:ext uri="{FF2B5EF4-FFF2-40B4-BE49-F238E27FC236}">
                    <a16:creationId xmlns:a16="http://schemas.microsoft.com/office/drawing/2014/main" id="{7E684421-FA46-4F76-8DF3-44167123B3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2281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84" name="Line 8">
                <a:extLst>
                  <a:ext uri="{FF2B5EF4-FFF2-40B4-BE49-F238E27FC236}">
                    <a16:creationId xmlns:a16="http://schemas.microsoft.com/office/drawing/2014/main" id="{6ECE2685-095C-45C9-838A-65818D759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0852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85" name="Line 9">
                <a:extLst>
                  <a:ext uri="{FF2B5EF4-FFF2-40B4-BE49-F238E27FC236}">
                    <a16:creationId xmlns:a16="http://schemas.microsoft.com/office/drawing/2014/main" id="{600ED12E-8037-4439-94BD-A834CF65881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9408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86" name="Line 10">
                <a:extLst>
                  <a:ext uri="{FF2B5EF4-FFF2-40B4-BE49-F238E27FC236}">
                    <a16:creationId xmlns:a16="http://schemas.microsoft.com/office/drawing/2014/main" id="{C50928EE-EDF1-4552-888F-3CCE27F96C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7963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87" name="Line 11">
                <a:extLst>
                  <a:ext uri="{FF2B5EF4-FFF2-40B4-BE49-F238E27FC236}">
                    <a16:creationId xmlns:a16="http://schemas.microsoft.com/office/drawing/2014/main" id="{75B9DE1C-6ADC-4B10-B04B-57C8C991F37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65346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88" name="Line 12">
                <a:extLst>
                  <a:ext uri="{FF2B5EF4-FFF2-40B4-BE49-F238E27FC236}">
                    <a16:creationId xmlns:a16="http://schemas.microsoft.com/office/drawing/2014/main" id="{A23F7616-6766-47AB-B3EF-0B5FD415EF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5090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89" name="Line 13">
                <a:extLst>
                  <a:ext uri="{FF2B5EF4-FFF2-40B4-BE49-F238E27FC236}">
                    <a16:creationId xmlns:a16="http://schemas.microsoft.com/office/drawing/2014/main" id="{021D185C-1AAE-429B-8621-1099C04036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3645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90" name="Line 14">
                <a:extLst>
                  <a:ext uri="{FF2B5EF4-FFF2-40B4-BE49-F238E27FC236}">
                    <a16:creationId xmlns:a16="http://schemas.microsoft.com/office/drawing/2014/main" id="{09703D58-1DDF-4B6E-BE8C-D9DB7B26F44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220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91" name="Line 15">
                <a:extLst>
                  <a:ext uri="{FF2B5EF4-FFF2-40B4-BE49-F238E27FC236}">
                    <a16:creationId xmlns:a16="http://schemas.microsoft.com/office/drawing/2014/main" id="{0A99046C-7D76-490A-88DE-41D62CAAB2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507720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92" name="Line 16">
                <a:extLst>
                  <a:ext uri="{FF2B5EF4-FFF2-40B4-BE49-F238E27FC236}">
                    <a16:creationId xmlns:a16="http://schemas.microsoft.com/office/drawing/2014/main" id="{59BBACC5-635F-4604-B162-146A153A24B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9327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93" name="Line 17">
                <a:extLst>
                  <a:ext uri="{FF2B5EF4-FFF2-40B4-BE49-F238E27FC236}">
                    <a16:creationId xmlns:a16="http://schemas.microsoft.com/office/drawing/2014/main" id="{9FB4A3F6-32A1-4976-8A08-D1DAD172D3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7882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94" name="Line 18">
                <a:extLst>
                  <a:ext uri="{FF2B5EF4-FFF2-40B4-BE49-F238E27FC236}">
                    <a16:creationId xmlns:a16="http://schemas.microsoft.com/office/drawing/2014/main" id="{908F9892-CF7B-484A-A087-A99993AE457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643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95" name="Line 19">
                <a:extLst>
                  <a:ext uri="{FF2B5EF4-FFF2-40B4-BE49-F238E27FC236}">
                    <a16:creationId xmlns:a16="http://schemas.microsoft.com/office/drawing/2014/main" id="{8870D894-1D46-4193-A356-3B3B47BC911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50094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96" name="Line 20">
                <a:extLst>
                  <a:ext uri="{FF2B5EF4-FFF2-40B4-BE49-F238E27FC236}">
                    <a16:creationId xmlns:a16="http://schemas.microsoft.com/office/drawing/2014/main" id="{E62FE32C-C1AA-4D40-946C-A2C857DF1D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3564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97" name="Line 21">
                <a:extLst>
                  <a:ext uri="{FF2B5EF4-FFF2-40B4-BE49-F238E27FC236}">
                    <a16:creationId xmlns:a16="http://schemas.microsoft.com/office/drawing/2014/main" id="{A41DF6BE-EF66-4E04-9235-822F9538400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2120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98" name="Line 22">
                <a:extLst>
                  <a:ext uri="{FF2B5EF4-FFF2-40B4-BE49-F238E27FC236}">
                    <a16:creationId xmlns:a16="http://schemas.microsoft.com/office/drawing/2014/main" id="{04515879-DFE5-4F8A-B76C-705440CA75B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9246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99" name="Line 23">
                <a:extLst>
                  <a:ext uri="{FF2B5EF4-FFF2-40B4-BE49-F238E27FC236}">
                    <a16:creationId xmlns:a16="http://schemas.microsoft.com/office/drawing/2014/main" id="{0952AF1D-8248-4B31-B111-ACD4257CBB0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7802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00" name="Line 24">
                <a:extLst>
                  <a:ext uri="{FF2B5EF4-FFF2-40B4-BE49-F238E27FC236}">
                    <a16:creationId xmlns:a16="http://schemas.microsoft.com/office/drawing/2014/main" id="{5DF19807-4FC9-4DCA-8DBB-DA4B436820F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635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01" name="Line 25">
                <a:extLst>
                  <a:ext uri="{FF2B5EF4-FFF2-40B4-BE49-F238E27FC236}">
                    <a16:creationId xmlns:a16="http://schemas.microsoft.com/office/drawing/2014/main" id="{3B491BFB-F3D6-4AE7-A3AB-529175A1FC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4928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02" name="Line 26">
                <a:extLst>
                  <a:ext uri="{FF2B5EF4-FFF2-40B4-BE49-F238E27FC236}">
                    <a16:creationId xmlns:a16="http://schemas.microsoft.com/office/drawing/2014/main" id="{F13ED150-3A1D-42A7-9E86-E99A6B5238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3484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03" name="Line 27">
                <a:extLst>
                  <a:ext uri="{FF2B5EF4-FFF2-40B4-BE49-F238E27FC236}">
                    <a16:creationId xmlns:a16="http://schemas.microsoft.com/office/drawing/2014/main" id="{EC8E0ABF-A65A-4B61-8B39-1DB126D7CE4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2039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04" name="Line 28">
                <a:extLst>
                  <a:ext uri="{FF2B5EF4-FFF2-40B4-BE49-F238E27FC236}">
                    <a16:creationId xmlns:a16="http://schemas.microsoft.com/office/drawing/2014/main" id="{5B0E93A0-803C-43D4-922B-174A4DD30E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306107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05" name="Line 29">
                <a:extLst>
                  <a:ext uri="{FF2B5EF4-FFF2-40B4-BE49-F238E27FC236}">
                    <a16:creationId xmlns:a16="http://schemas.microsoft.com/office/drawing/2014/main" id="{D3F014D9-1393-4D00-9A6D-9E0E19D15C5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9166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06" name="Line 30">
                <a:extLst>
                  <a:ext uri="{FF2B5EF4-FFF2-40B4-BE49-F238E27FC236}">
                    <a16:creationId xmlns:a16="http://schemas.microsoft.com/office/drawing/2014/main" id="{414030D1-E2E5-4E55-8024-2D453BC480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7721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07" name="Line 31">
                <a:extLst>
                  <a:ext uri="{FF2B5EF4-FFF2-40B4-BE49-F238E27FC236}">
                    <a16:creationId xmlns:a16="http://schemas.microsoft.com/office/drawing/2014/main" id="{FDB3FA4B-DE95-483C-A755-22E878FB2E2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6276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08" name="Line 32">
                <a:extLst>
                  <a:ext uri="{FF2B5EF4-FFF2-40B4-BE49-F238E27FC236}">
                    <a16:creationId xmlns:a16="http://schemas.microsoft.com/office/drawing/2014/main" id="{35206945-08AE-4534-AE16-F2B17244D2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48481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09" name="Line 33">
                <a:extLst>
                  <a:ext uri="{FF2B5EF4-FFF2-40B4-BE49-F238E27FC236}">
                    <a16:creationId xmlns:a16="http://schemas.microsoft.com/office/drawing/2014/main" id="{27C86116-2335-4015-8AAC-D3331F92463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3403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10" name="Line 34">
                <a:extLst>
                  <a:ext uri="{FF2B5EF4-FFF2-40B4-BE49-F238E27FC236}">
                    <a16:creationId xmlns:a16="http://schemas.microsoft.com/office/drawing/2014/main" id="{3BF6F914-6E1F-4EB0-8F80-051002B517C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1958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11" name="Line 35">
                <a:extLst>
                  <a:ext uri="{FF2B5EF4-FFF2-40B4-BE49-F238E27FC236}">
                    <a16:creationId xmlns:a16="http://schemas.microsoft.com/office/drawing/2014/main" id="{04D2FA21-70F9-4DA5-A0FC-C0E92E3FE5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20514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12" name="Line 36">
                <a:extLst>
                  <a:ext uri="{FF2B5EF4-FFF2-40B4-BE49-F238E27FC236}">
                    <a16:creationId xmlns:a16="http://schemas.microsoft.com/office/drawing/2014/main" id="{F58D4FB5-90F3-4530-8AF9-1A1ED0B0362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9085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13" name="Line 37">
                <a:extLst>
                  <a:ext uri="{FF2B5EF4-FFF2-40B4-BE49-F238E27FC236}">
                    <a16:creationId xmlns:a16="http://schemas.microsoft.com/office/drawing/2014/main" id="{46EF435C-533B-4F36-A45C-DED4C9DA17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76409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14" name="Line 38">
                <a:extLst>
                  <a:ext uri="{FF2B5EF4-FFF2-40B4-BE49-F238E27FC236}">
                    <a16:creationId xmlns:a16="http://schemas.microsoft.com/office/drawing/2014/main" id="{7260D7FA-0243-4149-92F2-9A2E3D3D639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61962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15" name="Line 39">
                <a:extLst>
                  <a:ext uri="{FF2B5EF4-FFF2-40B4-BE49-F238E27FC236}">
                    <a16:creationId xmlns:a16="http://schemas.microsoft.com/office/drawing/2014/main" id="{E17B36A0-958F-443F-9FD7-D5530C92BC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476752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16" name="Line 102">
                <a:extLst>
                  <a:ext uri="{FF2B5EF4-FFF2-40B4-BE49-F238E27FC236}">
                    <a16:creationId xmlns:a16="http://schemas.microsoft.com/office/drawing/2014/main" id="{351063C8-67B1-4656-BE04-74F237AAE0D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4069139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17" name="Line 4">
                <a:extLst>
                  <a:ext uri="{FF2B5EF4-FFF2-40B4-BE49-F238E27FC236}">
                    <a16:creationId xmlns:a16="http://schemas.microsoft.com/office/drawing/2014/main" id="{A46FAAE6-29DC-4506-AD6F-E0CFB6E0E48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804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18" name="Line 4">
                <a:extLst>
                  <a:ext uri="{FF2B5EF4-FFF2-40B4-BE49-F238E27FC236}">
                    <a16:creationId xmlns:a16="http://schemas.microsoft.com/office/drawing/2014/main" id="{BDB1BE34-748E-475F-92C8-62D418402A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6948864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19" name="Line 39">
                <a:extLst>
                  <a:ext uri="{FF2B5EF4-FFF2-40B4-BE49-F238E27FC236}">
                    <a16:creationId xmlns:a16="http://schemas.microsoft.com/office/drawing/2014/main" id="{B8FC7F79-F5A5-4158-8740-748E3241FF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20" name="Line 4">
                <a:extLst>
                  <a:ext uri="{FF2B5EF4-FFF2-40B4-BE49-F238E27FC236}">
                    <a16:creationId xmlns:a16="http://schemas.microsoft.com/office/drawing/2014/main" id="{04F44B2B-BA78-4509-9C32-74EDCFF90D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7380287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21" name="Line 34">
                <a:extLst>
                  <a:ext uri="{FF2B5EF4-FFF2-40B4-BE49-F238E27FC236}">
                    <a16:creationId xmlns:a16="http://schemas.microsoft.com/office/drawing/2014/main" id="{5E5B63E7-A874-41DF-80CD-384ECF0D0E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332288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22" name="Line 35">
                <a:extLst>
                  <a:ext uri="{FF2B5EF4-FFF2-40B4-BE49-F238E27FC236}">
                    <a16:creationId xmlns:a16="http://schemas.microsoft.com/office/drawing/2014/main" id="{09956D0B-D2BD-494C-9E10-AC5791E6B9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187825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23" name="Line 36">
                <a:extLst>
                  <a:ext uri="{FF2B5EF4-FFF2-40B4-BE49-F238E27FC236}">
                    <a16:creationId xmlns:a16="http://schemas.microsoft.com/office/drawing/2014/main" id="{FDCF63A4-9AE6-42F3-B831-26054F80B9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074" y="1044950"/>
                <a:ext cx="10656433" cy="0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</p:grp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7563BD28-1209-42D1-9D77-592742544D69}"/>
                </a:ext>
              </a:extLst>
            </p:cNvPr>
            <p:cNvGrpSpPr/>
            <p:nvPr userDrawn="1"/>
          </p:nvGrpSpPr>
          <p:grpSpPr>
            <a:xfrm>
              <a:off x="177800" y="1042608"/>
              <a:ext cx="10368268" cy="6337679"/>
              <a:chOff x="177800" y="613150"/>
              <a:chExt cx="10368268" cy="6767138"/>
            </a:xfrm>
          </p:grpSpPr>
          <p:sp>
            <p:nvSpPr>
              <p:cNvPr id="5" name="Line 41">
                <a:extLst>
                  <a:ext uri="{FF2B5EF4-FFF2-40B4-BE49-F238E27FC236}">
                    <a16:creationId xmlns:a16="http://schemas.microsoft.com/office/drawing/2014/main" id="{B3C22C89-D315-4DE2-A2CE-1772E352455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2972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6" name="Line 42">
                <a:extLst>
                  <a:ext uri="{FF2B5EF4-FFF2-40B4-BE49-F238E27FC236}">
                    <a16:creationId xmlns:a16="http://schemas.microsoft.com/office/drawing/2014/main" id="{B6B37B61-127F-43BC-8980-FDDC4E2D488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47371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7" name="Line 43">
                <a:extLst>
                  <a:ext uri="{FF2B5EF4-FFF2-40B4-BE49-F238E27FC236}">
                    <a16:creationId xmlns:a16="http://schemas.microsoft.com/office/drawing/2014/main" id="{814E20DB-764C-424E-81E2-70243941EA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61771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8" name="Line 44">
                <a:extLst>
                  <a:ext uri="{FF2B5EF4-FFF2-40B4-BE49-F238E27FC236}">
                    <a16:creationId xmlns:a16="http://schemas.microsoft.com/office/drawing/2014/main" id="{FCABC8BD-5A98-49C6-B473-81F079E3515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6170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9" name="Line 45">
                <a:extLst>
                  <a:ext uri="{FF2B5EF4-FFF2-40B4-BE49-F238E27FC236}">
                    <a16:creationId xmlns:a16="http://schemas.microsoft.com/office/drawing/2014/main" id="{1A60A482-CAE7-4B32-B147-65B54D505B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0569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0" name="Line 46">
                <a:extLst>
                  <a:ext uri="{FF2B5EF4-FFF2-40B4-BE49-F238E27FC236}">
                    <a16:creationId xmlns:a16="http://schemas.microsoft.com/office/drawing/2014/main" id="{EFDE9D29-C267-4456-BF4C-3E31CC9960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04968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1" name="Line 47">
                <a:extLst>
                  <a:ext uri="{FF2B5EF4-FFF2-40B4-BE49-F238E27FC236}">
                    <a16:creationId xmlns:a16="http://schemas.microsoft.com/office/drawing/2014/main" id="{491A06B6-733C-4C7D-A019-438D4782E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19367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2" name="Line 48">
                <a:extLst>
                  <a:ext uri="{FF2B5EF4-FFF2-40B4-BE49-F238E27FC236}">
                    <a16:creationId xmlns:a16="http://schemas.microsoft.com/office/drawing/2014/main" id="{1A2FF589-8AE7-4B04-A3CF-707EC50F0E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3766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3" name="Line 49">
                <a:extLst>
                  <a:ext uri="{FF2B5EF4-FFF2-40B4-BE49-F238E27FC236}">
                    <a16:creationId xmlns:a16="http://schemas.microsoft.com/office/drawing/2014/main" id="{220BD835-09F7-42BC-8A59-760F67C3BA3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48165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4" name="Line 50">
                <a:extLst>
                  <a:ext uri="{FF2B5EF4-FFF2-40B4-BE49-F238E27FC236}">
                    <a16:creationId xmlns:a16="http://schemas.microsoft.com/office/drawing/2014/main" id="{80C9531A-D351-4FB0-810D-0B60B9AE5DA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62564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5" name="Line 51">
                <a:extLst>
                  <a:ext uri="{FF2B5EF4-FFF2-40B4-BE49-F238E27FC236}">
                    <a16:creationId xmlns:a16="http://schemas.microsoft.com/office/drawing/2014/main" id="{B8E8462B-F715-42E6-9C65-36FFE4337D4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76963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6" name="Line 52">
                <a:extLst>
                  <a:ext uri="{FF2B5EF4-FFF2-40B4-BE49-F238E27FC236}">
                    <a16:creationId xmlns:a16="http://schemas.microsoft.com/office/drawing/2014/main" id="{D8F1D8BF-9549-4DB4-8539-54E7306FE4B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1362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7" name="Line 53">
                <a:extLst>
                  <a:ext uri="{FF2B5EF4-FFF2-40B4-BE49-F238E27FC236}">
                    <a16:creationId xmlns:a16="http://schemas.microsoft.com/office/drawing/2014/main" id="{21A8334C-E16F-4C67-A640-48814127DE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05762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8" name="Line 54">
                <a:extLst>
                  <a:ext uri="{FF2B5EF4-FFF2-40B4-BE49-F238E27FC236}">
                    <a16:creationId xmlns:a16="http://schemas.microsoft.com/office/drawing/2014/main" id="{87645081-3E3E-46BC-930C-6315E36C5EB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0161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19" name="Line 55">
                <a:extLst>
                  <a:ext uri="{FF2B5EF4-FFF2-40B4-BE49-F238E27FC236}">
                    <a16:creationId xmlns:a16="http://schemas.microsoft.com/office/drawing/2014/main" id="{A4BEC564-851D-4F58-80F1-6A0185EDAFE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4560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20" name="Line 56">
                <a:extLst>
                  <a:ext uri="{FF2B5EF4-FFF2-40B4-BE49-F238E27FC236}">
                    <a16:creationId xmlns:a16="http://schemas.microsoft.com/office/drawing/2014/main" id="{432A9BBC-9761-4CF7-8E8B-58C807DB482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48959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21" name="Line 57">
                <a:extLst>
                  <a:ext uri="{FF2B5EF4-FFF2-40B4-BE49-F238E27FC236}">
                    <a16:creationId xmlns:a16="http://schemas.microsoft.com/office/drawing/2014/main" id="{20A6B1C2-9D27-470D-A085-87FA71EAB4A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63358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22" name="Line 58">
                <a:extLst>
                  <a:ext uri="{FF2B5EF4-FFF2-40B4-BE49-F238E27FC236}">
                    <a16:creationId xmlns:a16="http://schemas.microsoft.com/office/drawing/2014/main" id="{F23207BF-AF0B-4F40-8B7A-C3F38848C90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775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23" name="Line 59">
                <a:extLst>
                  <a:ext uri="{FF2B5EF4-FFF2-40B4-BE49-F238E27FC236}">
                    <a16:creationId xmlns:a16="http://schemas.microsoft.com/office/drawing/2014/main" id="{26C53B7A-6B78-45F3-81B8-0C4A985F93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215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24" name="Line 60">
                <a:extLst>
                  <a:ext uri="{FF2B5EF4-FFF2-40B4-BE49-F238E27FC236}">
                    <a16:creationId xmlns:a16="http://schemas.microsoft.com/office/drawing/2014/main" id="{EFE47F1C-76D7-41CA-9659-2A5E4423D6B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06555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25" name="Line 61">
                <a:extLst>
                  <a:ext uri="{FF2B5EF4-FFF2-40B4-BE49-F238E27FC236}">
                    <a16:creationId xmlns:a16="http://schemas.microsoft.com/office/drawing/2014/main" id="{64457307-026F-493B-ABF6-07B9423755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20954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26" name="Line 62">
                <a:extLst>
                  <a:ext uri="{FF2B5EF4-FFF2-40B4-BE49-F238E27FC236}">
                    <a16:creationId xmlns:a16="http://schemas.microsoft.com/office/drawing/2014/main" id="{030B4BD7-7599-44B1-8074-D5431EC3F5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5353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27" name="Line 63">
                <a:extLst>
                  <a:ext uri="{FF2B5EF4-FFF2-40B4-BE49-F238E27FC236}">
                    <a16:creationId xmlns:a16="http://schemas.microsoft.com/office/drawing/2014/main" id="{4595D81E-7D18-4885-B662-9E134883C21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49753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28" name="Line 64">
                <a:extLst>
                  <a:ext uri="{FF2B5EF4-FFF2-40B4-BE49-F238E27FC236}">
                    <a16:creationId xmlns:a16="http://schemas.microsoft.com/office/drawing/2014/main" id="{9D7EEAE3-EB7B-4CAB-8D29-74B01BF77DA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4152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29" name="Line 65">
                <a:extLst>
                  <a:ext uri="{FF2B5EF4-FFF2-40B4-BE49-F238E27FC236}">
                    <a16:creationId xmlns:a16="http://schemas.microsoft.com/office/drawing/2014/main" id="{0F246FB1-7AE4-4FC2-ADF0-AEC7C07561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78551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30" name="Line 66">
                <a:extLst>
                  <a:ext uri="{FF2B5EF4-FFF2-40B4-BE49-F238E27FC236}">
                    <a16:creationId xmlns:a16="http://schemas.microsoft.com/office/drawing/2014/main" id="{F57F2CE7-B513-47B5-9D3D-A274C47CC75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2950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31" name="Line 67">
                <a:extLst>
                  <a:ext uri="{FF2B5EF4-FFF2-40B4-BE49-F238E27FC236}">
                    <a16:creationId xmlns:a16="http://schemas.microsoft.com/office/drawing/2014/main" id="{9040D867-6020-46C6-8856-42B9EE18A2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07349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32" name="Line 68">
                <a:extLst>
                  <a:ext uri="{FF2B5EF4-FFF2-40B4-BE49-F238E27FC236}">
                    <a16:creationId xmlns:a16="http://schemas.microsoft.com/office/drawing/2014/main" id="{F353CD92-5CA1-4C0F-8661-E074AB49129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21748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33" name="Line 69">
                <a:extLst>
                  <a:ext uri="{FF2B5EF4-FFF2-40B4-BE49-F238E27FC236}">
                    <a16:creationId xmlns:a16="http://schemas.microsoft.com/office/drawing/2014/main" id="{0D038A48-2468-4083-ABDA-2013B92143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36147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34" name="Line 70">
                <a:extLst>
                  <a:ext uri="{FF2B5EF4-FFF2-40B4-BE49-F238E27FC236}">
                    <a16:creationId xmlns:a16="http://schemas.microsoft.com/office/drawing/2014/main" id="{BAF64418-9CE6-467B-8BF0-9E2B368CB22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64945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35" name="Line 71">
                <a:extLst>
                  <a:ext uri="{FF2B5EF4-FFF2-40B4-BE49-F238E27FC236}">
                    <a16:creationId xmlns:a16="http://schemas.microsoft.com/office/drawing/2014/main" id="{B08E98E2-2275-4757-AF6A-CEA7367028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79344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36" name="Line 72">
                <a:extLst>
                  <a:ext uri="{FF2B5EF4-FFF2-40B4-BE49-F238E27FC236}">
                    <a16:creationId xmlns:a16="http://schemas.microsoft.com/office/drawing/2014/main" id="{BAF0F2BB-8D3E-4967-B761-CA8A2E97D03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3744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37" name="Line 73">
                <a:extLst>
                  <a:ext uri="{FF2B5EF4-FFF2-40B4-BE49-F238E27FC236}">
                    <a16:creationId xmlns:a16="http://schemas.microsoft.com/office/drawing/2014/main" id="{723DDDCA-6CF4-4716-9D83-57D4098514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8143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38" name="Line 74">
                <a:extLst>
                  <a:ext uri="{FF2B5EF4-FFF2-40B4-BE49-F238E27FC236}">
                    <a16:creationId xmlns:a16="http://schemas.microsoft.com/office/drawing/2014/main" id="{AAEFDC64-D696-421A-A86D-9EB4A4E11C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22542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39" name="Line 75">
                <a:extLst>
                  <a:ext uri="{FF2B5EF4-FFF2-40B4-BE49-F238E27FC236}">
                    <a16:creationId xmlns:a16="http://schemas.microsoft.com/office/drawing/2014/main" id="{18106B5D-9A4D-4E6A-B509-CCFE36E6471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36941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40" name="Line 76">
                <a:extLst>
                  <a:ext uri="{FF2B5EF4-FFF2-40B4-BE49-F238E27FC236}">
                    <a16:creationId xmlns:a16="http://schemas.microsoft.com/office/drawing/2014/main" id="{BAFB4B40-3FCF-47E4-9472-C68AA657A83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51340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41" name="Line 77">
                <a:extLst>
                  <a:ext uri="{FF2B5EF4-FFF2-40B4-BE49-F238E27FC236}">
                    <a16:creationId xmlns:a16="http://schemas.microsoft.com/office/drawing/2014/main" id="{91AC1E62-A671-457A-B999-A9AD01C320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65739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42" name="Line 78">
                <a:extLst>
                  <a:ext uri="{FF2B5EF4-FFF2-40B4-BE49-F238E27FC236}">
                    <a16:creationId xmlns:a16="http://schemas.microsoft.com/office/drawing/2014/main" id="{EEE965B0-C6E6-4518-86CD-63D4B7EBA88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80138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43" name="Line 79">
                <a:extLst>
                  <a:ext uri="{FF2B5EF4-FFF2-40B4-BE49-F238E27FC236}">
                    <a16:creationId xmlns:a16="http://schemas.microsoft.com/office/drawing/2014/main" id="{24997377-0B31-44D1-B937-DB15718E31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94537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44" name="Line 80">
                <a:extLst>
                  <a:ext uri="{FF2B5EF4-FFF2-40B4-BE49-F238E27FC236}">
                    <a16:creationId xmlns:a16="http://schemas.microsoft.com/office/drawing/2014/main" id="{D9108AD2-FE21-4DFA-98C7-9987526429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0893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45" name="Line 81">
                <a:extLst>
                  <a:ext uri="{FF2B5EF4-FFF2-40B4-BE49-F238E27FC236}">
                    <a16:creationId xmlns:a16="http://schemas.microsoft.com/office/drawing/2014/main" id="{1CA5C353-7840-45EE-863A-10C278F5A32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23335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46" name="Line 82">
                <a:extLst>
                  <a:ext uri="{FF2B5EF4-FFF2-40B4-BE49-F238E27FC236}">
                    <a16:creationId xmlns:a16="http://schemas.microsoft.com/office/drawing/2014/main" id="{26AFC1F5-9DCD-49DE-9CC8-D9D4F6233E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37735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47" name="Line 83">
                <a:extLst>
                  <a:ext uri="{FF2B5EF4-FFF2-40B4-BE49-F238E27FC236}">
                    <a16:creationId xmlns:a16="http://schemas.microsoft.com/office/drawing/2014/main" id="{14B32CED-A602-42D5-A3B1-8FF2269F450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2134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48" name="Line 84">
                <a:extLst>
                  <a:ext uri="{FF2B5EF4-FFF2-40B4-BE49-F238E27FC236}">
                    <a16:creationId xmlns:a16="http://schemas.microsoft.com/office/drawing/2014/main" id="{8898D64B-560A-4FE6-A65E-5FDEE27875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66533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49" name="Line 85">
                <a:extLst>
                  <a:ext uri="{FF2B5EF4-FFF2-40B4-BE49-F238E27FC236}">
                    <a16:creationId xmlns:a16="http://schemas.microsoft.com/office/drawing/2014/main" id="{DE3EB8DA-494D-48D7-9D5A-041A0284061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80932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50" name="Line 86">
                <a:extLst>
                  <a:ext uri="{FF2B5EF4-FFF2-40B4-BE49-F238E27FC236}">
                    <a16:creationId xmlns:a16="http://schemas.microsoft.com/office/drawing/2014/main" id="{090115F5-7C62-42C7-915F-569C75B502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5331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51" name="Line 87">
                <a:extLst>
                  <a:ext uri="{FF2B5EF4-FFF2-40B4-BE49-F238E27FC236}">
                    <a16:creationId xmlns:a16="http://schemas.microsoft.com/office/drawing/2014/main" id="{07150042-95BE-4CDF-8FFB-4CB35B40470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09730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52" name="Line 88">
                <a:extLst>
                  <a:ext uri="{FF2B5EF4-FFF2-40B4-BE49-F238E27FC236}">
                    <a16:creationId xmlns:a16="http://schemas.microsoft.com/office/drawing/2014/main" id="{4D5B66A5-264B-4795-ADBD-502ED4E9C0E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24129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53" name="Line 89">
                <a:extLst>
                  <a:ext uri="{FF2B5EF4-FFF2-40B4-BE49-F238E27FC236}">
                    <a16:creationId xmlns:a16="http://schemas.microsoft.com/office/drawing/2014/main" id="{24BF882A-B84D-4511-B50C-111B07E518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38528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54" name="Line 90">
                <a:extLst>
                  <a:ext uri="{FF2B5EF4-FFF2-40B4-BE49-F238E27FC236}">
                    <a16:creationId xmlns:a16="http://schemas.microsoft.com/office/drawing/2014/main" id="{E5B34C9D-6C85-473E-B998-6581E2216D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52927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55" name="Line 91">
                <a:extLst>
                  <a:ext uri="{FF2B5EF4-FFF2-40B4-BE49-F238E27FC236}">
                    <a16:creationId xmlns:a16="http://schemas.microsoft.com/office/drawing/2014/main" id="{44595B99-1CD9-464F-88A0-268D2EA0DD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67326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56" name="Line 92">
                <a:extLst>
                  <a:ext uri="{FF2B5EF4-FFF2-40B4-BE49-F238E27FC236}">
                    <a16:creationId xmlns:a16="http://schemas.microsoft.com/office/drawing/2014/main" id="{EF9327C4-BC85-4DF3-9D0C-DF77C23C79C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81726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57" name="Line 93">
                <a:extLst>
                  <a:ext uri="{FF2B5EF4-FFF2-40B4-BE49-F238E27FC236}">
                    <a16:creationId xmlns:a16="http://schemas.microsoft.com/office/drawing/2014/main" id="{C52B8491-D39D-4464-9861-2C3197ED8F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6125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58" name="Line 94">
                <a:extLst>
                  <a:ext uri="{FF2B5EF4-FFF2-40B4-BE49-F238E27FC236}">
                    <a16:creationId xmlns:a16="http://schemas.microsoft.com/office/drawing/2014/main" id="{F3C1B3B6-065E-4FA1-924E-4932FA75F3E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10524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59" name="Line 95">
                <a:extLst>
                  <a:ext uri="{FF2B5EF4-FFF2-40B4-BE49-F238E27FC236}">
                    <a16:creationId xmlns:a16="http://schemas.microsoft.com/office/drawing/2014/main" id="{30A7F764-5474-4681-ADEE-195CCB1CDA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24923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60" name="Line 96">
                <a:extLst>
                  <a:ext uri="{FF2B5EF4-FFF2-40B4-BE49-F238E27FC236}">
                    <a16:creationId xmlns:a16="http://schemas.microsoft.com/office/drawing/2014/main" id="{3B41F62B-F78D-4258-B192-ED82846047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39322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61" name="Line 97">
                <a:extLst>
                  <a:ext uri="{FF2B5EF4-FFF2-40B4-BE49-F238E27FC236}">
                    <a16:creationId xmlns:a16="http://schemas.microsoft.com/office/drawing/2014/main" id="{2DC9E165-C10D-4D83-9EF1-A5082CA9ACA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53721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 dirty="0"/>
              </a:p>
            </p:txBody>
          </p:sp>
          <p:sp>
            <p:nvSpPr>
              <p:cNvPr id="62" name="Line 98">
                <a:extLst>
                  <a:ext uri="{FF2B5EF4-FFF2-40B4-BE49-F238E27FC236}">
                    <a16:creationId xmlns:a16="http://schemas.microsoft.com/office/drawing/2014/main" id="{4C420AD3-BC41-430F-A995-2E86A183D7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68120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63" name="Line 99">
                <a:extLst>
                  <a:ext uri="{FF2B5EF4-FFF2-40B4-BE49-F238E27FC236}">
                    <a16:creationId xmlns:a16="http://schemas.microsoft.com/office/drawing/2014/main" id="{7D129CCC-152F-4AB2-AE1B-A27D9C38917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1857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64" name="Line 100">
                <a:extLst>
                  <a:ext uri="{FF2B5EF4-FFF2-40B4-BE49-F238E27FC236}">
                    <a16:creationId xmlns:a16="http://schemas.microsoft.com/office/drawing/2014/main" id="{6BA0EE88-775D-4DED-AAA9-0F84326588B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82519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65" name="Line 103">
                <a:extLst>
                  <a:ext uri="{FF2B5EF4-FFF2-40B4-BE49-F238E27FC236}">
                    <a16:creationId xmlns:a16="http://schemas.microsoft.com/office/drawing/2014/main" id="{1B7CC1FA-EF48-429B-800A-C666B45F97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05467" y="613151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66" name="Line 99">
                <a:extLst>
                  <a:ext uri="{FF2B5EF4-FFF2-40B4-BE49-F238E27FC236}">
                    <a16:creationId xmlns:a16="http://schemas.microsoft.com/office/drawing/2014/main" id="{C39D7A7B-875D-43E7-AA15-D0D41D5A20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174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67" name="Line 99">
                <a:extLst>
                  <a:ext uri="{FF2B5EF4-FFF2-40B4-BE49-F238E27FC236}">
                    <a16:creationId xmlns:a16="http://schemas.microsoft.com/office/drawing/2014/main" id="{4A221A8F-AA8C-429F-99F2-D9ACCFDE2C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89775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68" name="Line 100">
                <a:extLst>
                  <a:ext uri="{FF2B5EF4-FFF2-40B4-BE49-F238E27FC236}">
                    <a16:creationId xmlns:a16="http://schemas.microsoft.com/office/drawing/2014/main" id="{1B79F200-A8BA-489D-9E77-C350590CE1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969199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69" name="Line 99">
                <a:extLst>
                  <a:ext uri="{FF2B5EF4-FFF2-40B4-BE49-F238E27FC236}">
                    <a16:creationId xmlns:a16="http://schemas.microsoft.com/office/drawing/2014/main" id="{9A9BC62E-DEA8-496F-9E8B-1B999891A0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21791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70" name="Line 99">
                <a:extLst>
                  <a:ext uri="{FF2B5EF4-FFF2-40B4-BE49-F238E27FC236}">
                    <a16:creationId xmlns:a16="http://schemas.microsoft.com/office/drawing/2014/main" id="{BC335BF3-4274-4A7A-B852-B31B51C45A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7800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71" name="Line 99">
                <a:extLst>
                  <a:ext uri="{FF2B5EF4-FFF2-40B4-BE49-F238E27FC236}">
                    <a16:creationId xmlns:a16="http://schemas.microsoft.com/office/drawing/2014/main" id="{940DEF4C-4D14-40D8-A28C-36C47C1FFE4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609773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72" name="Line 99">
                <a:extLst>
                  <a:ext uri="{FF2B5EF4-FFF2-40B4-BE49-F238E27FC236}">
                    <a16:creationId xmlns:a16="http://schemas.microsoft.com/office/drawing/2014/main" id="{71D8B819-6FF4-4244-975C-DF2F219F8F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65782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73" name="Line 99">
                <a:extLst>
                  <a:ext uri="{FF2B5EF4-FFF2-40B4-BE49-F238E27FC236}">
                    <a16:creationId xmlns:a16="http://schemas.microsoft.com/office/drawing/2014/main" id="{29ADFD8F-4616-40E9-BE5A-9A5DDF4C84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53764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74" name="Line 100">
                <a:extLst>
                  <a:ext uri="{FF2B5EF4-FFF2-40B4-BE49-F238E27FC236}">
                    <a16:creationId xmlns:a16="http://schemas.microsoft.com/office/drawing/2014/main" id="{C8F65069-8B3E-410E-BFB0-329AB5A58C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113637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75" name="Line 100">
                <a:extLst>
                  <a:ext uri="{FF2B5EF4-FFF2-40B4-BE49-F238E27FC236}">
                    <a16:creationId xmlns:a16="http://schemas.microsoft.com/office/drawing/2014/main" id="{3957CFDD-1A24-41AD-AC46-02B96736D4F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258075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76" name="Line 100">
                <a:extLst>
                  <a:ext uri="{FF2B5EF4-FFF2-40B4-BE49-F238E27FC236}">
                    <a16:creationId xmlns:a16="http://schemas.microsoft.com/office/drawing/2014/main" id="{A64D2D0B-0CD8-4B73-9AA1-49902EB1BF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402066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  <p:sp>
            <p:nvSpPr>
              <p:cNvPr id="77" name="Line 100">
                <a:extLst>
                  <a:ext uri="{FF2B5EF4-FFF2-40B4-BE49-F238E27FC236}">
                    <a16:creationId xmlns:a16="http://schemas.microsoft.com/office/drawing/2014/main" id="{6AB7AC07-4830-4DE3-B49F-37FAA2CE1C0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0546068" y="613150"/>
                <a:ext cx="0" cy="6767137"/>
              </a:xfrm>
              <a:prstGeom prst="line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 sz="1539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80730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70" r:id="rId10"/>
    <p:sldLayoutId id="2147483771" r:id="rId11"/>
    <p:sldLayoutId id="2147483772" r:id="rId12"/>
    <p:sldLayoutId id="2147483774" r:id="rId13"/>
    <p:sldLayoutId id="2147483775" r:id="rId14"/>
    <p:sldLayoutId id="2147483776" r:id="rId15"/>
    <p:sldLayoutId id="2147483839" r:id="rId16"/>
    <p:sldLayoutId id="2147483844" r:id="rId17"/>
    <p:sldLayoutId id="2147483809" r:id="rId18"/>
    <p:sldLayoutId id="2147483810" r:id="rId19"/>
    <p:sldLayoutId id="2147483819" r:id="rId20"/>
    <p:sldLayoutId id="2147483825" r:id="rId21"/>
    <p:sldLayoutId id="2147483845" r:id="rId22"/>
    <p:sldLayoutId id="2147483846" r:id="rId23"/>
  </p:sldLayoutIdLst>
  <p:hf hdr="0" ftr="0" dt="0"/>
  <p:txStyles>
    <p:titleStyle>
      <a:lvl1pPr algn="ctr" defTabSz="861999" rtl="0" eaLnBrk="1" latinLnBrk="0" hangingPunct="1">
        <a:lnSpc>
          <a:spcPct val="90000"/>
        </a:lnSpc>
        <a:spcBef>
          <a:spcPct val="0"/>
        </a:spcBef>
        <a:buNone/>
        <a:defRPr kumimoji="1" sz="41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861999" rtl="0" eaLnBrk="1" latinLnBrk="0" hangingPunct="1">
        <a:lnSpc>
          <a:spcPct val="90000"/>
        </a:lnSpc>
        <a:spcBef>
          <a:spcPts val="942"/>
        </a:spcBef>
        <a:buFontTx/>
        <a:buNone/>
        <a:defRPr kumimoji="1" sz="2639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861999" rtl="0" eaLnBrk="1" latinLnBrk="0" hangingPunct="1">
        <a:lnSpc>
          <a:spcPct val="90000"/>
        </a:lnSpc>
        <a:spcBef>
          <a:spcPts val="471"/>
        </a:spcBef>
        <a:buFontTx/>
        <a:buNone/>
        <a:defRPr kumimoji="1" sz="2263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861999" rtl="0" eaLnBrk="1" latinLnBrk="0" hangingPunct="1">
        <a:lnSpc>
          <a:spcPct val="90000"/>
        </a:lnSpc>
        <a:spcBef>
          <a:spcPts val="471"/>
        </a:spcBef>
        <a:buFontTx/>
        <a:buNone/>
        <a:defRPr kumimoji="1" sz="1886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861999" rtl="0" eaLnBrk="1" latinLnBrk="0" hangingPunct="1">
        <a:lnSpc>
          <a:spcPct val="90000"/>
        </a:lnSpc>
        <a:spcBef>
          <a:spcPts val="471"/>
        </a:spcBef>
        <a:buFontTx/>
        <a:buNone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861999" rtl="0" eaLnBrk="1" latinLnBrk="0" hangingPunct="1">
        <a:lnSpc>
          <a:spcPct val="90000"/>
        </a:lnSpc>
        <a:spcBef>
          <a:spcPts val="471"/>
        </a:spcBef>
        <a:buFontTx/>
        <a:buNone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5pPr>
      <a:lvl6pPr marL="2370496" indent="-215499" algn="l" defTabSz="861999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6pPr>
      <a:lvl7pPr marL="2801495" indent="-215499" algn="l" defTabSz="861999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7pPr>
      <a:lvl8pPr marL="3232495" indent="-215499" algn="l" defTabSz="861999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8pPr>
      <a:lvl9pPr marL="3663494" indent="-215499" algn="l" defTabSz="861999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61999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1pPr>
      <a:lvl2pPr marL="431000" algn="l" defTabSz="861999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2pPr>
      <a:lvl3pPr marL="861999" algn="l" defTabSz="861999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3pPr>
      <a:lvl4pPr marL="1292999" algn="l" defTabSz="861999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4pPr>
      <a:lvl5pPr marL="1723998" algn="l" defTabSz="861999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5pPr>
      <a:lvl6pPr marL="2154997" algn="l" defTabSz="861999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6pPr>
      <a:lvl7pPr marL="2585996" algn="l" defTabSz="861999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7pPr>
      <a:lvl8pPr marL="3016995" algn="l" defTabSz="861999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8pPr>
      <a:lvl9pPr marL="3447993" algn="l" defTabSz="861999" rtl="0" eaLnBrk="1" latinLnBrk="0" hangingPunct="1"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orient="horz" pos="20" userDrawn="1">
          <p15:clr>
            <a:srgbClr val="F26B43"/>
          </p15:clr>
        </p15:guide>
        <p15:guide id="4" orient="horz" pos="4217" userDrawn="1">
          <p15:clr>
            <a:srgbClr val="F26B43"/>
          </p15:clr>
        </p15:guide>
        <p15:guide id="5" pos="6145" userDrawn="1">
          <p15:clr>
            <a:srgbClr val="F26B43"/>
          </p15:clr>
        </p15:guide>
        <p15:guide id="6" pos="9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B096B4-148F-CC2B-29A3-1F526A87E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975" y="1895249"/>
            <a:ext cx="7838051" cy="914439"/>
          </a:xfrm>
        </p:spPr>
        <p:txBody>
          <a:bodyPr>
            <a:normAutofit/>
          </a:bodyPr>
          <a:lstStyle/>
          <a:p>
            <a:r>
              <a:rPr lang="ja-JP" altLang="en-US" sz="2400" dirty="0"/>
              <a:t>令和５年度北海道地域脱炭素ステップアップ講座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88E9217B-A8F1-9183-1B53-1DC62D0123EA}"/>
              </a:ext>
            </a:extLst>
          </p:cNvPr>
          <p:cNvSpPr txBox="1">
            <a:spLocks/>
          </p:cNvSpPr>
          <p:nvPr/>
        </p:nvSpPr>
        <p:spPr>
          <a:xfrm>
            <a:off x="1041780" y="4647480"/>
            <a:ext cx="7838051" cy="880053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Tx/>
              <a:buNone/>
              <a:defRPr kumimoji="1" sz="2000" b="1" kern="120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/>
              <a:t>地域脱炭素ステップアップ講座支援事務局</a:t>
            </a:r>
            <a:endParaRPr lang="en-US" altLang="ja-JP" sz="1600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CC7350A1-1FC1-DA9E-D8F5-7B8BB15FCE56}"/>
              </a:ext>
            </a:extLst>
          </p:cNvPr>
          <p:cNvSpPr txBox="1">
            <a:spLocks/>
          </p:cNvSpPr>
          <p:nvPr/>
        </p:nvSpPr>
        <p:spPr>
          <a:xfrm>
            <a:off x="1041780" y="2695804"/>
            <a:ext cx="7838051" cy="914439"/>
          </a:xfrm>
          <a:prstGeom prst="rect">
            <a:avLst/>
          </a:prstGeom>
        </p:spPr>
        <p:txBody>
          <a:bodyPr lIns="0" tIns="65317" rIns="0" bIns="0" anchor="ctr" anchorCtr="0">
            <a:normAutofit/>
          </a:bodyPr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ja-JP" altLang="en-US" sz="3600" b="1" kern="12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r>
              <a:rPr lang="ja-JP" altLang="en-US" sz="3200" dirty="0"/>
              <a:t>～ワークシート～</a:t>
            </a:r>
          </a:p>
        </p:txBody>
      </p:sp>
    </p:spTree>
    <p:extLst>
      <p:ext uri="{BB962C8B-B14F-4D97-AF65-F5344CB8AC3E}">
        <p14:creationId xmlns:p14="http://schemas.microsoft.com/office/powerpoint/2010/main" val="7206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5210894-644C-8A14-0B05-57F9C0142BBF}"/>
              </a:ext>
            </a:extLst>
          </p:cNvPr>
          <p:cNvSpPr/>
          <p:nvPr/>
        </p:nvSpPr>
        <p:spPr>
          <a:xfrm>
            <a:off x="0" y="-40907"/>
            <a:ext cx="9906000" cy="64753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6D6968-878E-29E5-E525-18F45EDBAD67}"/>
              </a:ext>
            </a:extLst>
          </p:cNvPr>
          <p:cNvSpPr/>
          <p:nvPr/>
        </p:nvSpPr>
        <p:spPr>
          <a:xfrm>
            <a:off x="288758" y="233413"/>
            <a:ext cx="9095873" cy="745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ワークシート</a:t>
            </a:r>
            <a:r>
              <a:rPr kumimoji="1"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G_</a:t>
            </a:r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実行計画（区域施策編）の作成②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8EC597-AFCA-8128-F77F-34AB594542A4}"/>
              </a:ext>
            </a:extLst>
          </p:cNvPr>
          <p:cNvSpPr/>
          <p:nvPr/>
        </p:nvSpPr>
        <p:spPr>
          <a:xfrm>
            <a:off x="5784783" y="423512"/>
            <a:ext cx="3503595" cy="36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自治体名：　　　　　　　　　　　お名前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8" name="表 2">
            <a:extLst>
              <a:ext uri="{FF2B5EF4-FFF2-40B4-BE49-F238E27FC236}">
                <a16:creationId xmlns:a16="http://schemas.microsoft.com/office/drawing/2014/main" id="{89C0F711-8158-4A08-8CA9-85BE9E83D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410114"/>
              </p:ext>
            </p:extLst>
          </p:nvPr>
        </p:nvGraphicFramePr>
        <p:xfrm>
          <a:off x="289070" y="1324506"/>
          <a:ext cx="9095561" cy="5059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95561">
                  <a:extLst>
                    <a:ext uri="{9D8B030D-6E8A-4147-A177-3AD203B41FA5}">
                      <a16:colId xmlns:a16="http://schemas.microsoft.com/office/drawing/2014/main" val="541016548"/>
                    </a:ext>
                  </a:extLst>
                </a:gridCol>
              </a:tblGrid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１．区域施策編策定の基本的事項・背景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08372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（</a:t>
                      </a:r>
                      <a:r>
                        <a:rPr kumimoji="1" lang="en-US" altLang="ja-JP" sz="1400" b="1" dirty="0"/>
                        <a:t>1</a:t>
                      </a:r>
                      <a:r>
                        <a:rPr kumimoji="1" lang="ja-JP" altLang="en-US" sz="1400" b="1" dirty="0"/>
                        <a:t>）区域施策編策定の背景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86885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エ　○○町における地球温暖化対策のこれまでの取組や今後の取組方針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085782"/>
                  </a:ext>
                </a:extLst>
              </a:tr>
              <a:tr h="2933363">
                <a:tc>
                  <a:txBody>
                    <a:bodyPr/>
                    <a:lstStyle/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587216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2F252C5-4CB3-4439-A9CC-D29990B5A57C}"/>
              </a:ext>
            </a:extLst>
          </p:cNvPr>
          <p:cNvSpPr txBox="1"/>
          <p:nvPr/>
        </p:nvSpPr>
        <p:spPr>
          <a:xfrm>
            <a:off x="7619527" y="30771"/>
            <a:ext cx="1556400" cy="346698"/>
          </a:xfrm>
          <a:prstGeom prst="rect">
            <a:avLst/>
          </a:prstGeom>
          <a:solidFill>
            <a:srgbClr val="F2D3D5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</a:rPr>
              <a:t>ワークシート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B2B96F5-D56F-4D01-95E7-FAC5FE0C08CB}"/>
              </a:ext>
            </a:extLst>
          </p:cNvPr>
          <p:cNvSpPr txBox="1"/>
          <p:nvPr/>
        </p:nvSpPr>
        <p:spPr>
          <a:xfrm>
            <a:off x="10151705" y="2827938"/>
            <a:ext cx="2883159" cy="85542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dirty="0"/>
              <a:t>※</a:t>
            </a:r>
            <a:r>
              <a:rPr lang="ja-JP" altLang="en-US" dirty="0"/>
              <a:t>記入欄が足りない場合は、</a:t>
            </a:r>
            <a:endParaRPr lang="en-US" altLang="ja-JP" dirty="0"/>
          </a:p>
          <a:p>
            <a:r>
              <a:rPr kumimoji="1" lang="ja-JP" altLang="en-US" dirty="0"/>
              <a:t>適宜、シートをコピーしページを増やしてご対応ください。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889800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5210894-644C-8A14-0B05-57F9C0142BBF}"/>
              </a:ext>
            </a:extLst>
          </p:cNvPr>
          <p:cNvSpPr/>
          <p:nvPr/>
        </p:nvSpPr>
        <p:spPr>
          <a:xfrm>
            <a:off x="0" y="-40907"/>
            <a:ext cx="9906000" cy="6583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6D6968-878E-29E5-E525-18F45EDBAD67}"/>
              </a:ext>
            </a:extLst>
          </p:cNvPr>
          <p:cNvSpPr/>
          <p:nvPr/>
        </p:nvSpPr>
        <p:spPr>
          <a:xfrm>
            <a:off x="288758" y="233413"/>
            <a:ext cx="9095873" cy="745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ワークシート</a:t>
            </a:r>
            <a:r>
              <a:rPr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kumimoji="1"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_</a:t>
            </a:r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実行計画（区域施策編）の作成③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8EC597-AFCA-8128-F77F-34AB594542A4}"/>
              </a:ext>
            </a:extLst>
          </p:cNvPr>
          <p:cNvSpPr/>
          <p:nvPr/>
        </p:nvSpPr>
        <p:spPr>
          <a:xfrm>
            <a:off x="5784783" y="423512"/>
            <a:ext cx="3503595" cy="36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自治体名：　　　　　　　　　　　お名前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9" name="表 2">
            <a:extLst>
              <a:ext uri="{FF2B5EF4-FFF2-40B4-BE49-F238E27FC236}">
                <a16:creationId xmlns:a16="http://schemas.microsoft.com/office/drawing/2014/main" id="{361257E9-B5A1-4BDA-BCEC-EA63C6AE32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504207"/>
              </p:ext>
            </p:extLst>
          </p:nvPr>
        </p:nvGraphicFramePr>
        <p:xfrm>
          <a:off x="288757" y="1283668"/>
          <a:ext cx="9095873" cy="50048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95873">
                  <a:extLst>
                    <a:ext uri="{9D8B030D-6E8A-4147-A177-3AD203B41FA5}">
                      <a16:colId xmlns:a16="http://schemas.microsoft.com/office/drawing/2014/main" val="541016548"/>
                    </a:ext>
                  </a:extLst>
                </a:gridCol>
              </a:tblGrid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１．区域施策編策定の基本的事項・背景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08372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（</a:t>
                      </a:r>
                      <a:r>
                        <a:rPr kumimoji="1" lang="en-US" altLang="ja-JP" sz="1400" b="1" dirty="0"/>
                        <a:t>2</a:t>
                      </a:r>
                      <a:r>
                        <a:rPr kumimoji="1" lang="ja-JP" altLang="en-US" sz="1400" b="1" dirty="0"/>
                        <a:t>）区域の特徴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86885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ア　地域の概要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917226"/>
                  </a:ext>
                </a:extLst>
              </a:tr>
              <a:tr h="1591048">
                <a:tc>
                  <a:txBody>
                    <a:bodyPr/>
                    <a:lstStyle/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391041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イ　気候概況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0692995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8998609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ウ　人口と世帯数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89790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7705126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B2C4FC2-846E-48F7-B65F-73B303FA8164}"/>
              </a:ext>
            </a:extLst>
          </p:cNvPr>
          <p:cNvSpPr txBox="1"/>
          <p:nvPr/>
        </p:nvSpPr>
        <p:spPr>
          <a:xfrm>
            <a:off x="7619527" y="30771"/>
            <a:ext cx="1556400" cy="346698"/>
          </a:xfrm>
          <a:prstGeom prst="rect">
            <a:avLst/>
          </a:prstGeom>
          <a:solidFill>
            <a:srgbClr val="F2D3D5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</a:rPr>
              <a:t>ワークシート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538DB45-910F-4CE7-A53A-919F628A387A}"/>
              </a:ext>
            </a:extLst>
          </p:cNvPr>
          <p:cNvSpPr txBox="1"/>
          <p:nvPr/>
        </p:nvSpPr>
        <p:spPr>
          <a:xfrm>
            <a:off x="10151705" y="2827938"/>
            <a:ext cx="2883159" cy="85542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dirty="0"/>
              <a:t>※</a:t>
            </a:r>
            <a:r>
              <a:rPr lang="ja-JP" altLang="en-US" dirty="0"/>
              <a:t>記入欄が足りない場合は、</a:t>
            </a:r>
            <a:endParaRPr lang="en-US" altLang="ja-JP" dirty="0"/>
          </a:p>
          <a:p>
            <a:r>
              <a:rPr kumimoji="1" lang="ja-JP" altLang="en-US" dirty="0"/>
              <a:t>適宜、シートをコピーしページを増やしてご対応ください。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482197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5210894-644C-8A14-0B05-57F9C0142BBF}"/>
              </a:ext>
            </a:extLst>
          </p:cNvPr>
          <p:cNvSpPr/>
          <p:nvPr/>
        </p:nvSpPr>
        <p:spPr>
          <a:xfrm>
            <a:off x="0" y="-40907"/>
            <a:ext cx="9906000" cy="6583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6D6968-878E-29E5-E525-18F45EDBAD67}"/>
              </a:ext>
            </a:extLst>
          </p:cNvPr>
          <p:cNvSpPr/>
          <p:nvPr/>
        </p:nvSpPr>
        <p:spPr>
          <a:xfrm>
            <a:off x="288758" y="233413"/>
            <a:ext cx="9095873" cy="745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ワークシート</a:t>
            </a:r>
            <a:r>
              <a:rPr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kumimoji="1"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_</a:t>
            </a:r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実行計画（区域施策編）の作成④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8EC597-AFCA-8128-F77F-34AB594542A4}"/>
              </a:ext>
            </a:extLst>
          </p:cNvPr>
          <p:cNvSpPr/>
          <p:nvPr/>
        </p:nvSpPr>
        <p:spPr>
          <a:xfrm>
            <a:off x="5784783" y="423512"/>
            <a:ext cx="3503595" cy="36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自治体名：　　　　　　　　　　　お名前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9" name="表 2">
            <a:extLst>
              <a:ext uri="{FF2B5EF4-FFF2-40B4-BE49-F238E27FC236}">
                <a16:creationId xmlns:a16="http://schemas.microsoft.com/office/drawing/2014/main" id="{C9581338-094E-432E-A080-EE6A8ECF70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046516"/>
              </p:ext>
            </p:extLst>
          </p:nvPr>
        </p:nvGraphicFramePr>
        <p:xfrm>
          <a:off x="288759" y="1253691"/>
          <a:ext cx="9095872" cy="527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95872">
                  <a:extLst>
                    <a:ext uri="{9D8B030D-6E8A-4147-A177-3AD203B41FA5}">
                      <a16:colId xmlns:a16="http://schemas.microsoft.com/office/drawing/2014/main" val="541016548"/>
                    </a:ext>
                  </a:extLst>
                </a:gridCol>
              </a:tblGrid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１．区域施策編策定の基本的事項・背景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08372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（</a:t>
                      </a:r>
                      <a:r>
                        <a:rPr kumimoji="1" lang="en-US" altLang="ja-JP" sz="1400" b="1" dirty="0"/>
                        <a:t>2</a:t>
                      </a:r>
                      <a:r>
                        <a:rPr kumimoji="1" lang="ja-JP" altLang="en-US" sz="1400" b="1" dirty="0"/>
                        <a:t>）区域の特徴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86885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エ　地域の産業の動向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5085782"/>
                  </a:ext>
                </a:extLst>
              </a:tr>
              <a:tr h="1557360">
                <a:tc>
                  <a:txBody>
                    <a:bodyPr/>
                    <a:lstStyle/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587216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8082717-DEAC-45F5-AF2E-0E4900176514}"/>
              </a:ext>
            </a:extLst>
          </p:cNvPr>
          <p:cNvSpPr txBox="1"/>
          <p:nvPr/>
        </p:nvSpPr>
        <p:spPr>
          <a:xfrm>
            <a:off x="7619527" y="30771"/>
            <a:ext cx="1556400" cy="346698"/>
          </a:xfrm>
          <a:prstGeom prst="rect">
            <a:avLst/>
          </a:prstGeom>
          <a:solidFill>
            <a:srgbClr val="F2D3D5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</a:rPr>
              <a:t>ワークシート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4295D67-E3E9-47AE-9D5D-CE7AEDC7D3FF}"/>
              </a:ext>
            </a:extLst>
          </p:cNvPr>
          <p:cNvSpPr txBox="1"/>
          <p:nvPr/>
        </p:nvSpPr>
        <p:spPr>
          <a:xfrm>
            <a:off x="10151705" y="2827938"/>
            <a:ext cx="2883159" cy="85542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dirty="0"/>
              <a:t>※</a:t>
            </a:r>
            <a:r>
              <a:rPr lang="ja-JP" altLang="en-US" dirty="0"/>
              <a:t>記入欄が足りない場合は、</a:t>
            </a:r>
            <a:endParaRPr lang="en-US" altLang="ja-JP" dirty="0"/>
          </a:p>
          <a:p>
            <a:r>
              <a:rPr kumimoji="1" lang="ja-JP" altLang="en-US" dirty="0"/>
              <a:t>適宜、シートをコピーしページを増やしてご対応ください。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709101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5210894-644C-8A14-0B05-57F9C0142BBF}"/>
              </a:ext>
            </a:extLst>
          </p:cNvPr>
          <p:cNvSpPr/>
          <p:nvPr/>
        </p:nvSpPr>
        <p:spPr>
          <a:xfrm>
            <a:off x="0" y="-40907"/>
            <a:ext cx="9906000" cy="64457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6D6968-878E-29E5-E525-18F45EDBAD67}"/>
              </a:ext>
            </a:extLst>
          </p:cNvPr>
          <p:cNvSpPr/>
          <p:nvPr/>
        </p:nvSpPr>
        <p:spPr>
          <a:xfrm>
            <a:off x="288758" y="233413"/>
            <a:ext cx="9095873" cy="745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ワークシート</a:t>
            </a:r>
            <a:r>
              <a:rPr kumimoji="1"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G_</a:t>
            </a:r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実行計画（区域施策編）の作成⑤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8EC597-AFCA-8128-F77F-34AB594542A4}"/>
              </a:ext>
            </a:extLst>
          </p:cNvPr>
          <p:cNvSpPr/>
          <p:nvPr/>
        </p:nvSpPr>
        <p:spPr>
          <a:xfrm>
            <a:off x="5784783" y="423512"/>
            <a:ext cx="3503595" cy="36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自治体名：　　　　　　　　　　　お名前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8" name="表 2">
            <a:extLst>
              <a:ext uri="{FF2B5EF4-FFF2-40B4-BE49-F238E27FC236}">
                <a16:creationId xmlns:a16="http://schemas.microsoft.com/office/drawing/2014/main" id="{3C188781-6012-4D0D-BCB5-7C3BAE9327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597999"/>
              </p:ext>
            </p:extLst>
          </p:nvPr>
        </p:nvGraphicFramePr>
        <p:xfrm>
          <a:off x="288758" y="1253691"/>
          <a:ext cx="9095873" cy="496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95873">
                  <a:extLst>
                    <a:ext uri="{9D8B030D-6E8A-4147-A177-3AD203B41FA5}">
                      <a16:colId xmlns:a16="http://schemas.microsoft.com/office/drawing/2014/main" val="541016548"/>
                    </a:ext>
                  </a:extLst>
                </a:gridCol>
              </a:tblGrid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１．区域施策編策定の基本的事項・背景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08372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（</a:t>
                      </a:r>
                      <a:r>
                        <a:rPr kumimoji="1" lang="en-US" altLang="ja-JP" sz="1400" b="1" dirty="0"/>
                        <a:t>3</a:t>
                      </a:r>
                      <a:r>
                        <a:rPr kumimoji="1" lang="ja-JP" altLang="en-US" sz="1400" b="1" dirty="0"/>
                        <a:t>）計画期間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86885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391041"/>
                  </a:ext>
                </a:extLst>
              </a:tr>
            </a:tbl>
          </a:graphicData>
        </a:graphic>
      </p:graphicFrame>
      <p:sp>
        <p:nvSpPr>
          <p:cNvPr id="14" name="左矢印 422">
            <a:extLst>
              <a:ext uri="{FF2B5EF4-FFF2-40B4-BE49-F238E27FC236}">
                <a16:creationId xmlns:a16="http://schemas.microsoft.com/office/drawing/2014/main" id="{BB6DBE0C-312B-46B6-8562-C024D0ADB732}"/>
              </a:ext>
            </a:extLst>
          </p:cNvPr>
          <p:cNvSpPr/>
          <p:nvPr/>
        </p:nvSpPr>
        <p:spPr>
          <a:xfrm>
            <a:off x="6389516" y="11677000"/>
            <a:ext cx="977265" cy="118125"/>
          </a:xfrm>
          <a:prstGeom prst="lef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7" name="左矢印 423">
            <a:extLst>
              <a:ext uri="{FF2B5EF4-FFF2-40B4-BE49-F238E27FC236}">
                <a16:creationId xmlns:a16="http://schemas.microsoft.com/office/drawing/2014/main" id="{C4435A24-198E-4BA9-9F33-3E6037A74D54}"/>
              </a:ext>
            </a:extLst>
          </p:cNvPr>
          <p:cNvSpPr/>
          <p:nvPr/>
        </p:nvSpPr>
        <p:spPr>
          <a:xfrm rot="10800000">
            <a:off x="7746497" y="11676585"/>
            <a:ext cx="979423" cy="120128"/>
          </a:xfrm>
          <a:prstGeom prst="lef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A33D751-D047-4CCD-B5FA-3F46D6FCE8B8}"/>
              </a:ext>
            </a:extLst>
          </p:cNvPr>
          <p:cNvSpPr txBox="1"/>
          <p:nvPr/>
        </p:nvSpPr>
        <p:spPr>
          <a:xfrm>
            <a:off x="7619527" y="30771"/>
            <a:ext cx="1556400" cy="346698"/>
          </a:xfrm>
          <a:prstGeom prst="rect">
            <a:avLst/>
          </a:prstGeom>
          <a:solidFill>
            <a:srgbClr val="F2D3D5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</a:rPr>
              <a:t>ワークシート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D55A06B-7C18-4B65-846E-1A7FEF34753E}"/>
              </a:ext>
            </a:extLst>
          </p:cNvPr>
          <p:cNvSpPr txBox="1"/>
          <p:nvPr/>
        </p:nvSpPr>
        <p:spPr>
          <a:xfrm>
            <a:off x="10151705" y="2827938"/>
            <a:ext cx="2883159" cy="85542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dirty="0"/>
              <a:t>※</a:t>
            </a:r>
            <a:r>
              <a:rPr lang="ja-JP" altLang="en-US" dirty="0"/>
              <a:t>記入欄が足りない場合は、</a:t>
            </a:r>
            <a:endParaRPr lang="en-US" altLang="ja-JP" dirty="0"/>
          </a:p>
          <a:p>
            <a:r>
              <a:rPr kumimoji="1" lang="ja-JP" altLang="en-US" dirty="0"/>
              <a:t>適宜、シートをコピーしページを増やしてご対応ください。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685958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5210894-644C-8A14-0B05-57F9C0142BBF}"/>
              </a:ext>
            </a:extLst>
          </p:cNvPr>
          <p:cNvSpPr/>
          <p:nvPr/>
        </p:nvSpPr>
        <p:spPr>
          <a:xfrm>
            <a:off x="0" y="-40907"/>
            <a:ext cx="9906000" cy="64457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6D6968-878E-29E5-E525-18F45EDBAD67}"/>
              </a:ext>
            </a:extLst>
          </p:cNvPr>
          <p:cNvSpPr/>
          <p:nvPr/>
        </p:nvSpPr>
        <p:spPr>
          <a:xfrm>
            <a:off x="288758" y="233413"/>
            <a:ext cx="9095873" cy="745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ワークシート</a:t>
            </a:r>
            <a:r>
              <a:rPr kumimoji="1"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G_</a:t>
            </a:r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実行計画（区域施策編）の作成⑥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8EC597-AFCA-8128-F77F-34AB594542A4}"/>
              </a:ext>
            </a:extLst>
          </p:cNvPr>
          <p:cNvSpPr/>
          <p:nvPr/>
        </p:nvSpPr>
        <p:spPr>
          <a:xfrm>
            <a:off x="5784783" y="423512"/>
            <a:ext cx="3503595" cy="36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自治体名：　　　　　　　　　　　お名前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8" name="表 2">
            <a:extLst>
              <a:ext uri="{FF2B5EF4-FFF2-40B4-BE49-F238E27FC236}">
                <a16:creationId xmlns:a16="http://schemas.microsoft.com/office/drawing/2014/main" id="{3C188781-6012-4D0D-BCB5-7C3BAE9327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498936"/>
              </p:ext>
            </p:extLst>
          </p:nvPr>
        </p:nvGraphicFramePr>
        <p:xfrm>
          <a:off x="288758" y="1253691"/>
          <a:ext cx="9095873" cy="4968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95873">
                  <a:extLst>
                    <a:ext uri="{9D8B030D-6E8A-4147-A177-3AD203B41FA5}">
                      <a16:colId xmlns:a16="http://schemas.microsoft.com/office/drawing/2014/main" val="541016548"/>
                    </a:ext>
                  </a:extLst>
                </a:gridCol>
              </a:tblGrid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１．区域施策編策定の基本的事項・背景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08372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（</a:t>
                      </a:r>
                      <a:r>
                        <a:rPr kumimoji="1" lang="en-US" altLang="ja-JP" sz="1400" b="1" dirty="0"/>
                        <a:t>4</a:t>
                      </a:r>
                      <a:r>
                        <a:rPr kumimoji="1" lang="ja-JP" altLang="en-US" sz="1400" b="1" dirty="0"/>
                        <a:t>）推進体制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0692995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587216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DC58759-BFAC-4F8C-9C8A-BCAE2205743F}"/>
              </a:ext>
            </a:extLst>
          </p:cNvPr>
          <p:cNvSpPr txBox="1"/>
          <p:nvPr/>
        </p:nvSpPr>
        <p:spPr>
          <a:xfrm>
            <a:off x="7619527" y="30771"/>
            <a:ext cx="1556400" cy="346698"/>
          </a:xfrm>
          <a:prstGeom prst="rect">
            <a:avLst/>
          </a:prstGeom>
          <a:solidFill>
            <a:srgbClr val="F2D3D5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</a:rPr>
              <a:t>ワークシート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C06CB5A-7B4C-4550-A242-0DF0BC7742B9}"/>
              </a:ext>
            </a:extLst>
          </p:cNvPr>
          <p:cNvSpPr txBox="1"/>
          <p:nvPr/>
        </p:nvSpPr>
        <p:spPr>
          <a:xfrm>
            <a:off x="10151705" y="2827938"/>
            <a:ext cx="2883159" cy="85542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dirty="0"/>
              <a:t>※</a:t>
            </a:r>
            <a:r>
              <a:rPr lang="ja-JP" altLang="en-US" dirty="0"/>
              <a:t>記入欄が足りない場合は、</a:t>
            </a:r>
            <a:endParaRPr lang="en-US" altLang="ja-JP" dirty="0"/>
          </a:p>
          <a:p>
            <a:r>
              <a:rPr kumimoji="1" lang="ja-JP" altLang="en-US" dirty="0"/>
              <a:t>適宜、シートをコピーしページを増やしてご対応ください。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4184714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5210894-644C-8A14-0B05-57F9C0142BBF}"/>
              </a:ext>
            </a:extLst>
          </p:cNvPr>
          <p:cNvSpPr/>
          <p:nvPr/>
        </p:nvSpPr>
        <p:spPr>
          <a:xfrm>
            <a:off x="0" y="-40907"/>
            <a:ext cx="9906000" cy="64457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6D6968-878E-29E5-E525-18F45EDBAD67}"/>
              </a:ext>
            </a:extLst>
          </p:cNvPr>
          <p:cNvSpPr/>
          <p:nvPr/>
        </p:nvSpPr>
        <p:spPr>
          <a:xfrm>
            <a:off x="288758" y="233413"/>
            <a:ext cx="9095873" cy="745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ワークシート</a:t>
            </a:r>
            <a:r>
              <a:rPr kumimoji="1"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G_</a:t>
            </a:r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実行計画（区域施策編）の作成⑦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8EC597-AFCA-8128-F77F-34AB594542A4}"/>
              </a:ext>
            </a:extLst>
          </p:cNvPr>
          <p:cNvSpPr/>
          <p:nvPr/>
        </p:nvSpPr>
        <p:spPr>
          <a:xfrm>
            <a:off x="5784783" y="423512"/>
            <a:ext cx="3503595" cy="36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自治体名：　　　　　　　　　　　お名前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0" name="表 2">
            <a:extLst>
              <a:ext uri="{FF2B5EF4-FFF2-40B4-BE49-F238E27FC236}">
                <a16:creationId xmlns:a16="http://schemas.microsoft.com/office/drawing/2014/main" id="{3FD3960C-AC3B-4C11-AE2B-FC7CD7299E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117490"/>
              </p:ext>
            </p:extLst>
          </p:nvPr>
        </p:nvGraphicFramePr>
        <p:xfrm>
          <a:off x="288759" y="1253691"/>
          <a:ext cx="9095872" cy="518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95872">
                  <a:extLst>
                    <a:ext uri="{9D8B030D-6E8A-4147-A177-3AD203B41FA5}">
                      <a16:colId xmlns:a16="http://schemas.microsoft.com/office/drawing/2014/main" val="541016548"/>
                    </a:ext>
                  </a:extLst>
                </a:gridCol>
              </a:tblGrid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２．温室効果ガス排出量の推計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08372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（</a:t>
                      </a:r>
                      <a:r>
                        <a:rPr kumimoji="1" lang="en-US" altLang="ja-JP" sz="1400" b="1" dirty="0"/>
                        <a:t>1</a:t>
                      </a:r>
                      <a:r>
                        <a:rPr kumimoji="1" lang="ja-JP" altLang="en-US" sz="1400" b="1" dirty="0"/>
                        <a:t>）区域の温室効果ガスの現況推計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86885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391041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F24834F-0182-48B2-A45E-08C87AF8F36A}"/>
              </a:ext>
            </a:extLst>
          </p:cNvPr>
          <p:cNvSpPr txBox="1"/>
          <p:nvPr/>
        </p:nvSpPr>
        <p:spPr>
          <a:xfrm>
            <a:off x="7619527" y="30771"/>
            <a:ext cx="1556400" cy="346698"/>
          </a:xfrm>
          <a:prstGeom prst="rect">
            <a:avLst/>
          </a:prstGeom>
          <a:solidFill>
            <a:srgbClr val="F2D3D5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</a:rPr>
              <a:t>ワークシート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4C4925A-ABD3-4FF2-B88F-857ED4156512}"/>
              </a:ext>
            </a:extLst>
          </p:cNvPr>
          <p:cNvSpPr txBox="1"/>
          <p:nvPr/>
        </p:nvSpPr>
        <p:spPr>
          <a:xfrm>
            <a:off x="10151705" y="2827938"/>
            <a:ext cx="2883159" cy="85542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dirty="0"/>
              <a:t>※</a:t>
            </a:r>
            <a:r>
              <a:rPr lang="ja-JP" altLang="en-US" dirty="0"/>
              <a:t>記入欄が足りない場合は、</a:t>
            </a:r>
            <a:endParaRPr lang="en-US" altLang="ja-JP" dirty="0"/>
          </a:p>
          <a:p>
            <a:r>
              <a:rPr kumimoji="1" lang="ja-JP" altLang="en-US" dirty="0"/>
              <a:t>適宜、シートをコピーしページを増やしてご対応ください。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503540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5210894-644C-8A14-0B05-57F9C0142BBF}"/>
              </a:ext>
            </a:extLst>
          </p:cNvPr>
          <p:cNvSpPr/>
          <p:nvPr/>
        </p:nvSpPr>
        <p:spPr>
          <a:xfrm>
            <a:off x="0" y="-40907"/>
            <a:ext cx="9906000" cy="64457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6D6968-878E-29E5-E525-18F45EDBAD67}"/>
              </a:ext>
            </a:extLst>
          </p:cNvPr>
          <p:cNvSpPr/>
          <p:nvPr/>
        </p:nvSpPr>
        <p:spPr>
          <a:xfrm>
            <a:off x="288758" y="233413"/>
            <a:ext cx="9095873" cy="745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ワークシート</a:t>
            </a:r>
            <a:r>
              <a:rPr kumimoji="1"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G_</a:t>
            </a:r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実行計画（区域施策編）の作成⑧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8EC597-AFCA-8128-F77F-34AB594542A4}"/>
              </a:ext>
            </a:extLst>
          </p:cNvPr>
          <p:cNvSpPr/>
          <p:nvPr/>
        </p:nvSpPr>
        <p:spPr>
          <a:xfrm>
            <a:off x="5784783" y="423512"/>
            <a:ext cx="3503595" cy="36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自治体名：　　　　　　　　　　　お名前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0" name="表 2">
            <a:extLst>
              <a:ext uri="{FF2B5EF4-FFF2-40B4-BE49-F238E27FC236}">
                <a16:creationId xmlns:a16="http://schemas.microsoft.com/office/drawing/2014/main" id="{3FD3960C-AC3B-4C11-AE2B-FC7CD7299E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1787"/>
              </p:ext>
            </p:extLst>
          </p:nvPr>
        </p:nvGraphicFramePr>
        <p:xfrm>
          <a:off x="288759" y="1253691"/>
          <a:ext cx="9095872" cy="509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95872">
                  <a:extLst>
                    <a:ext uri="{9D8B030D-6E8A-4147-A177-3AD203B41FA5}">
                      <a16:colId xmlns:a16="http://schemas.microsoft.com/office/drawing/2014/main" val="541016548"/>
                    </a:ext>
                  </a:extLst>
                </a:gridCol>
              </a:tblGrid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３．計画全体の目標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08372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pPr marL="0" marR="0" lvl="0" indent="0" algn="l" defTabSz="9144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587216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41C8A62-7D76-4027-B6CB-3DB541801F94}"/>
              </a:ext>
            </a:extLst>
          </p:cNvPr>
          <p:cNvSpPr txBox="1"/>
          <p:nvPr/>
        </p:nvSpPr>
        <p:spPr>
          <a:xfrm>
            <a:off x="7619527" y="30771"/>
            <a:ext cx="1556400" cy="346698"/>
          </a:xfrm>
          <a:prstGeom prst="rect">
            <a:avLst/>
          </a:prstGeom>
          <a:solidFill>
            <a:srgbClr val="F2D3D5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</a:rPr>
              <a:t>ワークシート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4D87177-2C33-4F69-9764-9F7CD1A09D62}"/>
              </a:ext>
            </a:extLst>
          </p:cNvPr>
          <p:cNvSpPr txBox="1"/>
          <p:nvPr/>
        </p:nvSpPr>
        <p:spPr>
          <a:xfrm>
            <a:off x="10151705" y="2827938"/>
            <a:ext cx="2883159" cy="85542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dirty="0"/>
              <a:t>※</a:t>
            </a:r>
            <a:r>
              <a:rPr lang="ja-JP" altLang="en-US" dirty="0"/>
              <a:t>記入欄が足りない場合は、</a:t>
            </a:r>
            <a:endParaRPr lang="en-US" altLang="ja-JP" dirty="0"/>
          </a:p>
          <a:p>
            <a:r>
              <a:rPr kumimoji="1" lang="ja-JP" altLang="en-US" dirty="0"/>
              <a:t>適宜、シートをコピーしページを増やしてご対応ください。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9869154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5210894-644C-8A14-0B05-57F9C0142BBF}"/>
              </a:ext>
            </a:extLst>
          </p:cNvPr>
          <p:cNvSpPr/>
          <p:nvPr/>
        </p:nvSpPr>
        <p:spPr>
          <a:xfrm>
            <a:off x="0" y="0"/>
            <a:ext cx="9906000" cy="643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6D6968-878E-29E5-E525-18F45EDBAD67}"/>
              </a:ext>
            </a:extLst>
          </p:cNvPr>
          <p:cNvSpPr/>
          <p:nvPr/>
        </p:nvSpPr>
        <p:spPr>
          <a:xfrm>
            <a:off x="288758" y="233413"/>
            <a:ext cx="9095873" cy="745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ワークシート</a:t>
            </a:r>
            <a:r>
              <a:rPr kumimoji="1"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G_</a:t>
            </a:r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実行計画（区域施策編）の作成⑨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8EC597-AFCA-8128-F77F-34AB594542A4}"/>
              </a:ext>
            </a:extLst>
          </p:cNvPr>
          <p:cNvSpPr/>
          <p:nvPr/>
        </p:nvSpPr>
        <p:spPr>
          <a:xfrm>
            <a:off x="5784783" y="423512"/>
            <a:ext cx="3503595" cy="36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自治体名：　　　　　　　　　　　お名前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8" name="表 2">
            <a:extLst>
              <a:ext uri="{FF2B5EF4-FFF2-40B4-BE49-F238E27FC236}">
                <a16:creationId xmlns:a16="http://schemas.microsoft.com/office/drawing/2014/main" id="{159540F6-5326-49E4-831C-53E4500DE4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586926"/>
              </p:ext>
            </p:extLst>
          </p:nvPr>
        </p:nvGraphicFramePr>
        <p:xfrm>
          <a:off x="288758" y="1139391"/>
          <a:ext cx="9095873" cy="518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95873">
                  <a:extLst>
                    <a:ext uri="{9D8B030D-6E8A-4147-A177-3AD203B41FA5}">
                      <a16:colId xmlns:a16="http://schemas.microsoft.com/office/drawing/2014/main" val="541016548"/>
                    </a:ext>
                  </a:extLst>
                </a:gridCol>
              </a:tblGrid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４．温室効果ガス排出削減等に関する対策・施策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08372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（</a:t>
                      </a:r>
                      <a:r>
                        <a:rPr kumimoji="1" lang="en-US" altLang="ja-JP" sz="1400" b="1" dirty="0"/>
                        <a:t>1</a:t>
                      </a:r>
                      <a:r>
                        <a:rPr kumimoji="1" lang="ja-JP" altLang="en-US" sz="1400" b="1" dirty="0"/>
                        <a:t>）区域の各部門・分野での対策とそのための施策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86885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587216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64802F9-9738-4416-B34C-AD24C4EA09B8}"/>
              </a:ext>
            </a:extLst>
          </p:cNvPr>
          <p:cNvSpPr txBox="1"/>
          <p:nvPr/>
        </p:nvSpPr>
        <p:spPr>
          <a:xfrm>
            <a:off x="7619527" y="30771"/>
            <a:ext cx="1556400" cy="346698"/>
          </a:xfrm>
          <a:prstGeom prst="rect">
            <a:avLst/>
          </a:prstGeom>
          <a:solidFill>
            <a:srgbClr val="F2D3D5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</a:rPr>
              <a:t>ワークシート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574CDB-AC70-4DB5-B9BC-E30EE9A06EC9}"/>
              </a:ext>
            </a:extLst>
          </p:cNvPr>
          <p:cNvSpPr txBox="1"/>
          <p:nvPr/>
        </p:nvSpPr>
        <p:spPr>
          <a:xfrm>
            <a:off x="10151705" y="2827938"/>
            <a:ext cx="2883159" cy="85542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dirty="0"/>
              <a:t>※</a:t>
            </a:r>
            <a:r>
              <a:rPr lang="ja-JP" altLang="en-US" dirty="0"/>
              <a:t>記入欄が足りない場合は、</a:t>
            </a:r>
            <a:endParaRPr lang="en-US" altLang="ja-JP" dirty="0"/>
          </a:p>
          <a:p>
            <a:r>
              <a:rPr kumimoji="1" lang="ja-JP" altLang="en-US" dirty="0"/>
              <a:t>適宜、シートをコピーしページを増やしてご対応ください。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462966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5210894-644C-8A14-0B05-57F9C0142BBF}"/>
              </a:ext>
            </a:extLst>
          </p:cNvPr>
          <p:cNvSpPr/>
          <p:nvPr/>
        </p:nvSpPr>
        <p:spPr>
          <a:xfrm>
            <a:off x="0" y="-40907"/>
            <a:ext cx="9906000" cy="64753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6D6968-878E-29E5-E525-18F45EDBAD67}"/>
              </a:ext>
            </a:extLst>
          </p:cNvPr>
          <p:cNvSpPr/>
          <p:nvPr/>
        </p:nvSpPr>
        <p:spPr>
          <a:xfrm>
            <a:off x="288758" y="233413"/>
            <a:ext cx="9095873" cy="745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ワークシート</a:t>
            </a:r>
            <a:r>
              <a:rPr kumimoji="1"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G_</a:t>
            </a:r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実行計画（区域施策編）の作成⑩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8EC597-AFCA-8128-F77F-34AB594542A4}"/>
              </a:ext>
            </a:extLst>
          </p:cNvPr>
          <p:cNvSpPr/>
          <p:nvPr/>
        </p:nvSpPr>
        <p:spPr>
          <a:xfrm>
            <a:off x="5784783" y="423512"/>
            <a:ext cx="3503595" cy="36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自治体名：　　　　　　　　　　　お名前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9" name="表 2">
            <a:extLst>
              <a:ext uri="{FF2B5EF4-FFF2-40B4-BE49-F238E27FC236}">
                <a16:creationId xmlns:a16="http://schemas.microsoft.com/office/drawing/2014/main" id="{4B7768E5-2DBD-4316-9D83-448DEDFADC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657069"/>
              </p:ext>
            </p:extLst>
          </p:nvPr>
        </p:nvGraphicFramePr>
        <p:xfrm>
          <a:off x="288758" y="1324506"/>
          <a:ext cx="9095873" cy="5151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95873">
                  <a:extLst>
                    <a:ext uri="{9D8B030D-6E8A-4147-A177-3AD203B41FA5}">
                      <a16:colId xmlns:a16="http://schemas.microsoft.com/office/drawing/2014/main" val="541016548"/>
                    </a:ext>
                  </a:extLst>
                </a:gridCol>
              </a:tblGrid>
              <a:tr h="189771">
                <a:tc>
                  <a:txBody>
                    <a:bodyPr/>
                    <a:lstStyle/>
                    <a:p>
                      <a:r>
                        <a:rPr kumimoji="1" lang="en-US" altLang="ja-JP" sz="1400" b="1" dirty="0"/>
                        <a:t>5</a:t>
                      </a:r>
                      <a:r>
                        <a:rPr kumimoji="1" lang="ja-JP" altLang="en-US" sz="1400" b="1" dirty="0"/>
                        <a:t>．区域施策編の実施及び進捗管理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08372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（</a:t>
                      </a:r>
                      <a:r>
                        <a:rPr kumimoji="1" lang="en-US" altLang="ja-JP" sz="1400" b="1" dirty="0"/>
                        <a:t>1</a:t>
                      </a:r>
                      <a:r>
                        <a:rPr kumimoji="1" lang="ja-JP" altLang="en-US" sz="1400" b="1" dirty="0"/>
                        <a:t>）実施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1153304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（</a:t>
                      </a:r>
                      <a:r>
                        <a:rPr kumimoji="1" lang="en-US" altLang="ja-JP" sz="1400" b="1" dirty="0"/>
                        <a:t>2</a:t>
                      </a:r>
                      <a:r>
                        <a:rPr kumimoji="1" lang="ja-JP" altLang="en-US" sz="1400" b="1" dirty="0"/>
                        <a:t>）進捗管理・評価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672076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（</a:t>
                      </a:r>
                      <a:r>
                        <a:rPr kumimoji="1" lang="en-US" altLang="ja-JP" sz="1400" b="1" dirty="0"/>
                        <a:t>3</a:t>
                      </a:r>
                      <a:r>
                        <a:rPr kumimoji="1" lang="ja-JP" altLang="en-US" sz="1400" b="1" dirty="0"/>
                        <a:t>）見直し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86885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587216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6109806-24A8-4343-AF80-78D6C8A87F7B}"/>
              </a:ext>
            </a:extLst>
          </p:cNvPr>
          <p:cNvSpPr txBox="1"/>
          <p:nvPr/>
        </p:nvSpPr>
        <p:spPr>
          <a:xfrm>
            <a:off x="7619527" y="30771"/>
            <a:ext cx="1556400" cy="346698"/>
          </a:xfrm>
          <a:prstGeom prst="rect">
            <a:avLst/>
          </a:prstGeom>
          <a:solidFill>
            <a:srgbClr val="F2D3D5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</a:rPr>
              <a:t>ワークシート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A650EC4-DA5D-42BF-8789-845AD3245D62}"/>
              </a:ext>
            </a:extLst>
          </p:cNvPr>
          <p:cNvSpPr txBox="1"/>
          <p:nvPr/>
        </p:nvSpPr>
        <p:spPr>
          <a:xfrm>
            <a:off x="10151705" y="2827938"/>
            <a:ext cx="2883159" cy="85542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dirty="0"/>
              <a:t>※</a:t>
            </a:r>
            <a:r>
              <a:rPr lang="ja-JP" altLang="en-US" dirty="0"/>
              <a:t>記入欄が足りない場合は、</a:t>
            </a:r>
            <a:endParaRPr lang="en-US" altLang="ja-JP" dirty="0"/>
          </a:p>
          <a:p>
            <a:r>
              <a:rPr kumimoji="1" lang="ja-JP" altLang="en-US" dirty="0"/>
              <a:t>適宜、シートをコピーしページを増やしてご対応ください。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378859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B096B4-148F-CC2B-29A3-1F526A87E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975" y="1895249"/>
            <a:ext cx="7838051" cy="914439"/>
          </a:xfrm>
        </p:spPr>
        <p:txBody>
          <a:bodyPr>
            <a:normAutofit/>
          </a:bodyPr>
          <a:lstStyle/>
          <a:p>
            <a:r>
              <a:rPr lang="ja-JP" altLang="en-US" sz="2400" dirty="0"/>
              <a:t>令和５年度北海道地域脱炭素ステップアップ講座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88E9217B-A8F1-9183-1B53-1DC62D0123EA}"/>
              </a:ext>
            </a:extLst>
          </p:cNvPr>
          <p:cNvSpPr txBox="1">
            <a:spLocks/>
          </p:cNvSpPr>
          <p:nvPr/>
        </p:nvSpPr>
        <p:spPr>
          <a:xfrm>
            <a:off x="1041780" y="4647480"/>
            <a:ext cx="7838051" cy="880053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Tx/>
              <a:buNone/>
              <a:defRPr kumimoji="1" sz="2000" b="1" kern="120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/>
              <a:t>地域脱炭素ステップアップ講座支援事務局</a:t>
            </a:r>
            <a:endParaRPr lang="en-US" altLang="ja-JP" sz="1600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CC7350A1-1FC1-DA9E-D8F5-7B8BB15FCE56}"/>
              </a:ext>
            </a:extLst>
          </p:cNvPr>
          <p:cNvSpPr txBox="1">
            <a:spLocks/>
          </p:cNvSpPr>
          <p:nvPr/>
        </p:nvSpPr>
        <p:spPr>
          <a:xfrm>
            <a:off x="1041780" y="2742454"/>
            <a:ext cx="7838051" cy="914439"/>
          </a:xfrm>
          <a:prstGeom prst="rect">
            <a:avLst/>
          </a:prstGeom>
        </p:spPr>
        <p:txBody>
          <a:bodyPr lIns="0" tIns="65317" rIns="0" bIns="0" anchor="ctr" anchorCtr="0">
            <a:normAutofit/>
          </a:bodyPr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ja-JP" altLang="en-US" sz="3600" b="1" kern="12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r>
              <a:rPr lang="ja-JP" altLang="en-US" sz="3200" dirty="0"/>
              <a:t>～</a:t>
            </a:r>
            <a:r>
              <a:rPr lang="en-US" altLang="ja-JP" sz="3200" dirty="0"/>
              <a:t>1</a:t>
            </a:r>
            <a:r>
              <a:rPr lang="ja-JP" altLang="en-US" sz="3200" dirty="0"/>
              <a:t>日目：ワークショップ②～</a:t>
            </a:r>
          </a:p>
        </p:txBody>
      </p:sp>
    </p:spTree>
    <p:extLst>
      <p:ext uri="{BB962C8B-B14F-4D97-AF65-F5344CB8AC3E}">
        <p14:creationId xmlns:p14="http://schemas.microsoft.com/office/powerpoint/2010/main" val="2848924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5210894-644C-8A14-0B05-57F9C0142BBF}"/>
              </a:ext>
            </a:extLst>
          </p:cNvPr>
          <p:cNvSpPr/>
          <p:nvPr/>
        </p:nvSpPr>
        <p:spPr>
          <a:xfrm>
            <a:off x="0" y="-40907"/>
            <a:ext cx="9906000" cy="63807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6D6968-878E-29E5-E525-18F45EDBAD67}"/>
              </a:ext>
            </a:extLst>
          </p:cNvPr>
          <p:cNvSpPr/>
          <p:nvPr/>
        </p:nvSpPr>
        <p:spPr>
          <a:xfrm>
            <a:off x="288758" y="233413"/>
            <a:ext cx="9095873" cy="745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ワークシート</a:t>
            </a:r>
            <a:r>
              <a:rPr kumimoji="1"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E_</a:t>
            </a:r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対応する脱炭素施策の洗い出し①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8EC597-AFCA-8128-F77F-34AB594542A4}"/>
              </a:ext>
            </a:extLst>
          </p:cNvPr>
          <p:cNvSpPr/>
          <p:nvPr/>
        </p:nvSpPr>
        <p:spPr>
          <a:xfrm>
            <a:off x="5784783" y="423512"/>
            <a:ext cx="3503595" cy="36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自治体名：　　　　　　　　　　　お名前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4" name="表 6">
            <a:extLst>
              <a:ext uri="{FF2B5EF4-FFF2-40B4-BE49-F238E27FC236}">
                <a16:creationId xmlns:a16="http://schemas.microsoft.com/office/drawing/2014/main" id="{9023BAAF-A00A-42ED-88B7-150568D06E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076697"/>
              </p:ext>
            </p:extLst>
          </p:nvPr>
        </p:nvGraphicFramePr>
        <p:xfrm>
          <a:off x="309489" y="1223385"/>
          <a:ext cx="8927817" cy="52137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2699">
                  <a:extLst>
                    <a:ext uri="{9D8B030D-6E8A-4147-A177-3AD203B41FA5}">
                      <a16:colId xmlns:a16="http://schemas.microsoft.com/office/drawing/2014/main" val="761218046"/>
                    </a:ext>
                  </a:extLst>
                </a:gridCol>
                <a:gridCol w="2939143">
                  <a:extLst>
                    <a:ext uri="{9D8B030D-6E8A-4147-A177-3AD203B41FA5}">
                      <a16:colId xmlns:a16="http://schemas.microsoft.com/office/drawing/2014/main" val="2379966133"/>
                    </a:ext>
                  </a:extLst>
                </a:gridCol>
                <a:gridCol w="4655975">
                  <a:extLst>
                    <a:ext uri="{9D8B030D-6E8A-4147-A177-3AD203B41FA5}">
                      <a16:colId xmlns:a16="http://schemas.microsoft.com/office/drawing/2014/main" val="2315079367"/>
                    </a:ext>
                  </a:extLst>
                </a:gridCol>
              </a:tblGrid>
              <a:tr h="269513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区分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区域の特徴（ワークシート</a:t>
                      </a:r>
                      <a:r>
                        <a:rPr kumimoji="1" lang="en-US" altLang="ja-JP" sz="1400" dirty="0">
                          <a:solidFill>
                            <a:schemeClr val="bg1"/>
                          </a:solidFill>
                        </a:rPr>
                        <a:t>A</a:t>
                      </a: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参照）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対応する脱炭素施策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552709"/>
                  </a:ext>
                </a:extLst>
              </a:tr>
              <a:tr h="1227232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人口動態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89144603"/>
                  </a:ext>
                </a:extLst>
              </a:tr>
              <a:tr h="1227232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気候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42042384"/>
                  </a:ext>
                </a:extLst>
              </a:tr>
              <a:tr h="1227232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土地利用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37456370"/>
                  </a:ext>
                </a:extLst>
              </a:tr>
              <a:tr h="1227232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経済</a:t>
                      </a:r>
                      <a:r>
                        <a:rPr kumimoji="1" lang="en-US" altLang="ja-JP" sz="1400" dirty="0"/>
                        <a:t>/</a:t>
                      </a:r>
                    </a:p>
                    <a:p>
                      <a:r>
                        <a:rPr kumimoji="1" lang="ja-JP" altLang="en-US" sz="1400" dirty="0"/>
                        <a:t>産業動向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50844043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29E5AD8-3ABA-4F1A-B610-C3F94AF9D33B}"/>
              </a:ext>
            </a:extLst>
          </p:cNvPr>
          <p:cNvSpPr txBox="1"/>
          <p:nvPr/>
        </p:nvSpPr>
        <p:spPr>
          <a:xfrm>
            <a:off x="7619527" y="30771"/>
            <a:ext cx="1556400" cy="346698"/>
          </a:xfrm>
          <a:prstGeom prst="rect">
            <a:avLst/>
          </a:prstGeom>
          <a:solidFill>
            <a:srgbClr val="F2D3D5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</a:rPr>
              <a:t>ワークシート</a:t>
            </a:r>
          </a:p>
        </p:txBody>
      </p:sp>
    </p:spTree>
    <p:extLst>
      <p:ext uri="{BB962C8B-B14F-4D97-AF65-F5344CB8AC3E}">
        <p14:creationId xmlns:p14="http://schemas.microsoft.com/office/powerpoint/2010/main" val="1197485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5210894-644C-8A14-0B05-57F9C0142BBF}"/>
              </a:ext>
            </a:extLst>
          </p:cNvPr>
          <p:cNvSpPr/>
          <p:nvPr/>
        </p:nvSpPr>
        <p:spPr>
          <a:xfrm>
            <a:off x="0" y="-40907"/>
            <a:ext cx="9906000" cy="64753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6D6968-878E-29E5-E525-18F45EDBAD67}"/>
              </a:ext>
            </a:extLst>
          </p:cNvPr>
          <p:cNvSpPr/>
          <p:nvPr/>
        </p:nvSpPr>
        <p:spPr>
          <a:xfrm>
            <a:off x="288758" y="233413"/>
            <a:ext cx="9095873" cy="745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ワークシート</a:t>
            </a:r>
            <a:r>
              <a:rPr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</a:t>
            </a:r>
            <a:r>
              <a:rPr kumimoji="1"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_</a:t>
            </a:r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対応する脱炭素施策の洗い出し②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8EC597-AFCA-8128-F77F-34AB594542A4}"/>
              </a:ext>
            </a:extLst>
          </p:cNvPr>
          <p:cNvSpPr/>
          <p:nvPr/>
        </p:nvSpPr>
        <p:spPr>
          <a:xfrm>
            <a:off x="5784783" y="423512"/>
            <a:ext cx="3503595" cy="36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自治体名：　　　　　　　　　　　お名前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4" name="表 6">
            <a:extLst>
              <a:ext uri="{FF2B5EF4-FFF2-40B4-BE49-F238E27FC236}">
                <a16:creationId xmlns:a16="http://schemas.microsoft.com/office/drawing/2014/main" id="{9023BAAF-A00A-42ED-88B7-150568D06E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520385"/>
              </p:ext>
            </p:extLst>
          </p:nvPr>
        </p:nvGraphicFramePr>
        <p:xfrm>
          <a:off x="309489" y="1223385"/>
          <a:ext cx="8927817" cy="40493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2699">
                  <a:extLst>
                    <a:ext uri="{9D8B030D-6E8A-4147-A177-3AD203B41FA5}">
                      <a16:colId xmlns:a16="http://schemas.microsoft.com/office/drawing/2014/main" val="761218046"/>
                    </a:ext>
                  </a:extLst>
                </a:gridCol>
                <a:gridCol w="2939143">
                  <a:extLst>
                    <a:ext uri="{9D8B030D-6E8A-4147-A177-3AD203B41FA5}">
                      <a16:colId xmlns:a16="http://schemas.microsoft.com/office/drawing/2014/main" val="2379966133"/>
                    </a:ext>
                  </a:extLst>
                </a:gridCol>
                <a:gridCol w="4655975">
                  <a:extLst>
                    <a:ext uri="{9D8B030D-6E8A-4147-A177-3AD203B41FA5}">
                      <a16:colId xmlns:a16="http://schemas.microsoft.com/office/drawing/2014/main" val="2315079367"/>
                    </a:ext>
                  </a:extLst>
                </a:gridCol>
              </a:tblGrid>
              <a:tr h="353488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区分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区域の特徴（ワークシート</a:t>
                      </a:r>
                      <a:r>
                        <a:rPr kumimoji="1" lang="en-US" altLang="ja-JP" sz="1400" dirty="0">
                          <a:solidFill>
                            <a:schemeClr val="bg1"/>
                          </a:solidFill>
                        </a:rPr>
                        <a:t>A</a:t>
                      </a: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参照）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対応する脱炭素施策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552709"/>
                  </a:ext>
                </a:extLst>
              </a:tr>
              <a:tr h="1231967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健康福祉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89144603"/>
                  </a:ext>
                </a:extLst>
              </a:tr>
              <a:tr h="1231967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公共施設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42042384"/>
                  </a:ext>
                </a:extLst>
              </a:tr>
              <a:tr h="1231967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建築物</a:t>
                      </a:r>
                      <a:r>
                        <a:rPr kumimoji="1" lang="en-US" altLang="ja-JP" sz="1400" dirty="0"/>
                        <a:t>/</a:t>
                      </a:r>
                    </a:p>
                    <a:p>
                      <a:r>
                        <a:rPr kumimoji="1" lang="ja-JP" altLang="en-US" sz="1400" dirty="0"/>
                        <a:t>まちづくり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37456370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C8C473-DCE2-44F3-9F8B-E29BCEC7F05D}"/>
              </a:ext>
            </a:extLst>
          </p:cNvPr>
          <p:cNvSpPr txBox="1"/>
          <p:nvPr/>
        </p:nvSpPr>
        <p:spPr>
          <a:xfrm>
            <a:off x="7619527" y="30771"/>
            <a:ext cx="1556400" cy="346698"/>
          </a:xfrm>
          <a:prstGeom prst="rect">
            <a:avLst/>
          </a:prstGeom>
          <a:solidFill>
            <a:srgbClr val="F2D3D5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</a:rPr>
              <a:t>ワークシート</a:t>
            </a:r>
          </a:p>
        </p:txBody>
      </p:sp>
    </p:spTree>
    <p:extLst>
      <p:ext uri="{BB962C8B-B14F-4D97-AF65-F5344CB8AC3E}">
        <p14:creationId xmlns:p14="http://schemas.microsoft.com/office/powerpoint/2010/main" val="2446080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5210894-644C-8A14-0B05-57F9C0142BBF}"/>
              </a:ext>
            </a:extLst>
          </p:cNvPr>
          <p:cNvSpPr/>
          <p:nvPr/>
        </p:nvSpPr>
        <p:spPr>
          <a:xfrm>
            <a:off x="0" y="-40907"/>
            <a:ext cx="9906000" cy="6357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6D6968-878E-29E5-E525-18F45EDBAD67}"/>
              </a:ext>
            </a:extLst>
          </p:cNvPr>
          <p:cNvSpPr/>
          <p:nvPr/>
        </p:nvSpPr>
        <p:spPr>
          <a:xfrm>
            <a:off x="288758" y="233413"/>
            <a:ext cx="9095873" cy="745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ワークシート</a:t>
            </a:r>
            <a:r>
              <a:rPr kumimoji="1"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E_</a:t>
            </a:r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対応する脱炭素施策の洗い出し③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8EC597-AFCA-8128-F77F-34AB594542A4}"/>
              </a:ext>
            </a:extLst>
          </p:cNvPr>
          <p:cNvSpPr/>
          <p:nvPr/>
        </p:nvSpPr>
        <p:spPr>
          <a:xfrm>
            <a:off x="5784783" y="423512"/>
            <a:ext cx="3503595" cy="36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自治体名：　　　　　　　　　　　お名前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8" name="表 6">
            <a:extLst>
              <a:ext uri="{FF2B5EF4-FFF2-40B4-BE49-F238E27FC236}">
                <a16:creationId xmlns:a16="http://schemas.microsoft.com/office/drawing/2014/main" id="{63245C94-F21D-488A-B5E0-0D13E72C3F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746551"/>
              </p:ext>
            </p:extLst>
          </p:nvPr>
        </p:nvGraphicFramePr>
        <p:xfrm>
          <a:off x="309489" y="1223386"/>
          <a:ext cx="9109814" cy="49019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2699">
                  <a:extLst>
                    <a:ext uri="{9D8B030D-6E8A-4147-A177-3AD203B41FA5}">
                      <a16:colId xmlns:a16="http://schemas.microsoft.com/office/drawing/2014/main" val="761218046"/>
                    </a:ext>
                  </a:extLst>
                </a:gridCol>
                <a:gridCol w="7777115">
                  <a:extLst>
                    <a:ext uri="{9D8B030D-6E8A-4147-A177-3AD203B41FA5}">
                      <a16:colId xmlns:a16="http://schemas.microsoft.com/office/drawing/2014/main" val="2315079367"/>
                    </a:ext>
                  </a:extLst>
                </a:gridCol>
              </a:tblGrid>
              <a:tr h="241520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区分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脱炭素施策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552709"/>
                  </a:ext>
                </a:extLst>
              </a:tr>
              <a:tr h="1532367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その他①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144603"/>
                  </a:ext>
                </a:extLst>
              </a:tr>
              <a:tr h="1532367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その他②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042384"/>
                  </a:ext>
                </a:extLst>
              </a:tr>
              <a:tr h="1532367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その他③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456370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C2C2654-4EEA-41A9-8AF1-165D67E3EAAC}"/>
              </a:ext>
            </a:extLst>
          </p:cNvPr>
          <p:cNvSpPr txBox="1"/>
          <p:nvPr/>
        </p:nvSpPr>
        <p:spPr>
          <a:xfrm>
            <a:off x="7619527" y="30771"/>
            <a:ext cx="1556400" cy="346698"/>
          </a:xfrm>
          <a:prstGeom prst="rect">
            <a:avLst/>
          </a:prstGeom>
          <a:solidFill>
            <a:srgbClr val="F2D3D5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</a:rPr>
              <a:t>ワークシート</a:t>
            </a:r>
          </a:p>
        </p:txBody>
      </p:sp>
    </p:spTree>
    <p:extLst>
      <p:ext uri="{BB962C8B-B14F-4D97-AF65-F5344CB8AC3E}">
        <p14:creationId xmlns:p14="http://schemas.microsoft.com/office/powerpoint/2010/main" val="1079730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B096B4-148F-CC2B-29A3-1F526A87E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975" y="1895249"/>
            <a:ext cx="7838051" cy="914439"/>
          </a:xfrm>
        </p:spPr>
        <p:txBody>
          <a:bodyPr>
            <a:normAutofit/>
          </a:bodyPr>
          <a:lstStyle/>
          <a:p>
            <a:r>
              <a:rPr lang="ja-JP" altLang="en-US" sz="2400" dirty="0"/>
              <a:t>令和５年度北海道地域脱炭素ステップアップ講座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88E9217B-A8F1-9183-1B53-1DC62D0123EA}"/>
              </a:ext>
            </a:extLst>
          </p:cNvPr>
          <p:cNvSpPr txBox="1">
            <a:spLocks/>
          </p:cNvSpPr>
          <p:nvPr/>
        </p:nvSpPr>
        <p:spPr>
          <a:xfrm>
            <a:off x="1041780" y="4647480"/>
            <a:ext cx="7838051" cy="880053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Tx/>
              <a:buNone/>
              <a:defRPr kumimoji="1" sz="2000" b="1" kern="120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/>
              <a:t>地域脱炭素ステップアップ講座支援事務局</a:t>
            </a:r>
            <a:endParaRPr lang="en-US" altLang="ja-JP" sz="1600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CC7350A1-1FC1-DA9E-D8F5-7B8BB15FCE56}"/>
              </a:ext>
            </a:extLst>
          </p:cNvPr>
          <p:cNvSpPr txBox="1">
            <a:spLocks/>
          </p:cNvSpPr>
          <p:nvPr/>
        </p:nvSpPr>
        <p:spPr>
          <a:xfrm>
            <a:off x="1041780" y="2742454"/>
            <a:ext cx="7838051" cy="914439"/>
          </a:xfrm>
          <a:prstGeom prst="rect">
            <a:avLst/>
          </a:prstGeom>
        </p:spPr>
        <p:txBody>
          <a:bodyPr lIns="0" tIns="65317" rIns="0" bIns="0" anchor="ctr" anchorCtr="0">
            <a:normAutofit/>
          </a:bodyPr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ja-JP" altLang="en-US" sz="3600" b="1" kern="12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r>
              <a:rPr lang="ja-JP" altLang="en-US" sz="3200" dirty="0"/>
              <a:t>～</a:t>
            </a:r>
            <a:r>
              <a:rPr lang="en-US" altLang="ja-JP" sz="3200" dirty="0"/>
              <a:t>2</a:t>
            </a:r>
            <a:r>
              <a:rPr lang="ja-JP" altLang="en-US" sz="3200" dirty="0"/>
              <a:t>日目：ワークショップ④～</a:t>
            </a:r>
          </a:p>
        </p:txBody>
      </p:sp>
    </p:spTree>
    <p:extLst>
      <p:ext uri="{BB962C8B-B14F-4D97-AF65-F5344CB8AC3E}">
        <p14:creationId xmlns:p14="http://schemas.microsoft.com/office/powerpoint/2010/main" val="384657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5210894-644C-8A14-0B05-57F9C0142BBF}"/>
              </a:ext>
            </a:extLst>
          </p:cNvPr>
          <p:cNvSpPr/>
          <p:nvPr/>
        </p:nvSpPr>
        <p:spPr>
          <a:xfrm>
            <a:off x="0" y="-40907"/>
            <a:ext cx="9906000" cy="64833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6D6968-878E-29E5-E525-18F45EDBAD67}"/>
              </a:ext>
            </a:extLst>
          </p:cNvPr>
          <p:cNvSpPr/>
          <p:nvPr/>
        </p:nvSpPr>
        <p:spPr>
          <a:xfrm>
            <a:off x="288758" y="233413"/>
            <a:ext cx="9095873" cy="745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ワークシート</a:t>
            </a:r>
            <a:r>
              <a:rPr kumimoji="1"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F_</a:t>
            </a:r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実行に向けた課題の洗い出し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8EC597-AFCA-8128-F77F-34AB594542A4}"/>
              </a:ext>
            </a:extLst>
          </p:cNvPr>
          <p:cNvSpPr/>
          <p:nvPr/>
        </p:nvSpPr>
        <p:spPr>
          <a:xfrm>
            <a:off x="5784783" y="423512"/>
            <a:ext cx="3503595" cy="36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自治体名：　　　　　　　　　　　お名前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コンテンツ プレースホルダー 1">
            <a:extLst>
              <a:ext uri="{FF2B5EF4-FFF2-40B4-BE49-F238E27FC236}">
                <a16:creationId xmlns:a16="http://schemas.microsoft.com/office/drawing/2014/main" id="{7AA70D3B-692F-49FD-846B-164FA4815B02}"/>
              </a:ext>
            </a:extLst>
          </p:cNvPr>
          <p:cNvSpPr txBox="1">
            <a:spLocks/>
          </p:cNvSpPr>
          <p:nvPr/>
        </p:nvSpPr>
        <p:spPr>
          <a:xfrm>
            <a:off x="188295" y="1151908"/>
            <a:ext cx="8647637" cy="6194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6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17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19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23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25" indent="-228602" algn="l" defTabSz="91440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ja-JP" altLang="en-US" sz="1600" dirty="0"/>
              <a:t>以下の内容について、</a:t>
            </a:r>
            <a:r>
              <a:rPr lang="en-US" altLang="ja-JP" sz="1600" dirty="0"/>
              <a:t> 『</a:t>
            </a:r>
            <a:r>
              <a:rPr lang="ja-JP" altLang="en-US" sz="1600" dirty="0"/>
              <a:t>情報</a:t>
            </a:r>
            <a:r>
              <a:rPr lang="en-US" altLang="ja-JP" sz="1600" dirty="0"/>
              <a:t>』</a:t>
            </a:r>
            <a:r>
              <a:rPr lang="ja-JP" altLang="en-US" sz="1600" dirty="0"/>
              <a:t>、</a:t>
            </a:r>
            <a:r>
              <a:rPr lang="en-US" altLang="ja-JP" sz="1600" dirty="0"/>
              <a:t>『</a:t>
            </a:r>
            <a:r>
              <a:rPr lang="ja-JP" altLang="en-US" sz="1600" dirty="0"/>
              <a:t>コト</a:t>
            </a:r>
            <a:r>
              <a:rPr lang="en-US" altLang="ja-JP" sz="1600" dirty="0"/>
              <a:t>』</a:t>
            </a:r>
            <a:r>
              <a:rPr lang="ja-JP" altLang="en-US" sz="1600" dirty="0"/>
              <a:t>、</a:t>
            </a:r>
            <a:r>
              <a:rPr lang="en-US" altLang="ja-JP" sz="1600" dirty="0"/>
              <a:t>『</a:t>
            </a:r>
            <a:r>
              <a:rPr lang="ja-JP" altLang="en-US" sz="1600" dirty="0"/>
              <a:t>ヒト</a:t>
            </a:r>
            <a:r>
              <a:rPr lang="en-US" altLang="ja-JP" sz="1600" dirty="0"/>
              <a:t>/</a:t>
            </a:r>
            <a:r>
              <a:rPr lang="ja-JP" altLang="en-US" sz="1600" dirty="0"/>
              <a:t>事業者</a:t>
            </a:r>
            <a:r>
              <a:rPr lang="en-US" altLang="ja-JP" sz="1600" dirty="0"/>
              <a:t>』</a:t>
            </a:r>
            <a:r>
              <a:rPr lang="ja-JP" altLang="en-US" sz="1600" dirty="0"/>
              <a:t>の観点で、現状の課題や今後のアクションプランについて検討してください。</a:t>
            </a:r>
            <a:r>
              <a:rPr lang="en-US" altLang="ja-JP" sz="1600" dirty="0"/>
              <a:t>※</a:t>
            </a:r>
            <a:r>
              <a:rPr lang="ja-JP" altLang="en-US" sz="1600" dirty="0"/>
              <a:t>全てのマスを埋める必要はありません。</a:t>
            </a:r>
          </a:p>
        </p:txBody>
      </p:sp>
      <p:graphicFrame>
        <p:nvGraphicFramePr>
          <p:cNvPr id="11" name="表 6">
            <a:extLst>
              <a:ext uri="{FF2B5EF4-FFF2-40B4-BE49-F238E27FC236}">
                <a16:creationId xmlns:a16="http://schemas.microsoft.com/office/drawing/2014/main" id="{B58F601E-3371-4840-9FD6-10B055DAD1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104413"/>
              </p:ext>
            </p:extLst>
          </p:nvPr>
        </p:nvGraphicFramePr>
        <p:xfrm>
          <a:off x="287178" y="1771325"/>
          <a:ext cx="9095873" cy="49759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0330">
                  <a:extLst>
                    <a:ext uri="{9D8B030D-6E8A-4147-A177-3AD203B41FA5}">
                      <a16:colId xmlns:a16="http://schemas.microsoft.com/office/drawing/2014/main" val="761218046"/>
                    </a:ext>
                  </a:extLst>
                </a:gridCol>
                <a:gridCol w="2486151">
                  <a:extLst>
                    <a:ext uri="{9D8B030D-6E8A-4147-A177-3AD203B41FA5}">
                      <a16:colId xmlns:a16="http://schemas.microsoft.com/office/drawing/2014/main" val="2379966133"/>
                    </a:ext>
                  </a:extLst>
                </a:gridCol>
                <a:gridCol w="2486151">
                  <a:extLst>
                    <a:ext uri="{9D8B030D-6E8A-4147-A177-3AD203B41FA5}">
                      <a16:colId xmlns:a16="http://schemas.microsoft.com/office/drawing/2014/main" val="1378252621"/>
                    </a:ext>
                  </a:extLst>
                </a:gridCol>
                <a:gridCol w="2203241">
                  <a:extLst>
                    <a:ext uri="{9D8B030D-6E8A-4147-A177-3AD203B41FA5}">
                      <a16:colId xmlns:a16="http://schemas.microsoft.com/office/drawing/2014/main" val="378321545"/>
                    </a:ext>
                  </a:extLst>
                </a:gridCol>
              </a:tblGrid>
              <a:tr h="216095">
                <a:tc rowSpan="2"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内容</a:t>
                      </a:r>
                    </a:p>
                  </a:txBody>
                  <a:tcPr anchor="b">
                    <a:solidFill>
                      <a:schemeClr val="accent6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現状の課題や今後のアクションプラン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457772"/>
                  </a:ext>
                </a:extLst>
              </a:tr>
              <a:tr h="216095">
                <a:tc vMerge="1"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内容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情報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コト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ヒト</a:t>
                      </a:r>
                      <a:r>
                        <a:rPr kumimoji="1" lang="en-US" altLang="ja-JP" sz="1400" dirty="0">
                          <a:solidFill>
                            <a:schemeClr val="bg1"/>
                          </a:solidFill>
                        </a:rPr>
                        <a:t>/</a:t>
                      </a: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</a:rPr>
                        <a:t>事業者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552709"/>
                  </a:ext>
                </a:extLst>
              </a:tr>
              <a:tr h="873263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対策実施に向けた課題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144603"/>
                  </a:ext>
                </a:extLst>
              </a:tr>
              <a:tr h="873263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庁内体制の構築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042384"/>
                  </a:ext>
                </a:extLst>
              </a:tr>
              <a:tr h="873263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庁内の合意形成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456370"/>
                  </a:ext>
                </a:extLst>
              </a:tr>
              <a:tr h="87326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/>
                        <a:t>庁外体制の構築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844043"/>
                  </a:ext>
                </a:extLst>
              </a:tr>
              <a:tr h="873263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庁外ステークホルダーとの合意形成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303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6E98EDE-C573-4A5A-BF59-0C13FE5CE49A}"/>
              </a:ext>
            </a:extLst>
          </p:cNvPr>
          <p:cNvSpPr txBox="1"/>
          <p:nvPr/>
        </p:nvSpPr>
        <p:spPr>
          <a:xfrm>
            <a:off x="7619527" y="30771"/>
            <a:ext cx="1556400" cy="346698"/>
          </a:xfrm>
          <a:prstGeom prst="rect">
            <a:avLst/>
          </a:prstGeom>
          <a:solidFill>
            <a:srgbClr val="F2D3D5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</a:rPr>
              <a:t>ワークシート</a:t>
            </a:r>
          </a:p>
        </p:txBody>
      </p:sp>
    </p:spTree>
    <p:extLst>
      <p:ext uri="{BB962C8B-B14F-4D97-AF65-F5344CB8AC3E}">
        <p14:creationId xmlns:p14="http://schemas.microsoft.com/office/powerpoint/2010/main" val="2079091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B096B4-148F-CC2B-29A3-1F526A87E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975" y="1895249"/>
            <a:ext cx="7838051" cy="914439"/>
          </a:xfrm>
        </p:spPr>
        <p:txBody>
          <a:bodyPr>
            <a:normAutofit/>
          </a:bodyPr>
          <a:lstStyle/>
          <a:p>
            <a:r>
              <a:rPr lang="ja-JP" altLang="en-US" sz="2400" dirty="0"/>
              <a:t>令和５年度北海道地域脱炭素ステップアップ講座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88E9217B-A8F1-9183-1B53-1DC62D0123EA}"/>
              </a:ext>
            </a:extLst>
          </p:cNvPr>
          <p:cNvSpPr txBox="1">
            <a:spLocks/>
          </p:cNvSpPr>
          <p:nvPr/>
        </p:nvSpPr>
        <p:spPr>
          <a:xfrm>
            <a:off x="1041780" y="4647480"/>
            <a:ext cx="7838051" cy="880053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Tx/>
              <a:buNone/>
              <a:defRPr kumimoji="1" sz="2000" b="1" kern="120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Tx/>
              <a:buNone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kumimoji="1"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/>
              <a:t>地域脱炭素ステップアップ講座支援事務局</a:t>
            </a:r>
            <a:endParaRPr lang="en-US" altLang="ja-JP" sz="1600" dirty="0"/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CC7350A1-1FC1-DA9E-D8F5-7B8BB15FCE56}"/>
              </a:ext>
            </a:extLst>
          </p:cNvPr>
          <p:cNvSpPr txBox="1">
            <a:spLocks/>
          </p:cNvSpPr>
          <p:nvPr/>
        </p:nvSpPr>
        <p:spPr>
          <a:xfrm>
            <a:off x="1041780" y="2742454"/>
            <a:ext cx="7838051" cy="914439"/>
          </a:xfrm>
          <a:prstGeom prst="rect">
            <a:avLst/>
          </a:prstGeom>
        </p:spPr>
        <p:txBody>
          <a:bodyPr lIns="0" tIns="65317" rIns="0" bIns="0" anchor="ctr" anchorCtr="0">
            <a:normAutofit/>
          </a:bodyPr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lang="ja-JP" altLang="en-US" sz="3600" b="1" kern="12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</a:lstStyle>
          <a:p>
            <a:r>
              <a:rPr lang="ja-JP" altLang="en-US" sz="3200" dirty="0"/>
              <a:t>～実行計画の作成～</a:t>
            </a:r>
          </a:p>
        </p:txBody>
      </p:sp>
    </p:spTree>
    <p:extLst>
      <p:ext uri="{BB962C8B-B14F-4D97-AF65-F5344CB8AC3E}">
        <p14:creationId xmlns:p14="http://schemas.microsoft.com/office/powerpoint/2010/main" val="2991238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5210894-644C-8A14-0B05-57F9C0142BBF}"/>
              </a:ext>
            </a:extLst>
          </p:cNvPr>
          <p:cNvSpPr/>
          <p:nvPr/>
        </p:nvSpPr>
        <p:spPr>
          <a:xfrm>
            <a:off x="0" y="-40907"/>
            <a:ext cx="9906000" cy="64753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F6D6968-878E-29E5-E525-18F45EDBAD67}"/>
              </a:ext>
            </a:extLst>
          </p:cNvPr>
          <p:cNvSpPr/>
          <p:nvPr/>
        </p:nvSpPr>
        <p:spPr>
          <a:xfrm>
            <a:off x="288758" y="233413"/>
            <a:ext cx="9095873" cy="74595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ワークシート</a:t>
            </a:r>
            <a:r>
              <a:rPr kumimoji="1" lang="en-US" altLang="ja-JP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G_</a:t>
            </a:r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実行計画（区域施策編）の作成①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58EC597-AFCA-8128-F77F-34AB594542A4}"/>
              </a:ext>
            </a:extLst>
          </p:cNvPr>
          <p:cNvSpPr/>
          <p:nvPr/>
        </p:nvSpPr>
        <p:spPr>
          <a:xfrm>
            <a:off x="5784783" y="423512"/>
            <a:ext cx="3503595" cy="3657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自治体名：　　　　　　　　　　　お名前</a:t>
            </a:r>
            <a:r>
              <a:rPr kumimoji="1"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8" name="表 2">
            <a:extLst>
              <a:ext uri="{FF2B5EF4-FFF2-40B4-BE49-F238E27FC236}">
                <a16:creationId xmlns:a16="http://schemas.microsoft.com/office/drawing/2014/main" id="{89C0F711-8158-4A08-8CA9-85BE9E83D9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552673"/>
              </p:ext>
            </p:extLst>
          </p:nvPr>
        </p:nvGraphicFramePr>
        <p:xfrm>
          <a:off x="289070" y="1324506"/>
          <a:ext cx="9095561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95561">
                  <a:extLst>
                    <a:ext uri="{9D8B030D-6E8A-4147-A177-3AD203B41FA5}">
                      <a16:colId xmlns:a16="http://schemas.microsoft.com/office/drawing/2014/main" val="541016548"/>
                    </a:ext>
                  </a:extLst>
                </a:gridCol>
              </a:tblGrid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１．区域施策編策定の基本的事項・背景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08372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b="1" dirty="0"/>
                        <a:t>（</a:t>
                      </a:r>
                      <a:r>
                        <a:rPr kumimoji="1" lang="en-US" altLang="ja-JP" sz="1400" b="1" dirty="0"/>
                        <a:t>1</a:t>
                      </a:r>
                      <a:r>
                        <a:rPr kumimoji="1" lang="ja-JP" altLang="en-US" sz="1400" b="1" dirty="0"/>
                        <a:t>）区域施策編策定の背景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86885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ア　気候変動の影響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917226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イ　地球温暖化対策をめぐる国際的な動向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0692995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ウ　地球温暖化対策をめぐる国内の動向</a:t>
                      </a:r>
                    </a:p>
                  </a:txBody>
                  <a:tcPr>
                    <a:solidFill>
                      <a:schemeClr val="accent6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897900"/>
                  </a:ext>
                </a:extLst>
              </a:tr>
              <a:tr h="189771">
                <a:tc>
                  <a:txBody>
                    <a:bodyPr/>
                    <a:lstStyle/>
                    <a:p>
                      <a:endParaRPr kumimoji="1" lang="en-US" altLang="ja-JP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en-US" altLang="ja-JP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7705126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4BB6475-F2F2-442B-8467-FB426D6A08A6}"/>
              </a:ext>
            </a:extLst>
          </p:cNvPr>
          <p:cNvSpPr txBox="1"/>
          <p:nvPr/>
        </p:nvSpPr>
        <p:spPr>
          <a:xfrm>
            <a:off x="7619527" y="30771"/>
            <a:ext cx="1556400" cy="346698"/>
          </a:xfrm>
          <a:prstGeom prst="rect">
            <a:avLst/>
          </a:prstGeom>
          <a:solidFill>
            <a:srgbClr val="F2D3D5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tx2"/>
                </a:solidFill>
              </a:rPr>
              <a:t>ワークシート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4147DE5-6AA7-463E-A080-6A9808BDC859}"/>
              </a:ext>
            </a:extLst>
          </p:cNvPr>
          <p:cNvSpPr txBox="1"/>
          <p:nvPr/>
        </p:nvSpPr>
        <p:spPr>
          <a:xfrm>
            <a:off x="10151705" y="2827938"/>
            <a:ext cx="2883159" cy="85542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dirty="0"/>
              <a:t>※</a:t>
            </a:r>
            <a:r>
              <a:rPr lang="ja-JP" altLang="en-US" dirty="0"/>
              <a:t>記入欄が足りない場合は、</a:t>
            </a:r>
            <a:endParaRPr lang="en-US" altLang="ja-JP" dirty="0"/>
          </a:p>
          <a:p>
            <a:r>
              <a:rPr kumimoji="1" lang="ja-JP" altLang="en-US" dirty="0"/>
              <a:t>適宜、シートをコピーしページを増やしてご対応ください。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00994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242852"/>
      </a:dk2>
      <a:lt2>
        <a:srgbClr val="498DF1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環境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lIns="0" tIns="0" rIns="0" bIns="0" rtlCol="0" anchor="ctr"/>
      <a:lstStyle>
        <a:defPPr algn="ctr">
          <a:defRPr kumimoji="1" sz="1600" dirty="0" smtClean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地球局所管事項説明資料">
  <a:themeElements>
    <a:clrScheme name="環境省template">
      <a:dk1>
        <a:sysClr val="windowText" lastClr="000000"/>
      </a:dk1>
      <a:lt1>
        <a:sysClr val="window" lastClr="FFFFFF"/>
      </a:lt1>
      <a:dk2>
        <a:srgbClr val="009C89"/>
      </a:dk2>
      <a:lt2>
        <a:srgbClr val="00584E"/>
      </a:lt2>
      <a:accent1>
        <a:srgbClr val="38BEE2"/>
      </a:accent1>
      <a:accent2>
        <a:srgbClr val="43B99A"/>
      </a:accent2>
      <a:accent3>
        <a:srgbClr val="83A4D1"/>
      </a:accent3>
      <a:accent4>
        <a:srgbClr val="C89E28"/>
      </a:accent4>
      <a:accent5>
        <a:srgbClr val="AC353C"/>
      </a:accent5>
      <a:accent6>
        <a:srgbClr val="ED7D31"/>
      </a:accent6>
      <a:hlink>
        <a:srgbClr val="0563C1"/>
      </a:hlink>
      <a:folHlink>
        <a:srgbClr val="954F72"/>
      </a:folHlink>
    </a:clrScheme>
    <a:fontScheme name="環境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lIns="0" tIns="0" rIns="0" bIns="0" rtlCol="0" anchor="ctr"/>
      <a:lstStyle>
        <a:defPPr algn="ctr">
          <a:defRPr kumimoji="1" sz="1600" dirty="0" smtClean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0_Office テーマ">
  <a:themeElements>
    <a:clrScheme name="環境省template">
      <a:dk1>
        <a:sysClr val="windowText" lastClr="000000"/>
      </a:dk1>
      <a:lt1>
        <a:sysClr val="window" lastClr="FFFFFF"/>
      </a:lt1>
      <a:dk2>
        <a:srgbClr val="009C89"/>
      </a:dk2>
      <a:lt2>
        <a:srgbClr val="00584E"/>
      </a:lt2>
      <a:accent1>
        <a:srgbClr val="38BEE2"/>
      </a:accent1>
      <a:accent2>
        <a:srgbClr val="43B99A"/>
      </a:accent2>
      <a:accent3>
        <a:srgbClr val="83A4D1"/>
      </a:accent3>
      <a:accent4>
        <a:srgbClr val="C89E28"/>
      </a:accent4>
      <a:accent5>
        <a:srgbClr val="AC353C"/>
      </a:accent5>
      <a:accent6>
        <a:srgbClr val="ED7D31"/>
      </a:accent6>
      <a:hlink>
        <a:srgbClr val="0563C1"/>
      </a:hlink>
      <a:folHlink>
        <a:srgbClr val="954F72"/>
      </a:folHlink>
    </a:clrScheme>
    <a:fontScheme name="環境省template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lIns="0" tIns="0" rIns="0" bIns="0" rtlCol="0" anchor="ctr"/>
      <a:lstStyle>
        <a:defPPr algn="ctr">
          <a:defRPr kumimoji="1" sz="1600" dirty="0" smtClean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6A42AEB0EB1814181AA5A207BB7CD16" ma:contentTypeVersion="36" ma:contentTypeDescription="新しいドキュメントを作成します。" ma:contentTypeScope="" ma:versionID="8bf6c454b605d0888af2c96c1316f24e">
  <xsd:schema xmlns:xsd="http://www.w3.org/2001/XMLSchema" xmlns:xs="http://www.w3.org/2001/XMLSchema" xmlns:p="http://schemas.microsoft.com/office/2006/metadata/properties" xmlns:ns2="8a62ebb6-b711-4ab7-b33d-9110d61cbdd9" xmlns:ns3="cd910eac-860b-4774-900b-10edfc4b71b2" xmlns:ns4="b36b396b-ce71-4894-a1f2-4205d8faa0e3" targetNamespace="http://schemas.microsoft.com/office/2006/metadata/properties" ma:root="true" ma:fieldsID="8cd26ad7b168937d0b6c6693750c03e7" ns2:_="" ns3:_="" ns4:_="">
    <xsd:import namespace="8a62ebb6-b711-4ab7-b33d-9110d61cbdd9"/>
    <xsd:import namespace="cd910eac-860b-4774-900b-10edfc4b71b2"/>
    <xsd:import namespace="b36b396b-ce71-4894-a1f2-4205d8faa0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Project" minOccurs="0"/>
                <xsd:element ref="ns2:MediaLengthInSeconds" minOccurs="0"/>
                <xsd:element ref="ns2:_Flow_SignoffStatus" minOccurs="0"/>
                <xsd:element ref="ns2:_x60c5__x5831__x533a__x5206_" minOccurs="0"/>
                <xsd:element ref="ns2:_x4eba__x6570_" minOccurs="0"/>
                <xsd:element ref="ns2:_x6301__x51fa__x5a92__x4f53_" minOccurs="0"/>
                <xsd:element ref="ns2:_x6301__x51fa__x8005_" minOccurs="0"/>
                <xsd:element ref="ns2:_x6301__x51fa__x65e5_" minOccurs="0"/>
                <xsd:element ref="ns2:_x8fd4__x5374_or_x5ec3__x68c4__x65e5_" minOccurs="0"/>
                <xsd:element ref="ns2:GDPR_x5bfe__x8c61__x6570_" minOccurs="0"/>
                <xsd:element ref="ns2:GDPR_x65e5__x672c__x4ee5__x5916__x306e__x7b2c__x4e09__x56fd__x79fb__x8ee2__x304c__x3042__x308b__x5834__x5408__x306e__x56fd__x540d_" minOccurs="0"/>
                <xsd:element ref="ns2:GDPRJTB_x306e__x5f79__x5272_" minOccurs="0"/>
                <xsd:element ref="ns2:GDPRJTB_x003d_P_x306e__x5834__x5408__x306e__xff7a__xff9d__xff84__xff9b__xff70__xff97__xff70__x540d_" minOccurs="0"/>
                <xsd:element ref="ns2:lcf76f155ced4ddcb4097134ff3c332f" minOccurs="0"/>
                <xsd:element ref="ns4:TaxCatchAll" minOccurs="0"/>
                <xsd:element ref="ns2:_x4f5c__x6210__x65e5_" minOccurs="0"/>
                <xsd:element ref="ns2:_x8cac__x4efb__x8005_" minOccurs="0"/>
                <xsd:element ref="ns2:Archive_x4e88__x5b9a__x65e5_" minOccurs="0"/>
                <xsd:element ref="ns2:MediaServiceObjectDetectorVersions" minOccurs="0"/>
                <xsd:element ref="ns2:_x6570__x5024_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62ebb6-b711-4ab7-b33d-9110d61cbd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Project" ma:index="20" nillable="true" ma:displayName="Project " ma:description="SESPP事務局" ma:format="Dropdown" ma:internalName="Project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Flow_SignoffStatus" ma:index="22" nillable="true" ma:displayName="出発日" ma:format="DateOnly" ma:internalName="_x627f__x8a8d__x306e__x72b6__x614b_">
      <xsd:simpleType>
        <xsd:restriction base="dms:DateTime"/>
      </xsd:simpleType>
    </xsd:element>
    <xsd:element name="_x60c5__x5831__x533a__x5206_" ma:index="23" nillable="true" ma:displayName="情報区分" ma:format="Dropdown" ma:internalName="_x60c5__x5831__x533a__x5206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氏名のみ"/>
                    <xsd:enumeration value="連絡先（住所・TEL・メアド））"/>
                    <xsd:enumeration value="パスポート・口座"/>
                    <xsd:enumeration value="アレルギー等"/>
                    <xsd:enumeration value="マイナンバー"/>
                    <xsd:enumeration value="印刷済"/>
                    <xsd:enumeration value="セットアップ済"/>
                  </xsd:restriction>
                </xsd:simpleType>
              </xsd:element>
            </xsd:sequence>
          </xsd:extension>
        </xsd:complexContent>
      </xsd:complexType>
    </xsd:element>
    <xsd:element name="_x4eba__x6570_" ma:index="24" nillable="true" ma:displayName="人数" ma:format="Dropdown" ma:internalName="_x4eba__x6570_" ma:percentage="FALSE">
      <xsd:simpleType>
        <xsd:restriction base="dms:Number"/>
      </xsd:simpleType>
    </xsd:element>
    <xsd:element name="_x6301__x51fa__x5a92__x4f53_" ma:index="25" nillable="true" ma:displayName="持出媒体" ma:description="100名以上or要配慮個人情報のみ管理記入（PCごと持出の場合は記入不要）" ma:format="Dropdown" ma:internalName="_x6301__x51fa__x5a92__x4f53_">
      <xsd:simpleType>
        <xsd:restriction base="dms:Choice">
          <xsd:enumeration value="紙"/>
          <xsd:enumeration value="記憶媒体（USB等にDL）"/>
          <xsd:enumeration value="選択肢 3"/>
        </xsd:restriction>
      </xsd:simpleType>
    </xsd:element>
    <xsd:element name="_x6301__x51fa__x8005_" ma:index="26" nillable="true" ma:displayName="持出者" ma:description="100名以上or要配慮個人情報のみ管理記入（PCごと持出の場合は記入不要）" ma:format="Dropdown" ma:internalName="_x6301__x51fa__x8005_">
      <xsd:simpleType>
        <xsd:restriction base="dms:Text">
          <xsd:maxLength value="255"/>
        </xsd:restriction>
      </xsd:simpleType>
    </xsd:element>
    <xsd:element name="_x6301__x51fa__x65e5_" ma:index="27" nillable="true" ma:displayName="持出日" ma:description="100名以上or要配慮個人情報のみ管理記入（PCごと持出の場合は記入不要）" ma:format="DateOnly" ma:internalName="_x6301__x51fa__x65e5_">
      <xsd:simpleType>
        <xsd:restriction base="dms:DateTime"/>
      </xsd:simpleType>
    </xsd:element>
    <xsd:element name="_x8fd4__x5374_or_x5ec3__x68c4__x65e5_" ma:index="28" nillable="true" ma:displayName="返却or廃棄日" ma:description="100名以上or要配慮個人情報のみ管理記入（PCごと持出の場合は記入不要）" ma:format="DateOnly" ma:internalName="_x8fd4__x5374_or_x5ec3__x68c4__x65e5_">
      <xsd:simpleType>
        <xsd:restriction base="dms:DateTime"/>
      </xsd:simpleType>
    </xsd:element>
    <xsd:element name="GDPR_x5bfe__x8c61__x6570_" ma:index="29" nillable="true" ma:displayName="GDPR対象数" ma:description="対象がある場合のみ記入" ma:format="Dropdown" ma:internalName="GDPR_x5bfe__x8c61__x6570_" ma:percentage="FALSE">
      <xsd:simpleType>
        <xsd:restriction base="dms:Number"/>
      </xsd:simpleType>
    </xsd:element>
    <xsd:element name="GDPR_x65e5__x672c__x4ee5__x5916__x306e__x7b2c__x4e09__x56fd__x79fb__x8ee2__x304c__x3042__x308b__x5834__x5408__x306e__x56fd__x540d_" ma:index="30" nillable="true" ma:displayName="GDPR 日本以外の第三国移転がある場合の国名" ma:description="対象がある場合のみ記入" ma:format="Dropdown" ma:internalName="GDPR_x65e5__x672c__x4ee5__x5916__x306e__x7b2c__x4e09__x56fd__x79fb__x8ee2__x304c__x3042__x308b__x5834__x5408__x306e__x56fd__x540d_">
      <xsd:simpleType>
        <xsd:restriction base="dms:Text">
          <xsd:maxLength value="255"/>
        </xsd:restriction>
      </xsd:simpleType>
    </xsd:element>
    <xsd:element name="GDPRJTB_x306e__x5f79__x5272_" ma:index="31" nillable="true" ma:displayName="GDPR JTBの役割" ma:description="対象がある場合のみ記入" ma:format="Dropdown" ma:internalName="GDPRJTB_x306e__x5f79__x5272_">
      <xsd:simpleType>
        <xsd:restriction base="dms:Choice">
          <xsd:enumeration value="ｺﾝﾄﾛｰﾗｰ"/>
          <xsd:enumeration value="ﾌﾟﾛｾｯｻｰ"/>
          <xsd:enumeration value="選択肢 3"/>
        </xsd:restriction>
      </xsd:simpleType>
    </xsd:element>
    <xsd:element name="GDPRJTB_x003d_P_x306e__x5834__x5408__x306e__xff7a__xff9d__xff84__xff9b__xff70__xff97__xff70__x540d_" ma:index="32" nillable="true" ma:displayName="GDPR JTB=Pの場合のｺﾝﾄﾛｰﾗｰ名" ma:description="対象がある場合のみ記入" ma:format="Dropdown" ma:internalName="GDPRJTB_x003d_P_x306e__x5834__x5408__x306e__xff7a__xff9d__xff84__xff9b__xff70__xff97__xff70__x540d_">
      <xsd:simpleType>
        <xsd:restriction base="dms:Text">
          <xsd:maxLength value="255"/>
        </xsd:restriction>
      </xsd:simpleType>
    </xsd:element>
    <xsd:element name="lcf76f155ced4ddcb4097134ff3c332f" ma:index="34" nillable="true" ma:taxonomy="true" ma:internalName="lcf76f155ced4ddcb4097134ff3c332f" ma:taxonomyFieldName="MediaServiceImageTags" ma:displayName="画像タグ" ma:readOnly="false" ma:fieldId="{5cf76f15-5ced-4ddc-b409-7134ff3c332f}" ma:taxonomyMulti="true" ma:sspId="08c8fdf5-0e4d-4d1b-afea-4d142c4803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x4f5c__x6210__x65e5_" ma:index="36" nillable="true" ma:displayName="作成日" ma:format="Dropdown" ma:internalName="_x4f5c__x6210__x65e5_">
      <xsd:simpleType>
        <xsd:restriction base="dms:Text">
          <xsd:maxLength value="255"/>
        </xsd:restriction>
      </xsd:simpleType>
    </xsd:element>
    <xsd:element name="_x8cac__x4efb__x8005_" ma:index="37" nillable="true" ma:displayName="管理者" ma:format="Dropdown" ma:list="UserInfo" ma:SharePointGroup="0" ma:internalName="_x8cac__x4efb__x8005_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e_x4e88__x5b9a__x65e5_" ma:index="38" nillable="true" ma:displayName="Archive予定日" ma:format="DateOnly" ma:internalName="Archive_x4e88__x5b9a__x65e5_">
      <xsd:simpleType>
        <xsd:restriction base="dms:DateTime"/>
      </xsd:simpleType>
    </xsd:element>
    <xsd:element name="MediaServiceObjectDetectorVersions" ma:index="3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_x6570__x5024_" ma:index="40" nillable="true" ma:displayName="数値" ma:format="Dropdown" ma:internalName="_x6570__x5024_" ma:percentage="FALSE">
      <xsd:simpleType>
        <xsd:restriction base="dms:Number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910eac-860b-4774-900b-10edfc4b71b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6b396b-ce71-4894-a1f2-4205d8faa0e3" elementFormDefault="qualified">
    <xsd:import namespace="http://schemas.microsoft.com/office/2006/documentManagement/types"/>
    <xsd:import namespace="http://schemas.microsoft.com/office/infopath/2007/PartnerControls"/>
    <xsd:element name="TaxCatchAll" ma:index="35" nillable="true" ma:displayName="Taxonomy Catch All Column" ma:hidden="true" ma:list="{52269072-2F2F-4DD1-8FD4-D7A54CDD6844}" ma:internalName="TaxCatchAll" ma:showField="CatchAllData" ma:web="{cd910eac-860b-4774-900b-10edfc4b71b2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36b396b-ce71-4894-a1f2-4205d8faa0e3" xsi:nil="true"/>
    <lcf76f155ced4ddcb4097134ff3c332f xmlns="8a62ebb6-b711-4ab7-b33d-9110d61cbdd9">
      <Terms xmlns="http://schemas.microsoft.com/office/infopath/2007/PartnerControls"/>
    </lcf76f155ced4ddcb4097134ff3c332f>
    <GDPRJTB_x003d_P_x306e__x5834__x5408__x306e__xff7a__xff9d__xff84__xff9b__xff70__xff97__xff70__x540d_ xmlns="8a62ebb6-b711-4ab7-b33d-9110d61cbdd9" xsi:nil="true"/>
    <_x4eba__x6570_ xmlns="8a62ebb6-b711-4ab7-b33d-9110d61cbdd9" xsi:nil="true"/>
    <GDPR_x65e5__x672c__x4ee5__x5916__x306e__x7b2c__x4e09__x56fd__x79fb__x8ee2__x304c__x3042__x308b__x5834__x5408__x306e__x56fd__x540d_ xmlns="8a62ebb6-b711-4ab7-b33d-9110d61cbdd9" xsi:nil="true"/>
    <Archive_x4e88__x5b9a__x65e5_ xmlns="8a62ebb6-b711-4ab7-b33d-9110d61cbdd9" xsi:nil="true"/>
    <GDPR_x5bfe__x8c61__x6570_ xmlns="8a62ebb6-b711-4ab7-b33d-9110d61cbdd9" xsi:nil="true"/>
    <GDPRJTB_x306e__x5f79__x5272_ xmlns="8a62ebb6-b711-4ab7-b33d-9110d61cbdd9" xsi:nil="true"/>
    <_x8fd4__x5374_or_x5ec3__x68c4__x65e5_ xmlns="8a62ebb6-b711-4ab7-b33d-9110d61cbdd9" xsi:nil="true"/>
    <_Flow_SignoffStatus xmlns="8a62ebb6-b711-4ab7-b33d-9110d61cbdd9" xsi:nil="true"/>
    <_x60c5__x5831__x533a__x5206_ xmlns="8a62ebb6-b711-4ab7-b33d-9110d61cbdd9" xsi:nil="true"/>
    <_x6301__x51fa__x8005_ xmlns="8a62ebb6-b711-4ab7-b33d-9110d61cbdd9" xsi:nil="true"/>
    <_x6301__x51fa__x65e5_ xmlns="8a62ebb6-b711-4ab7-b33d-9110d61cbdd9" xsi:nil="true"/>
    <_x8cac__x4efb__x8005_ xmlns="8a62ebb6-b711-4ab7-b33d-9110d61cbdd9">
      <UserInfo>
        <DisplayName/>
        <AccountId xsi:nil="true"/>
        <AccountType/>
      </UserInfo>
    </_x8cac__x4efb__x8005_>
    <_x6301__x51fa__x5a92__x4f53_ xmlns="8a62ebb6-b711-4ab7-b33d-9110d61cbdd9" xsi:nil="true"/>
    <_x6570__x5024_ xmlns="8a62ebb6-b711-4ab7-b33d-9110d61cbdd9" xsi:nil="true"/>
    <Project xmlns="8a62ebb6-b711-4ab7-b33d-9110d61cbdd9" xsi:nil="true"/>
    <_x4f5c__x6210__x65e5_ xmlns="8a62ebb6-b711-4ab7-b33d-9110d61cbdd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2FBA69-FDE6-4215-9481-ADD6E28147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62ebb6-b711-4ab7-b33d-9110d61cbdd9"/>
    <ds:schemaRef ds:uri="cd910eac-860b-4774-900b-10edfc4b71b2"/>
    <ds:schemaRef ds:uri="b36b396b-ce71-4894-a1f2-4205d8faa0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D5C911-BAC4-432C-B47D-1F5CEDF0220C}">
  <ds:schemaRefs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79c3ef84-3228-4465-be97-6fda9766fbcb"/>
    <ds:schemaRef ds:uri="6abfa7f4-861a-40dc-a097-543c32b18d48"/>
    <ds:schemaRef ds:uri="http://purl.org/dc/terms/"/>
    <ds:schemaRef ds:uri="b36b396b-ce71-4894-a1f2-4205d8faa0e3"/>
    <ds:schemaRef ds:uri="8a62ebb6-b711-4ab7-b33d-9110d61cbdd9"/>
  </ds:schemaRefs>
</ds:datastoreItem>
</file>

<file path=customXml/itemProps3.xml><?xml version="1.0" encoding="utf-8"?>
<ds:datastoreItem xmlns:ds="http://schemas.openxmlformats.org/officeDocument/2006/customXml" ds:itemID="{F2974527-F6B4-4FB9-BC6C-00B60DEC2E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889</Words>
  <Application>Microsoft Macintosh PowerPoint</Application>
  <PresentationFormat>A4 210 x 297 mm</PresentationFormat>
  <Paragraphs>306</Paragraphs>
  <Slides>18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18</vt:i4>
      </vt:variant>
    </vt:vector>
  </HeadingPairs>
  <TitlesOfParts>
    <vt:vector size="30" baseType="lpstr">
      <vt:lpstr>Meiryo UI</vt:lpstr>
      <vt:lpstr>メイリオ</vt:lpstr>
      <vt:lpstr>メイリオ</vt:lpstr>
      <vt:lpstr>游ゴシック</vt:lpstr>
      <vt:lpstr>游ゴシック Light</vt:lpstr>
      <vt:lpstr>Arial</vt:lpstr>
      <vt:lpstr>Comic Sans MS</vt:lpstr>
      <vt:lpstr>Wingdings</vt:lpstr>
      <vt:lpstr>Office テーマ</vt:lpstr>
      <vt:lpstr>1_地球局所管事項説明資料</vt:lpstr>
      <vt:lpstr>2_デザインの設定</vt:lpstr>
      <vt:lpstr>10_Office テーマ</vt:lpstr>
      <vt:lpstr>令和５年度北海道地域脱炭素ステップアップ講座</vt:lpstr>
      <vt:lpstr>令和５年度北海道地域脱炭素ステップアップ講座</vt:lpstr>
      <vt:lpstr>PowerPoint プレゼンテーション</vt:lpstr>
      <vt:lpstr>PowerPoint プレゼンテーション</vt:lpstr>
      <vt:lpstr>PowerPoint プレゼンテーション</vt:lpstr>
      <vt:lpstr>令和５年度北海道地域脱炭素ステップアップ講座</vt:lpstr>
      <vt:lpstr>PowerPoint プレゼンテーション</vt:lpstr>
      <vt:lpstr>令和５年度北海道地域脱炭素ステップアップ講座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（ワークショップ）ワークシート</dc:title>
  <dc:subject/>
  <dc:creator/>
  <cp:keywords/>
  <dc:description/>
  <cp:revision>1</cp:revision>
  <dcterms:modified xsi:type="dcterms:W3CDTF">2024-04-25T06:21:37Z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0x01010076A42AEB0EB1814181AA5A207BB7CD16</vt:lpwstr>
  </property>
  <property fmtid="{D5CDD505-2E9C-101B-9397-08002B2CF9AE}" pid="3" name="MediaServiceImageTags">
    <vt:lpwstr/>
  </property>
</Properties>
</file>