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2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7"/>
  </p:notesMasterIdLst>
  <p:sldIdLst>
    <p:sldId id="1905" r:id="rId6"/>
  </p:sldIdLst>
  <p:sldSz cx="9906000" cy="6858000" type="A4"/>
  <p:notesSz cx="6807200" cy="9939338"/>
  <p:custDataLst>
    <p:tags r:id="rId8"/>
  </p:custDataLst>
  <p:defaultTextStyle>
    <a:defPPr>
      <a:defRPr lang="ja-JP"/>
    </a:defPPr>
    <a:lvl1pPr marL="0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8529FE2-C3A8-EF37-6EA2-42407B35E8E6}" name="新山 貴俊" initials="新山" userId="S::NIIYAM01@moe.go.jp::49323f4e-8c13-4be4-b97f-448439a34ef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枝 奨悟" initials="三枝" lastIdx="1" clrIdx="0">
    <p:extLst>
      <p:ext uri="{19B8F6BF-5375-455C-9EA6-DF929625EA0E}">
        <p15:presenceInfo xmlns:p15="http://schemas.microsoft.com/office/powerpoint/2012/main" userId="S-1-5-21-1193615144-2552221804-3558163934-666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CC"/>
    <a:srgbClr val="E6E6E6"/>
    <a:srgbClr val="009C89"/>
    <a:srgbClr val="FF99FF"/>
    <a:srgbClr val="D7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237B04-4A34-4E61-955B-BC6906AD9EF5}" v="18" dt="2025-06-30T05:51:11.4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5214" autoAdjust="0"/>
  </p:normalViewPr>
  <p:slideViewPr>
    <p:cSldViewPr snapToGrid="0" showGuides="1">
      <p:cViewPr>
        <p:scale>
          <a:sx n="66" d="100"/>
          <a:sy n="66" d="100"/>
        </p:scale>
        <p:origin x="1500" y="220"/>
      </p:cViewPr>
      <p:guideLst/>
    </p:cSldViewPr>
  </p:slideViewPr>
  <p:outlineViewPr>
    <p:cViewPr>
      <p:scale>
        <a:sx n="33" d="100"/>
        <a:sy n="33" d="100"/>
      </p:scale>
      <p:origin x="0" y="-14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2588"/>
    </p:cViewPr>
  </p:sorterViewPr>
  <p:notesViewPr>
    <p:cSldViewPr snapToGrid="0">
      <p:cViewPr varScale="1">
        <p:scale>
          <a:sx n="46" d="100"/>
          <a:sy n="46" d="100"/>
        </p:scale>
        <p:origin x="195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畑川 悠介(HATAGAWA Yusuke)" userId="a9f46272-9443-4cc2-81b0-215075b61a2d" providerId="ADAL" clId="{00237B04-4A34-4E61-955B-BC6906AD9EF5}"/>
    <pc:docChg chg="undo custSel modSld">
      <pc:chgData name="畑川 悠介(HATAGAWA Yusuke)" userId="a9f46272-9443-4cc2-81b0-215075b61a2d" providerId="ADAL" clId="{00237B04-4A34-4E61-955B-BC6906AD9EF5}" dt="2025-06-30T05:52:31.777" v="176" actId="478"/>
      <pc:docMkLst>
        <pc:docMk/>
      </pc:docMkLst>
      <pc:sldChg chg="addSp delSp modSp mod">
        <pc:chgData name="畑川 悠介(HATAGAWA Yusuke)" userId="a9f46272-9443-4cc2-81b0-215075b61a2d" providerId="ADAL" clId="{00237B04-4A34-4E61-955B-BC6906AD9EF5}" dt="2025-06-30T05:52:31.777" v="176" actId="478"/>
        <pc:sldMkLst>
          <pc:docMk/>
          <pc:sldMk cId="3016358600" sldId="1905"/>
        </pc:sldMkLst>
        <pc:spChg chg="mod">
          <ac:chgData name="畑川 悠介(HATAGAWA Yusuke)" userId="a9f46272-9443-4cc2-81b0-215075b61a2d" providerId="ADAL" clId="{00237B04-4A34-4E61-955B-BC6906AD9EF5}" dt="2025-06-30T05:47:20.265" v="0" actId="13926"/>
          <ac:spMkLst>
            <pc:docMk/>
            <pc:sldMk cId="3016358600" sldId="1905"/>
            <ac:spMk id="2" creationId="{78921656-0DB1-4262-82B3-100B52F0FB2A}"/>
          </ac:spMkLst>
        </pc:spChg>
        <pc:spChg chg="del">
          <ac:chgData name="畑川 悠介(HATAGAWA Yusuke)" userId="a9f46272-9443-4cc2-81b0-215075b61a2d" providerId="ADAL" clId="{00237B04-4A34-4E61-955B-BC6906AD9EF5}" dt="2025-06-30T05:48:40.237" v="20" actId="478"/>
          <ac:spMkLst>
            <pc:docMk/>
            <pc:sldMk cId="3016358600" sldId="1905"/>
            <ac:spMk id="5" creationId="{CB6B1EE5-663C-5334-CAE6-039C6775CE65}"/>
          </ac:spMkLst>
        </pc:spChg>
        <pc:spChg chg="del">
          <ac:chgData name="畑川 悠介(HATAGAWA Yusuke)" userId="a9f46272-9443-4cc2-81b0-215075b61a2d" providerId="ADAL" clId="{00237B04-4A34-4E61-955B-BC6906AD9EF5}" dt="2025-06-30T05:47:31.030" v="3" actId="478"/>
          <ac:spMkLst>
            <pc:docMk/>
            <pc:sldMk cId="3016358600" sldId="1905"/>
            <ac:spMk id="9" creationId="{675E61E4-7DBF-76A2-79D8-5773244888CE}"/>
          </ac:spMkLst>
        </pc:spChg>
        <pc:spChg chg="del">
          <ac:chgData name="畑川 悠介(HATAGAWA Yusuke)" userId="a9f46272-9443-4cc2-81b0-215075b61a2d" providerId="ADAL" clId="{00237B04-4A34-4E61-955B-BC6906AD9EF5}" dt="2025-06-30T05:47:29.763" v="2" actId="478"/>
          <ac:spMkLst>
            <pc:docMk/>
            <pc:sldMk cId="3016358600" sldId="1905"/>
            <ac:spMk id="10" creationId="{1C690D21-5CE7-F621-7445-38FCF1079BEC}"/>
          </ac:spMkLst>
        </pc:spChg>
        <pc:spChg chg="del topLvl">
          <ac:chgData name="畑川 悠介(HATAGAWA Yusuke)" userId="a9f46272-9443-4cc2-81b0-215075b61a2d" providerId="ADAL" clId="{00237B04-4A34-4E61-955B-BC6906AD9EF5}" dt="2025-06-30T05:52:30.642" v="175" actId="478"/>
          <ac:spMkLst>
            <pc:docMk/>
            <pc:sldMk cId="3016358600" sldId="1905"/>
            <ac:spMk id="24" creationId="{DE8DB223-9F3B-3A7A-6FCC-CE52C551CE2E}"/>
          </ac:spMkLst>
        </pc:spChg>
        <pc:spChg chg="add del">
          <ac:chgData name="畑川 悠介(HATAGAWA Yusuke)" userId="a9f46272-9443-4cc2-81b0-215075b61a2d" providerId="ADAL" clId="{00237B04-4A34-4E61-955B-BC6906AD9EF5}" dt="2025-06-30T05:51:56.329" v="167" actId="22"/>
          <ac:spMkLst>
            <pc:docMk/>
            <pc:sldMk cId="3016358600" sldId="1905"/>
            <ac:spMk id="30" creationId="{C766C868-44CE-00E4-CFED-9775255C7DAA}"/>
          </ac:spMkLst>
        </pc:spChg>
        <pc:spChg chg="del">
          <ac:chgData name="畑川 悠介(HATAGAWA Yusuke)" userId="a9f46272-9443-4cc2-81b0-215075b61a2d" providerId="ADAL" clId="{00237B04-4A34-4E61-955B-BC6906AD9EF5}" dt="2025-06-30T05:47:37.397" v="8" actId="478"/>
          <ac:spMkLst>
            <pc:docMk/>
            <pc:sldMk cId="3016358600" sldId="1905"/>
            <ac:spMk id="31" creationId="{AE4107E5-81BF-9904-46E7-99DFE3F82B66}"/>
          </ac:spMkLst>
        </pc:spChg>
        <pc:spChg chg="mod">
          <ac:chgData name="畑川 悠介(HATAGAWA Yusuke)" userId="a9f46272-9443-4cc2-81b0-215075b61a2d" providerId="ADAL" clId="{00237B04-4A34-4E61-955B-BC6906AD9EF5}" dt="2025-06-30T05:51:44.487" v="165" actId="20577"/>
          <ac:spMkLst>
            <pc:docMk/>
            <pc:sldMk cId="3016358600" sldId="1905"/>
            <ac:spMk id="32" creationId="{FDE75C00-4F47-4DE2-9848-6ABB05D881A2}"/>
          </ac:spMkLst>
        </pc:spChg>
        <pc:spChg chg="del">
          <ac:chgData name="畑川 悠介(HATAGAWA Yusuke)" userId="a9f46272-9443-4cc2-81b0-215075b61a2d" providerId="ADAL" clId="{00237B04-4A34-4E61-955B-BC6906AD9EF5}" dt="2025-06-30T05:47:32.387" v="4" actId="478"/>
          <ac:spMkLst>
            <pc:docMk/>
            <pc:sldMk cId="3016358600" sldId="1905"/>
            <ac:spMk id="35" creationId="{19C4B2C7-A823-32E4-A9E2-A1FD3BABA74A}"/>
          </ac:spMkLst>
        </pc:spChg>
        <pc:spChg chg="del">
          <ac:chgData name="畑川 悠介(HATAGAWA Yusuke)" userId="a9f46272-9443-4cc2-81b0-215075b61a2d" providerId="ADAL" clId="{00237B04-4A34-4E61-955B-BC6906AD9EF5}" dt="2025-06-30T05:47:39.552" v="9" actId="478"/>
          <ac:spMkLst>
            <pc:docMk/>
            <pc:sldMk cId="3016358600" sldId="1905"/>
            <ac:spMk id="36" creationId="{2D54E77E-8581-E52A-03D8-58FB766AC889}"/>
          </ac:spMkLst>
        </pc:spChg>
        <pc:spChg chg="add del mod">
          <ac:chgData name="畑川 悠介(HATAGAWA Yusuke)" userId="a9f46272-9443-4cc2-81b0-215075b61a2d" providerId="ADAL" clId="{00237B04-4A34-4E61-955B-BC6906AD9EF5}" dt="2025-06-30T05:51:21.404" v="155" actId="207"/>
          <ac:spMkLst>
            <pc:docMk/>
            <pc:sldMk cId="3016358600" sldId="1905"/>
            <ac:spMk id="41" creationId="{C942D18C-2C5A-4E0A-916C-B50E7CFBD76C}"/>
          </ac:spMkLst>
        </pc:spChg>
        <pc:spChg chg="mod">
          <ac:chgData name="畑川 悠介(HATAGAWA Yusuke)" userId="a9f46272-9443-4cc2-81b0-215075b61a2d" providerId="ADAL" clId="{00237B04-4A34-4E61-955B-BC6906AD9EF5}" dt="2025-06-30T05:52:14.981" v="171" actId="20577"/>
          <ac:spMkLst>
            <pc:docMk/>
            <pc:sldMk cId="3016358600" sldId="1905"/>
            <ac:spMk id="43" creationId="{598D9E5F-05F4-F1C5-E7EB-4B4439E3730C}"/>
          </ac:spMkLst>
        </pc:spChg>
        <pc:spChg chg="del">
          <ac:chgData name="畑川 悠介(HATAGAWA Yusuke)" userId="a9f46272-9443-4cc2-81b0-215075b61a2d" providerId="ADAL" clId="{00237B04-4A34-4E61-955B-BC6906AD9EF5}" dt="2025-06-30T05:47:28.099" v="1" actId="478"/>
          <ac:spMkLst>
            <pc:docMk/>
            <pc:sldMk cId="3016358600" sldId="1905"/>
            <ac:spMk id="50" creationId="{38C7A090-8142-94A2-90E0-0667E9B25DAF}"/>
          </ac:spMkLst>
        </pc:spChg>
        <pc:spChg chg="del">
          <ac:chgData name="畑川 悠介(HATAGAWA Yusuke)" userId="a9f46272-9443-4cc2-81b0-215075b61a2d" providerId="ADAL" clId="{00237B04-4A34-4E61-955B-BC6906AD9EF5}" dt="2025-06-30T05:47:34.063" v="5" actId="478"/>
          <ac:spMkLst>
            <pc:docMk/>
            <pc:sldMk cId="3016358600" sldId="1905"/>
            <ac:spMk id="51" creationId="{7BAC7A3B-EB18-297F-0C5B-F40A632CC034}"/>
          </ac:spMkLst>
        </pc:spChg>
        <pc:grpChg chg="del">
          <ac:chgData name="畑川 悠介(HATAGAWA Yusuke)" userId="a9f46272-9443-4cc2-81b0-215075b61a2d" providerId="ADAL" clId="{00237B04-4A34-4E61-955B-BC6906AD9EF5}" dt="2025-06-30T05:52:29.277" v="174" actId="478"/>
          <ac:grpSpMkLst>
            <pc:docMk/>
            <pc:sldMk cId="3016358600" sldId="1905"/>
            <ac:grpSpMk id="12" creationId="{148B0B13-5652-DD0C-814A-1C8D8FEA20B7}"/>
          </ac:grpSpMkLst>
        </pc:grpChg>
        <pc:grpChg chg="del">
          <ac:chgData name="畑川 悠介(HATAGAWA Yusuke)" userId="a9f46272-9443-4cc2-81b0-215075b61a2d" providerId="ADAL" clId="{00237B04-4A34-4E61-955B-BC6906AD9EF5}" dt="2025-06-30T05:52:31.777" v="176" actId="478"/>
          <ac:grpSpMkLst>
            <pc:docMk/>
            <pc:sldMk cId="3016358600" sldId="1905"/>
            <ac:grpSpMk id="16" creationId="{20155578-BA60-DFC8-750A-F980FDEB19A5}"/>
          </ac:grpSpMkLst>
        </pc:grpChg>
        <pc:grpChg chg="del">
          <ac:chgData name="畑川 悠介(HATAGAWA Yusuke)" userId="a9f46272-9443-4cc2-81b0-215075b61a2d" providerId="ADAL" clId="{00237B04-4A34-4E61-955B-BC6906AD9EF5}" dt="2025-06-30T05:52:27.229" v="173" actId="478"/>
          <ac:grpSpMkLst>
            <pc:docMk/>
            <pc:sldMk cId="3016358600" sldId="1905"/>
            <ac:grpSpMk id="22" creationId="{57C11AC0-A9E6-693F-3F67-B158B8E16A6E}"/>
          </ac:grpSpMkLst>
        </pc:grpChg>
        <pc:grpChg chg="del">
          <ac:chgData name="畑川 悠介(HATAGAWA Yusuke)" userId="a9f46272-9443-4cc2-81b0-215075b61a2d" providerId="ADAL" clId="{00237B04-4A34-4E61-955B-BC6906AD9EF5}" dt="2025-06-30T05:52:25.261" v="172" actId="478"/>
          <ac:grpSpMkLst>
            <pc:docMk/>
            <pc:sldMk cId="3016358600" sldId="1905"/>
            <ac:grpSpMk id="25" creationId="{6EC0CAA9-FB12-1BA3-44A5-971959D758A3}"/>
          </ac:grpSpMkLst>
        </pc:grpChg>
        <pc:graphicFrameChg chg="modGraphic">
          <ac:chgData name="畑川 悠介(HATAGAWA Yusuke)" userId="a9f46272-9443-4cc2-81b0-215075b61a2d" providerId="ADAL" clId="{00237B04-4A34-4E61-955B-BC6906AD9EF5}" dt="2025-06-30T05:48:28.569" v="18" actId="20577"/>
          <ac:graphicFrameMkLst>
            <pc:docMk/>
            <pc:sldMk cId="3016358600" sldId="1905"/>
            <ac:graphicFrameMk id="11" creationId="{F1EAFB08-90EA-ADA0-F778-40288CC5B654}"/>
          </ac:graphicFrameMkLst>
        </pc:graphicFrameChg>
        <pc:graphicFrameChg chg="mod modGraphic">
          <ac:chgData name="畑川 悠介(HATAGAWA Yusuke)" userId="a9f46272-9443-4cc2-81b0-215075b61a2d" providerId="ADAL" clId="{00237B04-4A34-4E61-955B-BC6906AD9EF5}" dt="2025-06-30T05:48:24.520" v="17" actId="20577"/>
          <ac:graphicFrameMkLst>
            <pc:docMk/>
            <pc:sldMk cId="3016358600" sldId="1905"/>
            <ac:graphicFrameMk id="13" creationId="{71934646-6739-8627-75D4-3DB88F160171}"/>
          </ac:graphicFrameMkLst>
        </pc:graphicFrameChg>
        <pc:cxnChg chg="del topLvl">
          <ac:chgData name="畑川 悠介(HATAGAWA Yusuke)" userId="a9f46272-9443-4cc2-81b0-215075b61a2d" providerId="ADAL" clId="{00237B04-4A34-4E61-955B-BC6906AD9EF5}" dt="2025-06-30T05:52:27.229" v="173" actId="478"/>
          <ac:cxnSpMkLst>
            <pc:docMk/>
            <pc:sldMk cId="3016358600" sldId="1905"/>
            <ac:cxnSpMk id="23" creationId="{AB157C2E-A3CE-9FBE-8604-B68E09A3921A}"/>
          </ac:cxnSpMkLst>
        </pc:cxnChg>
        <pc:cxnChg chg="del">
          <ac:chgData name="畑川 悠介(HATAGAWA Yusuke)" userId="a9f46272-9443-4cc2-81b0-215075b61a2d" providerId="ADAL" clId="{00237B04-4A34-4E61-955B-BC6906AD9EF5}" dt="2025-06-30T05:47:40.494" v="10" actId="478"/>
          <ac:cxnSpMkLst>
            <pc:docMk/>
            <pc:sldMk cId="3016358600" sldId="1905"/>
            <ac:cxnSpMk id="29" creationId="{7F06DDEF-8BD8-DC76-04A3-596F6CAC32D6}"/>
          </ac:cxnSpMkLst>
        </pc:cxnChg>
        <pc:cxnChg chg="del">
          <ac:chgData name="畑川 悠介(HATAGAWA Yusuke)" userId="a9f46272-9443-4cc2-81b0-215075b61a2d" providerId="ADAL" clId="{00237B04-4A34-4E61-955B-BC6906AD9EF5}" dt="2025-06-30T05:47:41.564" v="11" actId="478"/>
          <ac:cxnSpMkLst>
            <pc:docMk/>
            <pc:sldMk cId="3016358600" sldId="1905"/>
            <ac:cxnSpMk id="39" creationId="{112A41E4-87A9-B3BC-6640-4DD9F2833324}"/>
          </ac:cxnSpMkLst>
        </pc:cxnChg>
        <pc:cxnChg chg="del">
          <ac:chgData name="畑川 悠介(HATAGAWA Yusuke)" userId="a9f46272-9443-4cc2-81b0-215075b61a2d" providerId="ADAL" clId="{00237B04-4A34-4E61-955B-BC6906AD9EF5}" dt="2025-06-30T05:47:35.046" v="6" actId="478"/>
          <ac:cxnSpMkLst>
            <pc:docMk/>
            <pc:sldMk cId="3016358600" sldId="1905"/>
            <ac:cxnSpMk id="42" creationId="{70A1ED40-E98C-3B41-8C52-2119551B9592}"/>
          </ac:cxnSpMkLst>
        </pc:cxnChg>
        <pc:cxnChg chg="del">
          <ac:chgData name="畑川 悠介(HATAGAWA Yusuke)" userId="a9f46272-9443-4cc2-81b0-215075b61a2d" providerId="ADAL" clId="{00237B04-4A34-4E61-955B-BC6906AD9EF5}" dt="2025-06-30T05:47:35.853" v="7" actId="478"/>
          <ac:cxnSpMkLst>
            <pc:docMk/>
            <pc:sldMk cId="3016358600" sldId="1905"/>
            <ac:cxnSpMk id="45" creationId="{2A728B98-29D5-2471-0C0F-0F6D6A1C889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4A3A366-18D8-487E-BA3E-3E48B2E60B5E}" type="datetimeFigureOut">
              <a:rPr kumimoji="1" lang="en-US" smtClean="0"/>
              <a:t>6/30/2025</a:t>
            </a:fld>
            <a:endParaRPr kumimoji="1"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AB87251-69ED-4350-BB0B-12262A29A328}" type="slidenum">
              <a:rPr kumimoji="1" lang="en-US" smtClean="0"/>
              <a:t>‹#›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4212251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B87251-69ED-4350-BB0B-12262A29A328}" type="slidenum">
              <a:rPr kumimoji="1" lang="en-US" smtClean="0"/>
              <a:t>1</a:t>
            </a:fld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48048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4.jpe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jpe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2822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962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6F38512C-2C72-40C3-B679-1FEABC48B48C}"/>
              </a:ext>
            </a:extLst>
          </p:cNvPr>
          <p:cNvGrpSpPr/>
          <p:nvPr userDrawn="1"/>
        </p:nvGrpSpPr>
        <p:grpSpPr>
          <a:xfrm>
            <a:off x="2275974" y="5715294"/>
            <a:ext cx="5443286" cy="635369"/>
            <a:chOff x="2456520" y="6387031"/>
            <a:chExt cx="5875085" cy="700377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48EFA85C-A46F-4AC1-8E75-830689451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25425" t="26413" r="27381" b="26835"/>
            <a:stretch/>
          </p:blipFill>
          <p:spPr>
            <a:xfrm>
              <a:off x="4927824" y="6387031"/>
              <a:ext cx="991169" cy="700377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F5C018F-8455-43E6-B9B6-228E8AD0436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6106890" y="6463627"/>
              <a:ext cx="614647" cy="526500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34A081C5-EF14-4467-B19D-E35B6B3CBAD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2456520" y="6498254"/>
              <a:ext cx="946944" cy="536322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53D9AAD-EE32-457B-B8B4-29FF67E0F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3635177" y="6432722"/>
              <a:ext cx="1292647" cy="64198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E3FD0292-C091-43A1-9252-D1D0C6352D0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7044047" y="6463627"/>
              <a:ext cx="1287558" cy="494981"/>
            </a:xfrm>
            <a:prstGeom prst="rect">
              <a:avLst/>
            </a:prstGeom>
          </p:spPr>
        </p:pic>
      </p:grpSp>
      <p:pic>
        <p:nvPicPr>
          <p:cNvPr id="14" name="Picture 2">
            <a:extLst>
              <a:ext uri="{FF2B5EF4-FFF2-40B4-BE49-F238E27FC236}">
                <a16:creationId xmlns:a16="http://schemas.microsoft.com/office/drawing/2014/main" id="{76484A44-3003-4277-9737-236918E2A0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878" y="1359896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9427F34-BDBE-48D8-A7F4-1EE85CF4440A}"/>
              </a:ext>
            </a:extLst>
          </p:cNvPr>
          <p:cNvGrpSpPr/>
          <p:nvPr userDrawn="1"/>
        </p:nvGrpSpPr>
        <p:grpSpPr>
          <a:xfrm>
            <a:off x="958477" y="2714141"/>
            <a:ext cx="7989045" cy="914438"/>
            <a:chOff x="1034510" y="2991837"/>
            <a:chExt cx="8622792" cy="1007999"/>
          </a:xfrm>
        </p:grpSpPr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4E3800AC-DAF6-41B1-810E-4A51489649E0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7CF90A11-AE44-4385-824C-1819712F0D92}"/>
                </a:ext>
              </a:extLst>
            </p:cNvPr>
            <p:cNvCxnSpPr/>
            <p:nvPr userDrawn="1"/>
          </p:nvCxnSpPr>
          <p:spPr>
            <a:xfrm>
              <a:off x="1034510" y="3999836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29">
            <a:extLst>
              <a:ext uri="{FF2B5EF4-FFF2-40B4-BE49-F238E27FC236}">
                <a16:creationId xmlns:a16="http://schemas.microsoft.com/office/drawing/2014/main" id="{D7232AF9-EC33-4888-B5A0-D03E836B4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714140"/>
            <a:ext cx="8004988" cy="914439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表紙タイトル</a:t>
            </a:r>
          </a:p>
        </p:txBody>
      </p:sp>
      <p:sp>
        <p:nvSpPr>
          <p:cNvPr id="27" name="コンテンツ プレースホルダー 21">
            <a:extLst>
              <a:ext uri="{FF2B5EF4-FFF2-40B4-BE49-F238E27FC236}">
                <a16:creationId xmlns:a16="http://schemas.microsoft.com/office/drawing/2014/main" id="{730FB38C-75FA-4F17-A448-34BAAD2B475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8477" y="3763721"/>
            <a:ext cx="8004988" cy="391903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14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</a:p>
        </p:txBody>
      </p:sp>
      <p:sp>
        <p:nvSpPr>
          <p:cNvPr id="31" name="コンテンツ プレースホルダー 21">
            <a:extLst>
              <a:ext uri="{FF2B5EF4-FFF2-40B4-BE49-F238E27FC236}">
                <a16:creationId xmlns:a16="http://schemas.microsoft.com/office/drawing/2014/main" id="{9693F458-7CAF-4411-88EF-755A4D8136D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3293265" y="4931489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0000</a:t>
            </a:r>
            <a:r>
              <a:rPr kumimoji="1" lang="ja-JP" altLang="en-US" dirty="0"/>
              <a:t>年</a:t>
            </a:r>
            <a:r>
              <a:rPr kumimoji="1" lang="en-US" altLang="ja-JP" dirty="0"/>
              <a:t>00</a:t>
            </a:r>
            <a:r>
              <a:rPr kumimoji="1" lang="ja-JP" altLang="en-US" dirty="0"/>
              <a:t>月</a:t>
            </a:r>
            <a:r>
              <a:rPr kumimoji="1" lang="en-US" altLang="ja-JP" dirty="0"/>
              <a:t>00</a:t>
            </a:r>
            <a:r>
              <a:rPr kumimoji="1" lang="ja-JP" altLang="en-US" dirty="0"/>
              <a:t>日</a:t>
            </a:r>
          </a:p>
        </p:txBody>
      </p:sp>
      <p:sp>
        <p:nvSpPr>
          <p:cNvPr id="32" name="コンテンツ プレースホルダー 21">
            <a:extLst>
              <a:ext uri="{FF2B5EF4-FFF2-40B4-BE49-F238E27FC236}">
                <a16:creationId xmlns:a16="http://schemas.microsoft.com/office/drawing/2014/main" id="{1645C6DC-6217-43BE-8989-B6A0BD9C234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3293265" y="5192757"/>
            <a:ext cx="3335412" cy="261268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33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所属　名前</a:t>
            </a:r>
          </a:p>
        </p:txBody>
      </p:sp>
    </p:spTree>
    <p:extLst>
      <p:ext uri="{BB962C8B-B14F-4D97-AF65-F5344CB8AC3E}">
        <p14:creationId xmlns:p14="http://schemas.microsoft.com/office/powerpoint/2010/main" val="3634820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804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841155-78B8-4E55-8AA5-0630D1CAA2B9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141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-22401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38806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1608DD-961E-4472-8F5E-70124BAF1F26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660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116480-A486-49AB-86A8-ACD4348D1A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28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58A46B-62AD-48AA-A85B-344E98192258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645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982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795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84481B-3BE5-460C-A453-583733FC9D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23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41B1502-2511-437B-8D13-C5707D9425E0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022BE2B-C94E-4EA1-8D5F-B6FF40A5C82B}"/>
              </a:ext>
            </a:extLst>
          </p:cNvPr>
          <p:cNvGrpSpPr/>
          <p:nvPr userDrawn="1"/>
        </p:nvGrpSpPr>
        <p:grpSpPr>
          <a:xfrm>
            <a:off x="958477" y="2645195"/>
            <a:ext cx="7989045" cy="1567610"/>
            <a:chOff x="1034510" y="2991837"/>
            <a:chExt cx="8622792" cy="1728000"/>
          </a:xfrm>
        </p:grpSpPr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4FC838C0-7A1B-42C5-8BB1-69879692B23E}"/>
                </a:ext>
              </a:extLst>
            </p:cNvPr>
            <p:cNvCxnSpPr/>
            <p:nvPr userDrawn="1"/>
          </p:nvCxnSpPr>
          <p:spPr>
            <a:xfrm>
              <a:off x="1034510" y="2991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97EB7B27-A3AA-4865-967F-947004C8CF38}"/>
                </a:ext>
              </a:extLst>
            </p:cNvPr>
            <p:cNvCxnSpPr/>
            <p:nvPr userDrawn="1"/>
          </p:nvCxnSpPr>
          <p:spPr>
            <a:xfrm>
              <a:off x="1034510" y="4719837"/>
              <a:ext cx="8622792" cy="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タイトル 29">
            <a:extLst>
              <a:ext uri="{FF2B5EF4-FFF2-40B4-BE49-F238E27FC236}">
                <a16:creationId xmlns:a16="http://schemas.microsoft.com/office/drawing/2014/main" id="{99661971-5207-448A-8A45-D3935E63EB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8477" y="2645195"/>
            <a:ext cx="8004988" cy="1567610"/>
          </a:xfrm>
          <a:prstGeom prst="rect">
            <a:avLst/>
          </a:prstGeom>
        </p:spPr>
        <p:txBody>
          <a:bodyPr lIns="0" tIns="72000" rIns="0" bIns="0" anchor="ctr" anchorCtr="0">
            <a:normAutofit/>
          </a:bodyPr>
          <a:lstStyle>
            <a:lvl1pPr>
              <a:defRPr lang="ja-JP" altLang="en-US" sz="3266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marL="0" lvl="0" indent="0" algn="ctr">
              <a:spcBef>
                <a:spcPts val="1000"/>
              </a:spcBef>
              <a:buFontTx/>
            </a:pPr>
            <a:r>
              <a:rPr kumimoji="1" lang="ja-JP" altLang="en-US" dirty="0"/>
              <a:t>中扉タイトル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5B5CD1-16BF-4814-9E5A-19B044B6FB5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8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3E2C914-D6BF-434B-B748-5B031C7A75D4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8" name="Picture 11" descr="ç°å¢ç">
              <a:extLst>
                <a:ext uri="{FF2B5EF4-FFF2-40B4-BE49-F238E27FC236}">
                  <a16:creationId xmlns:a16="http://schemas.microsoft.com/office/drawing/2014/main" id="{4DD819AC-A446-46A2-9201-D9B1AB528E0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E9EE105-883D-4267-B8FF-D61BDDD6E4F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CFE261A9-5D80-457A-85AA-206E048CF0D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3443AF7-632D-41F2-BFF3-7CC6B2F2E6F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665A837A-D774-4985-B30F-35B13836C960}"/>
              </a:ext>
            </a:extLst>
          </p:cNvPr>
          <p:cNvSpPr/>
          <p:nvPr userDrawn="1"/>
        </p:nvSpPr>
        <p:spPr>
          <a:xfrm>
            <a:off x="998831" y="1620608"/>
            <a:ext cx="0" cy="4572197"/>
          </a:xfrm>
          <a:custGeom>
            <a:avLst/>
            <a:gdLst>
              <a:gd name="connsiteX0" fmla="*/ 0 w 0"/>
              <a:gd name="connsiteY0" fmla="*/ 0 h 5768502"/>
              <a:gd name="connsiteX1" fmla="*/ 0 w 0"/>
              <a:gd name="connsiteY1" fmla="*/ 5768502 h 5768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5768502">
                <a:moveTo>
                  <a:pt x="0" y="0"/>
                </a:moveTo>
                <a:lnTo>
                  <a:pt x="0" y="5768502"/>
                </a:lnTo>
              </a:path>
            </a:pathLst>
          </a:custGeom>
          <a:noFill/>
          <a:ln w="571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50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B04FFEFF-3996-4124-93D0-A0B919888837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998831" y="1620608"/>
            <a:ext cx="8004988" cy="4572197"/>
          </a:xfrm>
          <a:prstGeom prst="rect">
            <a:avLst/>
          </a:prstGeom>
        </p:spPr>
        <p:txBody>
          <a:bodyPr lIns="360000" tIns="0" rIns="0" bIns="0"/>
          <a:lstStyle>
            <a:lvl1pPr marL="674004" indent="-674004" algn="l">
              <a:lnSpc>
                <a:spcPct val="100000"/>
              </a:lnSpc>
              <a:spcBef>
                <a:spcPts val="907"/>
              </a:spcBef>
              <a:spcAft>
                <a:spcPts val="0"/>
              </a:spcAft>
              <a:buClr>
                <a:schemeClr val="bg2"/>
              </a:buClr>
              <a:buFont typeface="+mj-lt"/>
              <a:buAutoNum type="arabicPeriod"/>
              <a:defRPr sz="3629" b="1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  <a:p>
            <a:pPr lvl="0"/>
            <a:r>
              <a:rPr kumimoji="1" lang="ja-JP" altLang="en-US" dirty="0"/>
              <a:t>章タイトル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66210EB-D44E-4903-B9C4-9EC74DA6CEB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5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841155-78B8-4E55-8AA5-0630D1CAA2B9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4E94A25-457B-4C69-BCBB-B6E75CF3EAE9}"/>
              </a:ext>
            </a:extLst>
          </p:cNvPr>
          <p:cNvGrpSpPr/>
          <p:nvPr userDrawn="1"/>
        </p:nvGrpSpPr>
        <p:grpSpPr>
          <a:xfrm>
            <a:off x="103693" y="-22401"/>
            <a:ext cx="9657896" cy="721514"/>
            <a:chOff x="111919" y="216797"/>
            <a:chExt cx="10424028" cy="795336"/>
          </a:xfrm>
        </p:grpSpPr>
        <p:pic>
          <p:nvPicPr>
            <p:cNvPr id="12" name="Picture 11" descr="ç°å¢ç">
              <a:extLst>
                <a:ext uri="{FF2B5EF4-FFF2-40B4-BE49-F238E27FC236}">
                  <a16:creationId xmlns:a16="http://schemas.microsoft.com/office/drawing/2014/main" id="{07D0D304-6149-4CE8-9131-6501AD8C4DB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9C11AADA-214E-4AA2-A50B-CB0C5BCCD0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3EA7B83-0BC5-41C6-B977-EBF8725806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CF51C44-4554-4691-96EB-AB4829C3282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38806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1608DD-961E-4472-8F5E-70124BAF1F26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6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階層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コンテンツ プレースホルダー 3">
            <a:extLst>
              <a:ext uri="{FF2B5EF4-FFF2-40B4-BE49-F238E27FC236}">
                <a16:creationId xmlns:a16="http://schemas.microsoft.com/office/drawing/2014/main" id="{7038EB8A-9FB3-4B3E-A554-367E9CB41E9D}"/>
              </a:ext>
            </a:extLst>
          </p:cNvPr>
          <p:cNvSpPr>
            <a:spLocks noGrp="1"/>
          </p:cNvSpPr>
          <p:nvPr userDrawn="1">
            <p:ph sz="quarter" idx="10" hasCustomPrompt="1"/>
          </p:nvPr>
        </p:nvSpPr>
        <p:spPr>
          <a:xfrm>
            <a:off x="150024" y="29271"/>
            <a:ext cx="8605363" cy="22861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階層（例：表紙タイトル）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736CFC0-A6A1-408C-90D0-5F3C3EDABEFD}"/>
              </a:ext>
            </a:extLst>
          </p:cNvPr>
          <p:cNvGrpSpPr/>
          <p:nvPr userDrawn="1"/>
        </p:nvGrpSpPr>
        <p:grpSpPr>
          <a:xfrm>
            <a:off x="103693" y="196674"/>
            <a:ext cx="9657896" cy="721514"/>
            <a:chOff x="111919" y="216797"/>
            <a:chExt cx="10424028" cy="795336"/>
          </a:xfrm>
        </p:grpSpPr>
        <p:pic>
          <p:nvPicPr>
            <p:cNvPr id="15" name="Picture 11" descr="ç°å¢ç">
              <a:extLst>
                <a:ext uri="{FF2B5EF4-FFF2-40B4-BE49-F238E27FC236}">
                  <a16:creationId xmlns:a16="http://schemas.microsoft.com/office/drawing/2014/main" id="{2BF78C1F-895C-47B9-BFD6-D818DFB8851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56006" y="300775"/>
              <a:ext cx="579941" cy="5599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4B2D3E9F-0217-41CA-A745-B0B8FBABC2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1925" y="284266"/>
              <a:ext cx="10274355" cy="648000"/>
            </a:xfrm>
            <a:custGeom>
              <a:avLst/>
              <a:gdLst>
                <a:gd name="T0" fmla="*/ 38 w 1868"/>
                <a:gd name="T1" fmla="*/ 118 h 118"/>
                <a:gd name="T2" fmla="*/ 48 w 1868"/>
                <a:gd name="T3" fmla="*/ 118 h 118"/>
                <a:gd name="T4" fmla="*/ 155 w 1868"/>
                <a:gd name="T5" fmla="*/ 118 h 118"/>
                <a:gd name="T6" fmla="*/ 1811 w 1868"/>
                <a:gd name="T7" fmla="*/ 118 h 118"/>
                <a:gd name="T8" fmla="*/ 1694 w 1868"/>
                <a:gd name="T9" fmla="*/ 0 h 118"/>
                <a:gd name="T10" fmla="*/ 12 w 1868"/>
                <a:gd name="T11" fmla="*/ 0 h 118"/>
                <a:gd name="T12" fmla="*/ 12 w 1868"/>
                <a:gd name="T13" fmla="*/ 0 h 118"/>
                <a:gd name="T14" fmla="*/ 3 w 1868"/>
                <a:gd name="T15" fmla="*/ 3 h 118"/>
                <a:gd name="T16" fmla="*/ 0 w 1868"/>
                <a:gd name="T17" fmla="*/ 9 h 118"/>
                <a:gd name="T18" fmla="*/ 0 w 1868"/>
                <a:gd name="T19" fmla="*/ 82 h 118"/>
                <a:gd name="T20" fmla="*/ 38 w 1868"/>
                <a:gd name="T21" fmla="*/ 118 h 118"/>
                <a:gd name="T22" fmla="*/ 38 w 1868"/>
                <a:gd name="T23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68" h="118">
                  <a:moveTo>
                    <a:pt x="38" y="118"/>
                  </a:moveTo>
                  <a:cubicBezTo>
                    <a:pt x="48" y="118"/>
                    <a:pt x="48" y="118"/>
                    <a:pt x="48" y="118"/>
                  </a:cubicBezTo>
                  <a:cubicBezTo>
                    <a:pt x="155" y="118"/>
                    <a:pt x="155" y="118"/>
                    <a:pt x="155" y="118"/>
                  </a:cubicBezTo>
                  <a:cubicBezTo>
                    <a:pt x="1868" y="118"/>
                    <a:pt x="1811" y="118"/>
                    <a:pt x="1811" y="118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2"/>
                    <a:pt x="3" y="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8" y="118"/>
                    <a:pt x="38" y="118"/>
                    <a:pt x="38" y="11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50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90B7366C-0173-451D-B260-B9E47C44ACBC}"/>
                </a:ext>
              </a:extLst>
            </p:cNvPr>
            <p:cNvSpPr/>
            <p:nvPr userDrawn="1"/>
          </p:nvSpPr>
          <p:spPr>
            <a:xfrm>
              <a:off x="161925" y="536266"/>
              <a:ext cx="9961283" cy="396000"/>
            </a:xfrm>
            <a:custGeom>
              <a:avLst/>
              <a:gdLst>
                <a:gd name="connsiteX0" fmla="*/ 0 w 9946927"/>
                <a:gd name="connsiteY0" fmla="*/ 0 h 396000"/>
                <a:gd name="connsiteX1" fmla="*/ 9554213 w 9946927"/>
                <a:gd name="connsiteY1" fmla="*/ 0 h 396000"/>
                <a:gd name="connsiteX2" fmla="*/ 9575411 w 9946927"/>
                <a:gd name="connsiteY2" fmla="*/ 21375 h 396000"/>
                <a:gd name="connsiteX3" fmla="*/ 9946927 w 9946927"/>
                <a:gd name="connsiteY3" fmla="*/ 396000 h 396000"/>
                <a:gd name="connsiteX4" fmla="*/ 9942003 w 9946927"/>
                <a:gd name="connsiteY4" fmla="*/ 396000 h 396000"/>
                <a:gd name="connsiteX5" fmla="*/ 9848834 w 9946927"/>
                <a:gd name="connsiteY5" fmla="*/ 396000 h 396000"/>
                <a:gd name="connsiteX6" fmla="*/ 9549825 w 9946927"/>
                <a:gd name="connsiteY6" fmla="*/ 396000 h 396000"/>
                <a:gd name="connsiteX7" fmla="*/ 8927381 w 9946927"/>
                <a:gd name="connsiteY7" fmla="*/ 396000 h 396000"/>
                <a:gd name="connsiteX8" fmla="*/ 8458122 w 9946927"/>
                <a:gd name="connsiteY8" fmla="*/ 396000 h 396000"/>
                <a:gd name="connsiteX9" fmla="*/ 7863906 w 9946927"/>
                <a:gd name="connsiteY9" fmla="*/ 396000 h 396000"/>
                <a:gd name="connsiteX10" fmla="*/ 7130032 w 9946927"/>
                <a:gd name="connsiteY10" fmla="*/ 396000 h 396000"/>
                <a:gd name="connsiteX11" fmla="*/ 6241804 w 9946927"/>
                <a:gd name="connsiteY11" fmla="*/ 396000 h 396000"/>
                <a:gd name="connsiteX12" fmla="*/ 5184519 w 9946927"/>
                <a:gd name="connsiteY12" fmla="*/ 396000 h 396000"/>
                <a:gd name="connsiteX13" fmla="*/ 3943480 w 9946927"/>
                <a:gd name="connsiteY13" fmla="*/ 396000 h 396000"/>
                <a:gd name="connsiteX14" fmla="*/ 2503986 w 9946927"/>
                <a:gd name="connsiteY14" fmla="*/ 396000 h 396000"/>
                <a:gd name="connsiteX15" fmla="*/ 851339 w 9946927"/>
                <a:gd name="connsiteY15" fmla="*/ 396000 h 396000"/>
                <a:gd name="connsiteX16" fmla="*/ 777876 w 9946927"/>
                <a:gd name="connsiteY16" fmla="*/ 396000 h 396000"/>
                <a:gd name="connsiteX17" fmla="*/ 603403 w 9946927"/>
                <a:gd name="connsiteY17" fmla="*/ 396000 h 396000"/>
                <a:gd name="connsiteX18" fmla="*/ 263640 w 9946927"/>
                <a:gd name="connsiteY18" fmla="*/ 396000 h 396000"/>
                <a:gd name="connsiteX19" fmla="*/ 208715 w 9946927"/>
                <a:gd name="connsiteY19" fmla="*/ 396000 h 396000"/>
                <a:gd name="connsiteX20" fmla="*/ 0 w 9946927"/>
                <a:gd name="connsiteY20" fmla="*/ 198305 h 396000"/>
                <a:gd name="connsiteX21" fmla="*/ 0 w 9946927"/>
                <a:gd name="connsiteY21" fmla="*/ 29183 h 3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946927" h="396000">
                  <a:moveTo>
                    <a:pt x="0" y="0"/>
                  </a:moveTo>
                  <a:lnTo>
                    <a:pt x="9554213" y="0"/>
                  </a:lnTo>
                  <a:lnTo>
                    <a:pt x="9575411" y="21375"/>
                  </a:lnTo>
                  <a:cubicBezTo>
                    <a:pt x="9665779" y="112500"/>
                    <a:pt x="9786271" y="234000"/>
                    <a:pt x="9946927" y="396000"/>
                  </a:cubicBezTo>
                  <a:lnTo>
                    <a:pt x="9942003" y="396000"/>
                  </a:lnTo>
                  <a:lnTo>
                    <a:pt x="9848834" y="396000"/>
                  </a:lnTo>
                  <a:lnTo>
                    <a:pt x="9549825" y="396000"/>
                  </a:lnTo>
                  <a:lnTo>
                    <a:pt x="8927381" y="396000"/>
                  </a:lnTo>
                  <a:lnTo>
                    <a:pt x="8458122" y="396000"/>
                  </a:lnTo>
                  <a:lnTo>
                    <a:pt x="7863906" y="396000"/>
                  </a:lnTo>
                  <a:lnTo>
                    <a:pt x="7130032" y="396000"/>
                  </a:lnTo>
                  <a:lnTo>
                    <a:pt x="6241804" y="396000"/>
                  </a:lnTo>
                  <a:lnTo>
                    <a:pt x="5184519" y="396000"/>
                  </a:lnTo>
                  <a:lnTo>
                    <a:pt x="3943480" y="396000"/>
                  </a:lnTo>
                  <a:lnTo>
                    <a:pt x="2503986" y="396000"/>
                  </a:lnTo>
                  <a:lnTo>
                    <a:pt x="851339" y="396000"/>
                  </a:lnTo>
                  <a:lnTo>
                    <a:pt x="777876" y="396000"/>
                  </a:lnTo>
                  <a:lnTo>
                    <a:pt x="603403" y="396000"/>
                  </a:lnTo>
                  <a:lnTo>
                    <a:pt x="263640" y="396000"/>
                  </a:lnTo>
                  <a:lnTo>
                    <a:pt x="208715" y="396000"/>
                  </a:lnTo>
                  <a:cubicBezTo>
                    <a:pt x="208715" y="396000"/>
                    <a:pt x="208715" y="396000"/>
                    <a:pt x="0" y="198305"/>
                  </a:cubicBezTo>
                  <a:cubicBezTo>
                    <a:pt x="0" y="198305"/>
                    <a:pt x="0" y="198305"/>
                    <a:pt x="0" y="2918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500"/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34DB3166-9AB5-43FB-8591-93246638EB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408319" y="216797"/>
              <a:ext cx="786701" cy="7786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D40C9C0E-769C-4D22-A484-B325C7ECE5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1919" y="681139"/>
              <a:ext cx="345281" cy="33099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ED4B86B0-3BB3-4009-9A6E-83BD54068242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150024" y="486491"/>
            <a:ext cx="8605363" cy="359244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2177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54" name="コンテンツ プレースホルダー 3">
            <a:extLst>
              <a:ext uri="{FF2B5EF4-FFF2-40B4-BE49-F238E27FC236}">
                <a16:creationId xmlns:a16="http://schemas.microsoft.com/office/drawing/2014/main" id="{F530AFF5-0F75-4301-B416-E2BDE7D4B1D3}"/>
              </a:ext>
            </a:extLst>
          </p:cNvPr>
          <p:cNvSpPr>
            <a:spLocks noGrp="1"/>
          </p:cNvSpPr>
          <p:nvPr userDrawn="1">
            <p:ph sz="quarter" idx="11" hasCustomPrompt="1"/>
          </p:nvPr>
        </p:nvSpPr>
        <p:spPr bwMode="white">
          <a:xfrm>
            <a:off x="150024" y="257881"/>
            <a:ext cx="8605363" cy="228610"/>
          </a:xfrm>
          <a:prstGeom prst="rect">
            <a:avLst/>
          </a:prstGeom>
        </p:spPr>
        <p:txBody>
          <a:bodyPr lIns="252000" tIns="0" rIns="0" bIns="0" anchor="ctr" anchorCtr="0"/>
          <a:lstStyle>
            <a:lvl1pPr algn="l">
              <a:defRPr sz="127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階層（例：章タイトル）</a:t>
            </a:r>
          </a:p>
        </p:txBody>
      </p:sp>
      <p:sp>
        <p:nvSpPr>
          <p:cNvPr id="14" name="コンテンツ プレースホルダー 3">
            <a:extLst>
              <a:ext uri="{FF2B5EF4-FFF2-40B4-BE49-F238E27FC236}">
                <a16:creationId xmlns:a16="http://schemas.microsoft.com/office/drawing/2014/main" id="{BC87C82B-2847-473C-9A48-350F468EE55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1007807"/>
            <a:ext cx="9605952" cy="1351291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80000" tIns="180000" rIns="180000" bIns="144000">
            <a:spAutoFit/>
          </a:bodyPr>
          <a:lstStyle>
            <a:lvl1pPr marL="247711" indent="-247711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814"/>
            </a:lvl1pPr>
            <a:lvl2pPr marL="406131" indent="-158420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633"/>
            </a:lvl2pPr>
            <a:lvl3pPr marL="626479" indent="-211707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1452"/>
            </a:lvl3pPr>
            <a:lvl4pPr marL="820903" indent="-195864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defRPr sz="1089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キーで行頭文字を第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レベルまで選択できます）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D116480-A486-49AB-86A8-ACD4348D1A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131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50024" y="172143"/>
            <a:ext cx="9005612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9C3C82BE-DD9A-46A4-A9AA-9E36F501B193}"/>
              </a:ext>
            </a:extLst>
          </p:cNvPr>
          <p:cNvCxnSpPr>
            <a:cxnSpLocks/>
          </p:cNvCxnSpPr>
          <p:nvPr userDrawn="1"/>
        </p:nvCxnSpPr>
        <p:spPr>
          <a:xfrm flipH="1">
            <a:off x="166204" y="456664"/>
            <a:ext cx="9572632" cy="9406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1" descr="ç°å¢ç">
            <a:extLst>
              <a:ext uri="{FF2B5EF4-FFF2-40B4-BE49-F238E27FC236}">
                <a16:creationId xmlns:a16="http://schemas.microsoft.com/office/drawing/2014/main" id="{0CF6094D-B943-4965-A2F6-67DD6FF3FF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72" b="6659"/>
          <a:stretch/>
        </p:blipFill>
        <p:spPr bwMode="auto">
          <a:xfrm>
            <a:off x="9394400" y="137950"/>
            <a:ext cx="368692" cy="298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7FAF1969-C2E3-41AA-AA1A-27BBD721424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50024" y="531387"/>
            <a:ext cx="9605952" cy="1013258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lIns="144000" tIns="144000" rIns="144000" bIns="108000">
            <a:spAutoFit/>
          </a:bodyPr>
          <a:lstStyle>
            <a:lvl1pPr marL="173094" indent="-173094" algn="l">
              <a:lnSpc>
                <a:spcPct val="100000"/>
              </a:lnSpc>
              <a:spcBef>
                <a:spcPts val="544"/>
              </a:spcBef>
              <a:buFont typeface="Wingdings" panose="05000000000000000000" pitchFamily="2" charset="2"/>
              <a:buChar char="n"/>
              <a:defRPr sz="1270"/>
            </a:lvl1pPr>
            <a:lvl2pPr marL="273634" indent="-92172" algn="l">
              <a:lnSpc>
                <a:spcPct val="100000"/>
              </a:lnSpc>
              <a:spcBef>
                <a:spcPts val="363"/>
              </a:spcBef>
              <a:buFont typeface="Arial" panose="020B0604020202020204" pitchFamily="34" charset="0"/>
              <a:buChar char="•"/>
              <a:defRPr sz="1089"/>
            </a:lvl2pPr>
            <a:lvl3pPr marL="446456" indent="-164181" algn="l">
              <a:lnSpc>
                <a:spcPct val="100000"/>
              </a:lnSpc>
              <a:spcBef>
                <a:spcPts val="181"/>
              </a:spcBef>
              <a:buFont typeface="Wingdings" panose="05000000000000000000" pitchFamily="2" charset="2"/>
              <a:buChar char="ü"/>
              <a:defRPr sz="998"/>
            </a:lvl3pPr>
            <a:lvl4pPr marL="601995" indent="-149779" algn="l">
              <a:lnSpc>
                <a:spcPct val="100000"/>
              </a:lnSpc>
              <a:spcBef>
                <a:spcPts val="181"/>
              </a:spcBef>
              <a:buFont typeface="Meiryo UI" panose="020B0604030504040204" pitchFamily="50" charset="-128"/>
              <a:buChar char="※"/>
              <a:tabLst>
                <a:tab pos="443575" algn="l"/>
              </a:tabLst>
              <a:defRPr sz="907"/>
            </a:lvl4pPr>
            <a:lvl5pPr algn="l">
              <a:defRPr sz="1814"/>
            </a:lvl5pPr>
          </a:lstStyle>
          <a:p>
            <a:pPr lvl="0"/>
            <a:r>
              <a:rPr kumimoji="1" lang="ja-JP" altLang="en-US" dirty="0"/>
              <a:t>リード文レベルあり（</a:t>
            </a:r>
            <a:r>
              <a:rPr kumimoji="1" lang="en-US" altLang="ja-JP" dirty="0"/>
              <a:t>Tab</a:t>
            </a:r>
            <a:r>
              <a:rPr kumimoji="1" lang="ja-JP" altLang="en-US" dirty="0"/>
              <a:t>キーで第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レベルまで選べます）</a:t>
            </a:r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458A46B-62AD-48AA-A85B-344E98192258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21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予算ポンチ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24" y="172143"/>
            <a:ext cx="8905550" cy="293927"/>
          </a:xfrm>
          <a:prstGeom prst="rect">
            <a:avLst/>
          </a:prstGeom>
        </p:spPr>
        <p:txBody>
          <a:bodyPr lIns="72000" tIns="36000" rIns="0" bIns="0" anchor="ctr" anchorCtr="0"/>
          <a:lstStyle>
            <a:lvl1pPr algn="l">
              <a:defRPr sz="1633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事業名を記入（○○省連携事業）</a:t>
            </a:r>
          </a:p>
        </p:txBody>
      </p:sp>
      <p:pic>
        <p:nvPicPr>
          <p:cNvPr id="11" name="グラフィックス 4">
            <a:extLst>
              <a:ext uri="{FF2B5EF4-FFF2-40B4-BE49-F238E27FC236}">
                <a16:creationId xmlns:a16="http://schemas.microsoft.com/office/drawing/2014/main" id="{3A88E330-170F-4EB6-B0EE-6B45EEBC0B9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0024" y="6368678"/>
            <a:ext cx="9605952" cy="326585"/>
          </a:xfrm>
          <a:prstGeom prst="rect">
            <a:avLst/>
          </a:prstGeom>
          <a:ln>
            <a:noFill/>
          </a:ln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4A05131-CD38-4DAA-A727-2378740DE858}"/>
              </a:ext>
            </a:extLst>
          </p:cNvPr>
          <p:cNvSpPr txBox="1"/>
          <p:nvPr userDrawn="1"/>
        </p:nvSpPr>
        <p:spPr bwMode="white">
          <a:xfrm>
            <a:off x="157884" y="6368678"/>
            <a:ext cx="1078684" cy="326585"/>
          </a:xfrm>
          <a:prstGeom prst="rect">
            <a:avLst/>
          </a:prstGeom>
          <a:noFill/>
        </p:spPr>
        <p:txBody>
          <a:bodyPr wrap="square" lIns="97976" tIns="0" rIns="0" bIns="0" rtlCol="0" anchor="ctr">
            <a:noAutofit/>
          </a:bodyPr>
          <a:lstStyle/>
          <a:p>
            <a:r>
              <a:rPr lang="ja-JP" altLang="en-US" sz="1089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お問合せ先：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BD77E91-C9FE-4338-9D09-008455B00AB5}"/>
              </a:ext>
            </a:extLst>
          </p:cNvPr>
          <p:cNvSpPr txBox="1"/>
          <p:nvPr userDrawn="1"/>
        </p:nvSpPr>
        <p:spPr>
          <a:xfrm>
            <a:off x="147475" y="2173436"/>
            <a:ext cx="5021847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</a:p>
        </p:txBody>
      </p:sp>
      <p:sp>
        <p:nvSpPr>
          <p:cNvPr id="17" name="テキスト プレースホルダー 37">
            <a:extLst>
              <a:ext uri="{FF2B5EF4-FFF2-40B4-BE49-F238E27FC236}">
                <a16:creationId xmlns:a16="http://schemas.microsoft.com/office/drawing/2014/main" id="{B025C42B-6C2E-46D5-B3BF-74CB50E224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23832" y="5458321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赤色の吹出しに示した選択肢の中から選択して記載</a:t>
            </a:r>
            <a:endParaRPr kumimoji="1" lang="en-US" altLang="ja-JP" dirty="0"/>
          </a:p>
        </p:txBody>
      </p:sp>
      <p:sp>
        <p:nvSpPr>
          <p:cNvPr id="18" name="テキスト プレースホルダー 37">
            <a:extLst>
              <a:ext uri="{FF2B5EF4-FFF2-40B4-BE49-F238E27FC236}">
                <a16:creationId xmlns:a16="http://schemas.microsoft.com/office/drawing/2014/main" id="{E3E103C1-FA4F-413B-B322-F7A71AB7D1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025" y="2432672"/>
            <a:ext cx="5019297" cy="2576498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事業内容を説明</a:t>
            </a:r>
            <a:endParaRPr kumimoji="1" lang="en-US" altLang="ja-JP" dirty="0"/>
          </a:p>
        </p:txBody>
      </p:sp>
      <p:sp>
        <p:nvSpPr>
          <p:cNvPr id="19" name="テキスト プレースホルダー 37">
            <a:extLst>
              <a:ext uri="{FF2B5EF4-FFF2-40B4-BE49-F238E27FC236}">
                <a16:creationId xmlns:a16="http://schemas.microsoft.com/office/drawing/2014/main" id="{6F2F8E83-D6AE-4DFB-A6DE-B46846AD141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05099" y="1236259"/>
            <a:ext cx="8538654" cy="653171"/>
          </a:xfrm>
        </p:spPr>
        <p:txBody>
          <a:bodyPr lIns="108000" tIns="36000" rIns="0" bIns="0" anchor="t" anchorCtr="0">
            <a:noAutofit/>
          </a:bodyPr>
          <a:lstStyle>
            <a:lvl1pPr marL="223832" indent="-223832" algn="l">
              <a:lnSpc>
                <a:spcPct val="120000"/>
              </a:lnSpc>
              <a:spcBef>
                <a:spcPts val="0"/>
              </a:spcBef>
              <a:buFont typeface="+mj-ea"/>
              <a:buAutoNum type="circleNumDbPlain"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事業の目的を箇条書きで記載。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  <a:endParaRPr kumimoji="1" lang="en-US" altLang="ja-JP" dirty="0"/>
          </a:p>
          <a:p>
            <a:pPr lvl="0"/>
            <a:r>
              <a:rPr kumimoji="1" lang="ja-JP" altLang="en-US" dirty="0"/>
              <a:t>　</a:t>
            </a:r>
          </a:p>
          <a:p>
            <a:pPr lvl="0"/>
            <a:endParaRPr kumimoji="1" lang="en-US" altLang="ja-JP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75E979F-E9D2-4856-B687-9C1FF17E73ED}"/>
              </a:ext>
            </a:extLst>
          </p:cNvPr>
          <p:cNvCxnSpPr/>
          <p:nvPr userDrawn="1"/>
        </p:nvCxnSpPr>
        <p:spPr>
          <a:xfrm flipV="1">
            <a:off x="1205099" y="1236259"/>
            <a:ext cx="0" cy="653171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EAAD990-8616-4EFB-8C8F-39F44D2719A7}"/>
              </a:ext>
            </a:extLst>
          </p:cNvPr>
          <p:cNvSpPr txBox="1"/>
          <p:nvPr userDrawn="1"/>
        </p:nvSpPr>
        <p:spPr>
          <a:xfrm>
            <a:off x="150025" y="1399552"/>
            <a:ext cx="1055075" cy="32658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事業目的</a:t>
            </a:r>
          </a:p>
        </p:txBody>
      </p:sp>
      <p:sp>
        <p:nvSpPr>
          <p:cNvPr id="22" name="テキスト プレースホルダー 36">
            <a:extLst>
              <a:ext uri="{FF2B5EF4-FFF2-40B4-BE49-F238E27FC236}">
                <a16:creationId xmlns:a16="http://schemas.microsoft.com/office/drawing/2014/main" id="{6B374390-D51B-435B-BC83-E2B9C6EF2D8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 bwMode="white">
          <a:xfrm>
            <a:off x="1130426" y="6368678"/>
            <a:ext cx="8605363" cy="326585"/>
          </a:xfrm>
        </p:spPr>
        <p:txBody>
          <a:bodyPr lIns="0" tIns="18000" rIns="108000" bIns="0" anchor="ctr">
            <a:noAutofit/>
          </a:bodyPr>
          <a:lstStyle>
            <a:lvl1pPr marL="0" indent="0" algn="l">
              <a:buNone/>
              <a:defRPr sz="1089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問合せ先を記載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300BF32-8B86-43CF-9624-64796ABDAC3D}"/>
              </a:ext>
            </a:extLst>
          </p:cNvPr>
          <p:cNvSpPr txBox="1"/>
          <p:nvPr userDrawn="1"/>
        </p:nvSpPr>
        <p:spPr>
          <a:xfrm>
            <a:off x="404194" y="5458321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■事業形態：</a:t>
            </a:r>
          </a:p>
        </p:txBody>
      </p:sp>
      <p:sp>
        <p:nvSpPr>
          <p:cNvPr id="24" name="テキスト プレースホルダー 37">
            <a:extLst>
              <a:ext uri="{FF2B5EF4-FFF2-40B4-BE49-F238E27FC236}">
                <a16:creationId xmlns:a16="http://schemas.microsoft.com/office/drawing/2014/main" id="{31F24937-C017-44CE-9CF8-846D2BCE72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323832" y="5717548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橙色の吹出しに示した選択肢の中から選択して記載</a:t>
            </a:r>
          </a:p>
        </p:txBody>
      </p:sp>
      <p:sp>
        <p:nvSpPr>
          <p:cNvPr id="25" name="テキスト プレースホルダー 37">
            <a:extLst>
              <a:ext uri="{FF2B5EF4-FFF2-40B4-BE49-F238E27FC236}">
                <a16:creationId xmlns:a16="http://schemas.microsoft.com/office/drawing/2014/main" id="{ABBEB580-4D48-42D5-8B77-AE5AFC4BFD2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323832" y="5976775"/>
            <a:ext cx="4002494" cy="228610"/>
          </a:xfrm>
        </p:spPr>
        <p:txBody>
          <a:bodyPr lIns="0" tIns="0" rIns="0" bIns="0"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令和２年度～令和○年度（予定）　と記載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CA0E264-5881-41CB-8BC4-C831A2A4DFEB}"/>
              </a:ext>
            </a:extLst>
          </p:cNvPr>
          <p:cNvSpPr txBox="1"/>
          <p:nvPr userDrawn="1"/>
        </p:nvSpPr>
        <p:spPr>
          <a:xfrm>
            <a:off x="404194" y="5976775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/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■実施期間：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49DD02CD-CB82-437F-852D-57086C0391BD}"/>
              </a:ext>
            </a:extLst>
          </p:cNvPr>
          <p:cNvCxnSpPr>
            <a:cxnSpLocks/>
          </p:cNvCxnSpPr>
          <p:nvPr userDrawn="1"/>
        </p:nvCxnSpPr>
        <p:spPr>
          <a:xfrm flipH="1">
            <a:off x="147475" y="447259"/>
            <a:ext cx="9591361" cy="18811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プレースホルダー 37">
            <a:extLst>
              <a:ext uri="{FF2B5EF4-FFF2-40B4-BE49-F238E27FC236}">
                <a16:creationId xmlns:a16="http://schemas.microsoft.com/office/drawing/2014/main" id="{8F4CACCF-DF59-40E0-8B22-3CC88D955CF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7474" y="447259"/>
            <a:ext cx="8938681" cy="293927"/>
          </a:xfrm>
        </p:spPr>
        <p:txBody>
          <a:bodyPr lIns="0" tIns="0" rIns="0" bIns="0" anchor="ctr" anchorCtr="0">
            <a:norm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175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令和２年度要求額 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百万円（</a:t>
            </a:r>
            <a:r>
              <a:rPr kumimoji="1" lang="en-US" altLang="ja-JP" dirty="0"/>
              <a:t>0,000</a:t>
            </a:r>
            <a:r>
              <a:rPr kumimoji="1" lang="ja-JP" altLang="en-US" dirty="0"/>
              <a:t>百万円）</a:t>
            </a:r>
            <a:r>
              <a:rPr kumimoji="1" lang="en-US" altLang="ja-JP" dirty="0"/>
              <a:t>】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EC97E369-E6B0-4356-818A-927158B52DA6}"/>
              </a:ext>
            </a:extLst>
          </p:cNvPr>
          <p:cNvCxnSpPr/>
          <p:nvPr userDrawn="1"/>
        </p:nvCxnSpPr>
        <p:spPr>
          <a:xfrm>
            <a:off x="150024" y="2432672"/>
            <a:ext cx="500311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プレースホルダー 37">
            <a:extLst>
              <a:ext uri="{FF2B5EF4-FFF2-40B4-BE49-F238E27FC236}">
                <a16:creationId xmlns:a16="http://schemas.microsoft.com/office/drawing/2014/main" id="{05AEDB54-2F1F-4D55-B5C5-B02A1E6CADA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565613" y="2432672"/>
            <a:ext cx="4190362" cy="3755733"/>
          </a:xfrm>
        </p:spPr>
        <p:txBody>
          <a:bodyPr lIns="0" tIns="72000" rIns="0" bIns="0" anchor="t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図・写真等を交えつつ、このスペースに納まるよう記述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93ABC200-7A3B-4D6E-9A7A-DD056E784D0D}"/>
              </a:ext>
            </a:extLst>
          </p:cNvPr>
          <p:cNvCxnSpPr/>
          <p:nvPr userDrawn="1"/>
        </p:nvCxnSpPr>
        <p:spPr>
          <a:xfrm>
            <a:off x="5553357" y="2432672"/>
            <a:ext cx="4202619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DABB4ED-B7E1-4C29-AC71-063748A973FB}"/>
              </a:ext>
            </a:extLst>
          </p:cNvPr>
          <p:cNvSpPr txBox="1"/>
          <p:nvPr userDrawn="1"/>
        </p:nvSpPr>
        <p:spPr>
          <a:xfrm>
            <a:off x="404193" y="5717548"/>
            <a:ext cx="900561" cy="22861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dist" defTabSz="162741">
              <a:tabLst/>
            </a:pPr>
            <a:r>
              <a:rPr lang="ja-JP" altLang="en-US" sz="1175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　　　　　　：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52C3A3B-D331-4FA9-B49C-4CE55D8902BF}"/>
              </a:ext>
            </a:extLst>
          </p:cNvPr>
          <p:cNvSpPr txBox="1"/>
          <p:nvPr userDrawn="1"/>
        </p:nvSpPr>
        <p:spPr>
          <a:xfrm>
            <a:off x="147475" y="5113933"/>
            <a:ext cx="5188618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3. </a:t>
            </a:r>
            <a:r>
              <a:rPr lang="ja-JP" altLang="en-US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事業スキーム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1BEDD27-520F-4457-AAA7-263233F32CAB}"/>
              </a:ext>
            </a:extLst>
          </p:cNvPr>
          <p:cNvCxnSpPr/>
          <p:nvPr userDrawn="1"/>
        </p:nvCxnSpPr>
        <p:spPr>
          <a:xfrm>
            <a:off x="166204" y="5375201"/>
            <a:ext cx="5169888" cy="0"/>
          </a:xfrm>
          <a:prstGeom prst="line">
            <a:avLst/>
          </a:prstGeom>
          <a:ln w="12700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グラフィックス 4">
            <a:extLst>
              <a:ext uri="{FF2B5EF4-FFF2-40B4-BE49-F238E27FC236}">
                <a16:creationId xmlns:a16="http://schemas.microsoft.com/office/drawing/2014/main" id="{716B933F-57EE-4D45-A154-8C5C4C4E1984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0024" y="808024"/>
            <a:ext cx="9605950" cy="326585"/>
          </a:xfrm>
          <a:prstGeom prst="rect">
            <a:avLst/>
          </a:prstGeom>
          <a:ln>
            <a:noFill/>
          </a:ln>
        </p:spPr>
      </p:pic>
      <p:sp>
        <p:nvSpPr>
          <p:cNvPr id="38" name="テキスト プレースホルダー 36">
            <a:extLst>
              <a:ext uri="{FF2B5EF4-FFF2-40B4-BE49-F238E27FC236}">
                <a16:creationId xmlns:a16="http://schemas.microsoft.com/office/drawing/2014/main" id="{5A2EDDF3-3029-44F5-ADC4-AAC9B3CDA9B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0024" y="808023"/>
            <a:ext cx="9588810" cy="326585"/>
          </a:xfrm>
        </p:spPr>
        <p:txBody>
          <a:bodyPr lIns="108000" tIns="36000" rIns="108000" bIns="0" anchor="ctr">
            <a:noAutofit/>
          </a:bodyPr>
          <a:lstStyle>
            <a:lvl1pPr marL="0" indent="0" algn="l">
              <a:buNone/>
              <a:defRPr sz="1270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事業のポイントを簡潔に記載</a:t>
            </a:r>
          </a:p>
        </p:txBody>
      </p:sp>
      <p:pic>
        <p:nvPicPr>
          <p:cNvPr id="8" name="Picture 11" descr="ç°å¢ç">
            <a:extLst>
              <a:ext uri="{FF2B5EF4-FFF2-40B4-BE49-F238E27FC236}">
                <a16:creationId xmlns:a16="http://schemas.microsoft.com/office/drawing/2014/main" id="{E4524634-FD36-4E22-9D09-12B514CD1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154" y="132843"/>
            <a:ext cx="672372" cy="674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プレースホルダー 36">
            <a:extLst>
              <a:ext uri="{FF2B5EF4-FFF2-40B4-BE49-F238E27FC236}">
                <a16:creationId xmlns:a16="http://schemas.microsoft.com/office/drawing/2014/main" id="{9B97E414-CE64-463C-8703-5E74B265F9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99093" y="2173436"/>
            <a:ext cx="3935786" cy="261268"/>
          </a:xfrm>
        </p:spPr>
        <p:txBody>
          <a:bodyPr lIns="0" tIns="0" rIns="0" bIns="72000" anchor="b" anchorCtr="0">
            <a:normAutofit/>
          </a:bodyPr>
          <a:lstStyle>
            <a:lvl1pPr marL="0" indent="0" algn="l">
              <a:buNone/>
              <a:defRPr sz="1371" b="1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ja-JP" altLang="en-US" dirty="0"/>
              <a:t>補助対象、支援対象の例、事業イメージ </a:t>
            </a:r>
            <a:r>
              <a:rPr kumimoji="1" lang="en-US" altLang="ja-JP" dirty="0"/>
              <a:t>etc.</a:t>
            </a:r>
            <a:endParaRPr kumimoji="1" lang="ja-JP" altLang="en-US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4AB8DD7-62C0-4DA8-85A3-8FFC2554F26A}"/>
              </a:ext>
            </a:extLst>
          </p:cNvPr>
          <p:cNvSpPr txBox="1"/>
          <p:nvPr userDrawn="1"/>
        </p:nvSpPr>
        <p:spPr>
          <a:xfrm>
            <a:off x="5565614" y="2173436"/>
            <a:ext cx="4169265" cy="261268"/>
          </a:xfrm>
          <a:prstGeom prst="rect">
            <a:avLst/>
          </a:prstGeom>
          <a:noFill/>
        </p:spPr>
        <p:txBody>
          <a:bodyPr wrap="square" lIns="0" tIns="0" bIns="65317" rtlCol="0" anchor="b" anchorCtr="0">
            <a:noAutofit/>
          </a:bodyPr>
          <a:lstStyle/>
          <a:p>
            <a:pPr algn="l"/>
            <a:r>
              <a:rPr lang="en-US" altLang="ja-JP" sz="1371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 </a:t>
            </a:r>
          </a:p>
        </p:txBody>
      </p:sp>
      <p:sp>
        <p:nvSpPr>
          <p:cNvPr id="31" name="テキスト プレースホルダー 37">
            <a:extLst>
              <a:ext uri="{FF2B5EF4-FFF2-40B4-BE49-F238E27FC236}">
                <a16:creationId xmlns:a16="http://schemas.microsoft.com/office/drawing/2014/main" id="{8DAEC8DB-209D-4346-BBA0-580F33B624E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9264" y="5717548"/>
            <a:ext cx="633728" cy="228610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1089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選　　　 択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040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4F33A39-73E7-49E0-BF4C-2CE0E2DB7091}"/>
              </a:ext>
            </a:extLst>
          </p:cNvPr>
          <p:cNvSpPr/>
          <p:nvPr userDrawn="1"/>
        </p:nvSpPr>
        <p:spPr>
          <a:xfrm>
            <a:off x="366808" y="359096"/>
            <a:ext cx="9172383" cy="6139807"/>
          </a:xfrm>
          <a:prstGeom prst="roundRect">
            <a:avLst>
              <a:gd name="adj" fmla="val 1501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953" tIns="41476" rIns="82953" bIns="4147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452" dirty="0">
              <a:solidFill>
                <a:schemeClr val="tx1"/>
              </a:solidFill>
            </a:endParaRP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763CBD03-2A6D-45D7-9768-1358FBBD1C8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4892" y="3120324"/>
            <a:ext cx="1796216" cy="617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43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通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3FE00A-A374-4293-8C01-F22FC8857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50024" y="257881"/>
            <a:ext cx="8605363" cy="587854"/>
          </a:xfrm>
          <a:prstGeom prst="rect">
            <a:avLst/>
          </a:prstGeom>
        </p:spPr>
        <p:txBody>
          <a:bodyPr lIns="252000" tIns="36000" rIns="0" bIns="0" anchor="ctr" anchorCtr="0"/>
          <a:lstStyle>
            <a:lvl1pPr algn="l">
              <a:defRPr sz="254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kumimoji="1" lang="ja-JP" altLang="en-US" dirty="0"/>
              <a:t>ページタイトル</a:t>
            </a:r>
          </a:p>
        </p:txBody>
      </p:sp>
      <p:sp>
        <p:nvSpPr>
          <p:cNvPr id="28" name="コンテンツ プレースホルダー 3">
            <a:extLst>
              <a:ext uri="{FF2B5EF4-FFF2-40B4-BE49-F238E27FC236}">
                <a16:creationId xmlns:a16="http://schemas.microsoft.com/office/drawing/2014/main" id="{217043BF-6B11-4540-B78A-D1AECDE4B04F}"/>
              </a:ext>
            </a:extLst>
          </p:cNvPr>
          <p:cNvSpPr>
            <a:spLocks noGrp="1"/>
          </p:cNvSpPr>
          <p:nvPr userDrawn="1">
            <p:ph sz="quarter" idx="12" hasCustomPrompt="1"/>
          </p:nvPr>
        </p:nvSpPr>
        <p:spPr>
          <a:xfrm>
            <a:off x="150024" y="1007807"/>
            <a:ext cx="9605952" cy="606343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 lIns="180000" tIns="180000" rIns="180000" bIns="144000" anchor="t" anchorCtr="0">
            <a:spAutoFit/>
          </a:bodyPr>
          <a:lstStyle>
            <a:lvl1pPr marL="259232" indent="-259232" algn="l">
              <a:lnSpc>
                <a:spcPct val="100000"/>
              </a:lnSpc>
              <a:spcBef>
                <a:spcPts val="544"/>
              </a:spcBef>
              <a:spcAft>
                <a:spcPts val="0"/>
              </a:spcAft>
              <a:buFont typeface="Wingdings" panose="05000000000000000000" pitchFamily="2" charset="2"/>
              <a:buChar char="n"/>
              <a:defRPr sz="1814" b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リードリードリードリードリードリードリードリードリードリードリードリードリードリードリードリードリードリード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84481B-3BE5-460C-A453-583733FC9DCE}"/>
              </a:ext>
            </a:extLst>
          </p:cNvPr>
          <p:cNvSpPr txBox="1"/>
          <p:nvPr userDrawn="1"/>
        </p:nvSpPr>
        <p:spPr>
          <a:xfrm>
            <a:off x="9572459" y="6531415"/>
            <a:ext cx="333541" cy="326585"/>
          </a:xfrm>
          <a:prstGeom prst="rect">
            <a:avLst/>
          </a:prstGeom>
          <a:noFill/>
        </p:spPr>
        <p:txBody>
          <a:bodyPr wrap="none" lIns="0" tIns="0" rIns="0" bIns="0" rtlCol="0" anchor="b" anchorCtr="0">
            <a:noAutofit/>
          </a:bodyPr>
          <a:lstStyle/>
          <a:p>
            <a:pPr algn="ctr"/>
            <a:fld id="{9C1B02FA-3B43-4965-97B5-C29D405C4738}" type="slidenum">
              <a:rPr kumimoji="1" lang="ja-JP" altLang="en-US" sz="1200" b="0" smtClean="0"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rPr>
              <a:pPr algn="ctr"/>
              <a:t>‹#›</a:t>
            </a:fld>
            <a:endParaRPr kumimoji="1" lang="ja-JP" altLang="en-US" sz="1000" b="0" dirty="0">
              <a:latin typeface="Arial" panose="020B0604020202020204" pitchFamily="34" charset="0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ags" Target="../tags/tag3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395" imgH="396" progId="TCLayout.ActiveDocument.1">
                  <p:embed/>
                </p:oleObj>
              </mc:Choice>
              <mc:Fallback>
                <p:oleObj name="think-cell Slide" r:id="rId13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0608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2" r:id="rId3"/>
    <p:sldLayoutId id="2147483651" r:id="rId4"/>
    <p:sldLayoutId id="2147483650" r:id="rId5"/>
    <p:sldLayoutId id="2147483655" r:id="rId6"/>
    <p:sldLayoutId id="2147483656" r:id="rId7"/>
    <p:sldLayoutId id="2147483653" r:id="rId8"/>
    <p:sldLayoutId id="2147483658" r:id="rId9"/>
    <p:sldLayoutId id="2147483659" r:id="rId10"/>
  </p:sldLayoutIdLst>
  <p:hf hdr="0" ftr="0" dt="0"/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20" userDrawn="1">
          <p15:clr>
            <a:srgbClr val="F26B43"/>
          </p15:clr>
        </p15:guide>
        <p15:guide id="4" orient="horz" pos="4217" userDrawn="1">
          <p15:clr>
            <a:srgbClr val="F26B43"/>
          </p15:clr>
        </p15:guide>
        <p15:guide id="5" pos="6145" userDrawn="1">
          <p15:clr>
            <a:srgbClr val="F26B43"/>
          </p15:clr>
        </p15:guide>
        <p15:guide id="6" pos="95" userDrawn="1">
          <p15:clr>
            <a:srgbClr val="F26B43"/>
          </p15:clr>
        </p15:guide>
        <p15:guide id="7" orient="horz" pos="6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オブジェクト 124" hidden="1">
            <a:extLst>
              <a:ext uri="{FF2B5EF4-FFF2-40B4-BE49-F238E27FC236}">
                <a16:creationId xmlns:a16="http://schemas.microsoft.com/office/drawing/2014/main" id="{F422B468-7A8A-4E40-A361-9AFC8CD6CA3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214183679"/>
              </p:ext>
            </p:extLst>
          </p:nvPr>
        </p:nvGraphicFramePr>
        <p:xfrm>
          <a:off x="1471" y="1440"/>
          <a:ext cx="1471" cy="1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12" imgW="395" imgH="396" progId="TCLayout.ActiveDocument.1">
                  <p:embed/>
                </p:oleObj>
              </mc:Choice>
              <mc:Fallback>
                <p:oleObj name="think-cell スライド" r:id="rId12" imgW="395" imgH="396" progId="TCLayout.ActiveDocument.1">
                  <p:embed/>
                  <p:pic>
                    <p:nvPicPr>
                      <p:cNvPr id="125" name="オブジェクト 124" hidden="1">
                        <a:extLst>
                          <a:ext uri="{FF2B5EF4-FFF2-40B4-BE49-F238E27FC236}">
                            <a16:creationId xmlns:a16="http://schemas.microsoft.com/office/drawing/2014/main" id="{F422B468-7A8A-4E40-A361-9AFC8CD6CA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71" y="1440"/>
                        <a:ext cx="1471" cy="1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A91721A-3382-431C-8B68-27C1CFB9E62E}"/>
              </a:ext>
            </a:extLst>
          </p:cNvPr>
          <p:cNvGrpSpPr/>
          <p:nvPr userDrawn="1"/>
        </p:nvGrpSpPr>
        <p:grpSpPr>
          <a:xfrm>
            <a:off x="149883" y="945837"/>
            <a:ext cx="9606235" cy="5749427"/>
            <a:chOff x="177800" y="1042608"/>
            <a:chExt cx="10368269" cy="6337679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4BFD48F3-14B9-49AE-A1D1-DE5151258DCE}"/>
                </a:ext>
              </a:extLst>
            </p:cNvPr>
            <p:cNvGrpSpPr/>
            <p:nvPr userDrawn="1"/>
          </p:nvGrpSpPr>
          <p:grpSpPr>
            <a:xfrm>
              <a:off x="178075" y="1044950"/>
              <a:ext cx="10367994" cy="6335337"/>
              <a:chOff x="178074" y="1044950"/>
              <a:chExt cx="10656433" cy="6335337"/>
            </a:xfrm>
          </p:grpSpPr>
          <p:sp>
            <p:nvSpPr>
              <p:cNvPr id="78" name="Line 4">
                <a:extLst>
                  <a:ext uri="{FF2B5EF4-FFF2-40B4-BE49-F238E27FC236}">
                    <a16:creationId xmlns:a16="http://schemas.microsoft.com/office/drawing/2014/main" id="{D826A6A1-E7E4-43E8-8468-E8C860C51E1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092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9" name="Line 4">
                <a:extLst>
                  <a:ext uri="{FF2B5EF4-FFF2-40B4-BE49-F238E27FC236}">
                    <a16:creationId xmlns:a16="http://schemas.microsoft.com/office/drawing/2014/main" id="{57F0DA1D-52D9-4F60-AFF6-8877566167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236256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0" name="Line 4">
                <a:extLst>
                  <a:ext uri="{FF2B5EF4-FFF2-40B4-BE49-F238E27FC236}">
                    <a16:creationId xmlns:a16="http://schemas.microsoft.com/office/drawing/2014/main" id="{9E980EDF-B6AB-4B0C-A980-49553611983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6615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1" name="Line 5">
                <a:extLst>
                  <a:ext uri="{FF2B5EF4-FFF2-40B4-BE49-F238E27FC236}">
                    <a16:creationId xmlns:a16="http://schemas.microsoft.com/office/drawing/2014/main" id="{36E35AEA-8BC5-4852-9481-7958B3061CC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5170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2" name="Line 6">
                <a:extLst>
                  <a:ext uri="{FF2B5EF4-FFF2-40B4-BE49-F238E27FC236}">
                    <a16:creationId xmlns:a16="http://schemas.microsoft.com/office/drawing/2014/main" id="{89C1479F-6CF5-403F-951E-D6CB9755730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3726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3" name="Line 7">
                <a:extLst>
                  <a:ext uri="{FF2B5EF4-FFF2-40B4-BE49-F238E27FC236}">
                    <a16:creationId xmlns:a16="http://schemas.microsoft.com/office/drawing/2014/main" id="{7E684421-FA46-4F76-8DF3-44167123B39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2281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4" name="Line 8">
                <a:extLst>
                  <a:ext uri="{FF2B5EF4-FFF2-40B4-BE49-F238E27FC236}">
                    <a16:creationId xmlns:a16="http://schemas.microsoft.com/office/drawing/2014/main" id="{6ECE2685-095C-45C9-838A-65818D759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0852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5" name="Line 9">
                <a:extLst>
                  <a:ext uri="{FF2B5EF4-FFF2-40B4-BE49-F238E27FC236}">
                    <a16:creationId xmlns:a16="http://schemas.microsoft.com/office/drawing/2014/main" id="{600ED12E-8037-4439-94BD-A834CF65881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9408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6" name="Line 10">
                <a:extLst>
                  <a:ext uri="{FF2B5EF4-FFF2-40B4-BE49-F238E27FC236}">
                    <a16:creationId xmlns:a16="http://schemas.microsoft.com/office/drawing/2014/main" id="{C50928EE-EDF1-4552-888F-3CCE27F96C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7963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7" name="Line 11">
                <a:extLst>
                  <a:ext uri="{FF2B5EF4-FFF2-40B4-BE49-F238E27FC236}">
                    <a16:creationId xmlns:a16="http://schemas.microsoft.com/office/drawing/2014/main" id="{75B9DE1C-6ADC-4B10-B04B-57C8C991F37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65346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8" name="Line 12">
                <a:extLst>
                  <a:ext uri="{FF2B5EF4-FFF2-40B4-BE49-F238E27FC236}">
                    <a16:creationId xmlns:a16="http://schemas.microsoft.com/office/drawing/2014/main" id="{A23F7616-6766-47AB-B3EF-0B5FD415EF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5090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9" name="Line 13">
                <a:extLst>
                  <a:ext uri="{FF2B5EF4-FFF2-40B4-BE49-F238E27FC236}">
                    <a16:creationId xmlns:a16="http://schemas.microsoft.com/office/drawing/2014/main" id="{021D185C-1AAE-429B-8621-1099C04036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3645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0" name="Line 14">
                <a:extLst>
                  <a:ext uri="{FF2B5EF4-FFF2-40B4-BE49-F238E27FC236}">
                    <a16:creationId xmlns:a16="http://schemas.microsoft.com/office/drawing/2014/main" id="{09703D58-1DDF-4B6E-BE8C-D9DB7B26F44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220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1" name="Line 15">
                <a:extLst>
                  <a:ext uri="{FF2B5EF4-FFF2-40B4-BE49-F238E27FC236}">
                    <a16:creationId xmlns:a16="http://schemas.microsoft.com/office/drawing/2014/main" id="{0A99046C-7D76-490A-88DE-41D62CAAB2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507720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2" name="Line 16">
                <a:extLst>
                  <a:ext uri="{FF2B5EF4-FFF2-40B4-BE49-F238E27FC236}">
                    <a16:creationId xmlns:a16="http://schemas.microsoft.com/office/drawing/2014/main" id="{59BBACC5-635F-4604-B162-146A153A24B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9327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3" name="Line 17">
                <a:extLst>
                  <a:ext uri="{FF2B5EF4-FFF2-40B4-BE49-F238E27FC236}">
                    <a16:creationId xmlns:a16="http://schemas.microsoft.com/office/drawing/2014/main" id="{9FB4A3F6-32A1-4976-8A08-D1DAD172D3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7882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4" name="Line 18">
                <a:extLst>
                  <a:ext uri="{FF2B5EF4-FFF2-40B4-BE49-F238E27FC236}">
                    <a16:creationId xmlns:a16="http://schemas.microsoft.com/office/drawing/2014/main" id="{908F9892-CF7B-484A-A087-A99993AE457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643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5" name="Line 19">
                <a:extLst>
                  <a:ext uri="{FF2B5EF4-FFF2-40B4-BE49-F238E27FC236}">
                    <a16:creationId xmlns:a16="http://schemas.microsoft.com/office/drawing/2014/main" id="{8870D894-1D46-4193-A356-3B3B47BC911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50094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6" name="Line 20">
                <a:extLst>
                  <a:ext uri="{FF2B5EF4-FFF2-40B4-BE49-F238E27FC236}">
                    <a16:creationId xmlns:a16="http://schemas.microsoft.com/office/drawing/2014/main" id="{E62FE32C-C1AA-4D40-946C-A2C857DF1D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3564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7" name="Line 21">
                <a:extLst>
                  <a:ext uri="{FF2B5EF4-FFF2-40B4-BE49-F238E27FC236}">
                    <a16:creationId xmlns:a16="http://schemas.microsoft.com/office/drawing/2014/main" id="{A41DF6BE-EF66-4E04-9235-822F9538400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2120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8" name="Line 22">
                <a:extLst>
                  <a:ext uri="{FF2B5EF4-FFF2-40B4-BE49-F238E27FC236}">
                    <a16:creationId xmlns:a16="http://schemas.microsoft.com/office/drawing/2014/main" id="{04515879-DFE5-4F8A-B76C-705440CA75B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9246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9" name="Line 23">
                <a:extLst>
                  <a:ext uri="{FF2B5EF4-FFF2-40B4-BE49-F238E27FC236}">
                    <a16:creationId xmlns:a16="http://schemas.microsoft.com/office/drawing/2014/main" id="{0952AF1D-8248-4B31-B111-ACD4257CBB0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7802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0" name="Line 24">
                <a:extLst>
                  <a:ext uri="{FF2B5EF4-FFF2-40B4-BE49-F238E27FC236}">
                    <a16:creationId xmlns:a16="http://schemas.microsoft.com/office/drawing/2014/main" id="{5DF19807-4FC9-4DCA-8DBB-DA4B436820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635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1" name="Line 25">
                <a:extLst>
                  <a:ext uri="{FF2B5EF4-FFF2-40B4-BE49-F238E27FC236}">
                    <a16:creationId xmlns:a16="http://schemas.microsoft.com/office/drawing/2014/main" id="{3B491BFB-F3D6-4AE7-A3AB-529175A1FC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4928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2" name="Line 26">
                <a:extLst>
                  <a:ext uri="{FF2B5EF4-FFF2-40B4-BE49-F238E27FC236}">
                    <a16:creationId xmlns:a16="http://schemas.microsoft.com/office/drawing/2014/main" id="{F13ED150-3A1D-42A7-9E86-E99A6B5238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3484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3" name="Line 27">
                <a:extLst>
                  <a:ext uri="{FF2B5EF4-FFF2-40B4-BE49-F238E27FC236}">
                    <a16:creationId xmlns:a16="http://schemas.microsoft.com/office/drawing/2014/main" id="{EC8E0ABF-A65A-4B61-8B39-1DB126D7CE4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2039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4" name="Line 28">
                <a:extLst>
                  <a:ext uri="{FF2B5EF4-FFF2-40B4-BE49-F238E27FC236}">
                    <a16:creationId xmlns:a16="http://schemas.microsoft.com/office/drawing/2014/main" id="{5B0E93A0-803C-43D4-922B-174A4DD30E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306107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5" name="Line 29">
                <a:extLst>
                  <a:ext uri="{FF2B5EF4-FFF2-40B4-BE49-F238E27FC236}">
                    <a16:creationId xmlns:a16="http://schemas.microsoft.com/office/drawing/2014/main" id="{D3F014D9-1393-4D00-9A6D-9E0E19D15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9166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6" name="Line 30">
                <a:extLst>
                  <a:ext uri="{FF2B5EF4-FFF2-40B4-BE49-F238E27FC236}">
                    <a16:creationId xmlns:a16="http://schemas.microsoft.com/office/drawing/2014/main" id="{414030D1-E2E5-4E55-8024-2D453BC4802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7721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7" name="Line 31">
                <a:extLst>
                  <a:ext uri="{FF2B5EF4-FFF2-40B4-BE49-F238E27FC236}">
                    <a16:creationId xmlns:a16="http://schemas.microsoft.com/office/drawing/2014/main" id="{FDB3FA4B-DE95-483C-A755-22E878FB2E2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6276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8" name="Line 32">
                <a:extLst>
                  <a:ext uri="{FF2B5EF4-FFF2-40B4-BE49-F238E27FC236}">
                    <a16:creationId xmlns:a16="http://schemas.microsoft.com/office/drawing/2014/main" id="{35206945-08AE-4534-AE16-F2B17244D2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48481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9" name="Line 33">
                <a:extLst>
                  <a:ext uri="{FF2B5EF4-FFF2-40B4-BE49-F238E27FC236}">
                    <a16:creationId xmlns:a16="http://schemas.microsoft.com/office/drawing/2014/main" id="{27C86116-2335-4015-8AAC-D3331F92463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3403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0" name="Line 34">
                <a:extLst>
                  <a:ext uri="{FF2B5EF4-FFF2-40B4-BE49-F238E27FC236}">
                    <a16:creationId xmlns:a16="http://schemas.microsoft.com/office/drawing/2014/main" id="{3BF6F914-6E1F-4EB0-8F80-051002B517C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1958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1" name="Line 35">
                <a:extLst>
                  <a:ext uri="{FF2B5EF4-FFF2-40B4-BE49-F238E27FC236}">
                    <a16:creationId xmlns:a16="http://schemas.microsoft.com/office/drawing/2014/main" id="{04D2FA21-70F9-4DA5-A0FC-C0E92E3FE5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20514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2" name="Line 36">
                <a:extLst>
                  <a:ext uri="{FF2B5EF4-FFF2-40B4-BE49-F238E27FC236}">
                    <a16:creationId xmlns:a16="http://schemas.microsoft.com/office/drawing/2014/main" id="{F58D4FB5-90F3-4530-8AF9-1A1ED0B0362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9085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3" name="Line 37">
                <a:extLst>
                  <a:ext uri="{FF2B5EF4-FFF2-40B4-BE49-F238E27FC236}">
                    <a16:creationId xmlns:a16="http://schemas.microsoft.com/office/drawing/2014/main" id="{46EF435C-533B-4F36-A45C-DED4C9DA176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76409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4" name="Line 38">
                <a:extLst>
                  <a:ext uri="{FF2B5EF4-FFF2-40B4-BE49-F238E27FC236}">
                    <a16:creationId xmlns:a16="http://schemas.microsoft.com/office/drawing/2014/main" id="{7260D7FA-0243-4149-92F2-9A2E3D3D639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61962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5" name="Line 39">
                <a:extLst>
                  <a:ext uri="{FF2B5EF4-FFF2-40B4-BE49-F238E27FC236}">
                    <a16:creationId xmlns:a16="http://schemas.microsoft.com/office/drawing/2014/main" id="{E17B36A0-958F-443F-9FD7-D5530C92BC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476752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6" name="Line 102">
                <a:extLst>
                  <a:ext uri="{FF2B5EF4-FFF2-40B4-BE49-F238E27FC236}">
                    <a16:creationId xmlns:a16="http://schemas.microsoft.com/office/drawing/2014/main" id="{351063C8-67B1-4656-BE04-74F237AAE0D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4069139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7" name="Line 4">
                <a:extLst>
                  <a:ext uri="{FF2B5EF4-FFF2-40B4-BE49-F238E27FC236}">
                    <a16:creationId xmlns:a16="http://schemas.microsoft.com/office/drawing/2014/main" id="{A46FAAE6-29DC-4506-AD6F-E0CFB6E0E48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804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8" name="Line 4">
                <a:extLst>
                  <a:ext uri="{FF2B5EF4-FFF2-40B4-BE49-F238E27FC236}">
                    <a16:creationId xmlns:a16="http://schemas.microsoft.com/office/drawing/2014/main" id="{BDB1BE34-748E-475F-92C8-62D418402AE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6948864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9" name="Line 39">
                <a:extLst>
                  <a:ext uri="{FF2B5EF4-FFF2-40B4-BE49-F238E27FC236}">
                    <a16:creationId xmlns:a16="http://schemas.microsoft.com/office/drawing/2014/main" id="{B8FC7F79-F5A5-4158-8740-748E3241FF8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0" name="Line 4">
                <a:extLst>
                  <a:ext uri="{FF2B5EF4-FFF2-40B4-BE49-F238E27FC236}">
                    <a16:creationId xmlns:a16="http://schemas.microsoft.com/office/drawing/2014/main" id="{04F44B2B-BA78-4509-9C32-74EDCFF90D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7380287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1" name="Line 34">
                <a:extLst>
                  <a:ext uri="{FF2B5EF4-FFF2-40B4-BE49-F238E27FC236}">
                    <a16:creationId xmlns:a16="http://schemas.microsoft.com/office/drawing/2014/main" id="{5E5B63E7-A874-41DF-80CD-384ECF0D0EC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332288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2" name="Line 35">
                <a:extLst>
                  <a:ext uri="{FF2B5EF4-FFF2-40B4-BE49-F238E27FC236}">
                    <a16:creationId xmlns:a16="http://schemas.microsoft.com/office/drawing/2014/main" id="{09956D0B-D2BD-494C-9E10-AC5791E6B9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187825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3" name="Line 36">
                <a:extLst>
                  <a:ext uri="{FF2B5EF4-FFF2-40B4-BE49-F238E27FC236}">
                    <a16:creationId xmlns:a16="http://schemas.microsoft.com/office/drawing/2014/main" id="{FDCF63A4-9AE6-42F3-B831-26054F80B9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8074" y="1044950"/>
                <a:ext cx="10656433" cy="0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7563BD28-1209-42D1-9D77-592742544D69}"/>
                </a:ext>
              </a:extLst>
            </p:cNvPr>
            <p:cNvGrpSpPr/>
            <p:nvPr userDrawn="1"/>
          </p:nvGrpSpPr>
          <p:grpSpPr>
            <a:xfrm>
              <a:off x="177800" y="1042608"/>
              <a:ext cx="10368268" cy="6337679"/>
              <a:chOff x="177800" y="613150"/>
              <a:chExt cx="10368268" cy="6767138"/>
            </a:xfrm>
          </p:grpSpPr>
          <p:sp>
            <p:nvSpPr>
              <p:cNvPr id="5" name="Line 41">
                <a:extLst>
                  <a:ext uri="{FF2B5EF4-FFF2-40B4-BE49-F238E27FC236}">
                    <a16:creationId xmlns:a16="http://schemas.microsoft.com/office/drawing/2014/main" id="{B3C22C89-D315-4DE2-A2CE-1772E352455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32972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" name="Line 42">
                <a:extLst>
                  <a:ext uri="{FF2B5EF4-FFF2-40B4-BE49-F238E27FC236}">
                    <a16:creationId xmlns:a16="http://schemas.microsoft.com/office/drawing/2014/main" id="{B6B37B61-127F-43BC-8980-FDDC4E2D488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47371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" name="Line 43">
                <a:extLst>
                  <a:ext uri="{FF2B5EF4-FFF2-40B4-BE49-F238E27FC236}">
                    <a16:creationId xmlns:a16="http://schemas.microsoft.com/office/drawing/2014/main" id="{814E20DB-764C-424E-81E2-70243941EA7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61771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8" name="Line 44">
                <a:extLst>
                  <a:ext uri="{FF2B5EF4-FFF2-40B4-BE49-F238E27FC236}">
                    <a16:creationId xmlns:a16="http://schemas.microsoft.com/office/drawing/2014/main" id="{FCABC8BD-5A98-49C6-B473-81F079E351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6170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9" name="Line 45">
                <a:extLst>
                  <a:ext uri="{FF2B5EF4-FFF2-40B4-BE49-F238E27FC236}">
                    <a16:creationId xmlns:a16="http://schemas.microsoft.com/office/drawing/2014/main" id="{1A60A482-CAE7-4B32-B147-65B54D505B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90569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0" name="Line 46">
                <a:extLst>
                  <a:ext uri="{FF2B5EF4-FFF2-40B4-BE49-F238E27FC236}">
                    <a16:creationId xmlns:a16="http://schemas.microsoft.com/office/drawing/2014/main" id="{EFDE9D29-C267-4456-BF4C-3E31CC99600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04968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1" name="Line 47">
                <a:extLst>
                  <a:ext uri="{FF2B5EF4-FFF2-40B4-BE49-F238E27FC236}">
                    <a16:creationId xmlns:a16="http://schemas.microsoft.com/office/drawing/2014/main" id="{491A06B6-733C-4C7D-A019-438D4782E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19367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2" name="Line 48">
                <a:extLst>
                  <a:ext uri="{FF2B5EF4-FFF2-40B4-BE49-F238E27FC236}">
                    <a16:creationId xmlns:a16="http://schemas.microsoft.com/office/drawing/2014/main" id="{1A2FF589-8AE7-4B04-A3CF-707EC50F0E4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33766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3" name="Line 49">
                <a:extLst>
                  <a:ext uri="{FF2B5EF4-FFF2-40B4-BE49-F238E27FC236}">
                    <a16:creationId xmlns:a16="http://schemas.microsoft.com/office/drawing/2014/main" id="{220BD835-09F7-42BC-8A59-760F67C3BA3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48165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4" name="Line 50">
                <a:extLst>
                  <a:ext uri="{FF2B5EF4-FFF2-40B4-BE49-F238E27FC236}">
                    <a16:creationId xmlns:a16="http://schemas.microsoft.com/office/drawing/2014/main" id="{80C9531A-D351-4FB0-810D-0B60B9AE5DA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62564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5" name="Line 51">
                <a:extLst>
                  <a:ext uri="{FF2B5EF4-FFF2-40B4-BE49-F238E27FC236}">
                    <a16:creationId xmlns:a16="http://schemas.microsoft.com/office/drawing/2014/main" id="{B8E8462B-F715-42E6-9C65-36FFE4337D4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76963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6" name="Line 52">
                <a:extLst>
                  <a:ext uri="{FF2B5EF4-FFF2-40B4-BE49-F238E27FC236}">
                    <a16:creationId xmlns:a16="http://schemas.microsoft.com/office/drawing/2014/main" id="{D8F1D8BF-9549-4DB4-8539-54E7306FE4B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291362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7" name="Line 53">
                <a:extLst>
                  <a:ext uri="{FF2B5EF4-FFF2-40B4-BE49-F238E27FC236}">
                    <a16:creationId xmlns:a16="http://schemas.microsoft.com/office/drawing/2014/main" id="{21A8334C-E16F-4C67-A640-48814127DE1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05762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8" name="Line 54">
                <a:extLst>
                  <a:ext uri="{FF2B5EF4-FFF2-40B4-BE49-F238E27FC236}">
                    <a16:creationId xmlns:a16="http://schemas.microsoft.com/office/drawing/2014/main" id="{87645081-3E3E-46BC-930C-6315E36C5EB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0161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19" name="Line 55">
                <a:extLst>
                  <a:ext uri="{FF2B5EF4-FFF2-40B4-BE49-F238E27FC236}">
                    <a16:creationId xmlns:a16="http://schemas.microsoft.com/office/drawing/2014/main" id="{A4BEC564-851D-4F58-80F1-6A0185EDAFE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34560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0" name="Line 56">
                <a:extLst>
                  <a:ext uri="{FF2B5EF4-FFF2-40B4-BE49-F238E27FC236}">
                    <a16:creationId xmlns:a16="http://schemas.microsoft.com/office/drawing/2014/main" id="{432A9BBC-9761-4CF7-8E8B-58C807DB482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48959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1" name="Line 57">
                <a:extLst>
                  <a:ext uri="{FF2B5EF4-FFF2-40B4-BE49-F238E27FC236}">
                    <a16:creationId xmlns:a16="http://schemas.microsoft.com/office/drawing/2014/main" id="{20A6B1C2-9D27-470D-A085-87FA71EAB4A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63358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2" name="Line 58">
                <a:extLst>
                  <a:ext uri="{FF2B5EF4-FFF2-40B4-BE49-F238E27FC236}">
                    <a16:creationId xmlns:a16="http://schemas.microsoft.com/office/drawing/2014/main" id="{F23207BF-AF0B-4F40-8B7A-C3F38848C90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7775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3" name="Line 59">
                <a:extLst>
                  <a:ext uri="{FF2B5EF4-FFF2-40B4-BE49-F238E27FC236}">
                    <a16:creationId xmlns:a16="http://schemas.microsoft.com/office/drawing/2014/main" id="{26C53B7A-6B78-45F3-81B8-0C4A985F93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9215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EFE47F1C-76D7-41CA-9659-2A5E4423D6B4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06555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64457307-026F-493B-ABF6-07B9423755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20954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6" name="Line 62">
                <a:extLst>
                  <a:ext uri="{FF2B5EF4-FFF2-40B4-BE49-F238E27FC236}">
                    <a16:creationId xmlns:a16="http://schemas.microsoft.com/office/drawing/2014/main" id="{030B4BD7-7599-44B1-8074-D5431EC3F5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35353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7" name="Line 63">
                <a:extLst>
                  <a:ext uri="{FF2B5EF4-FFF2-40B4-BE49-F238E27FC236}">
                    <a16:creationId xmlns:a16="http://schemas.microsoft.com/office/drawing/2014/main" id="{4595D81E-7D18-4885-B662-9E134883C21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49753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8" name="Line 64">
                <a:extLst>
                  <a:ext uri="{FF2B5EF4-FFF2-40B4-BE49-F238E27FC236}">
                    <a16:creationId xmlns:a16="http://schemas.microsoft.com/office/drawing/2014/main" id="{9D7EEAE3-EB7B-4CAB-8D29-74B01BF77DA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4152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29" name="Line 65">
                <a:extLst>
                  <a:ext uri="{FF2B5EF4-FFF2-40B4-BE49-F238E27FC236}">
                    <a16:creationId xmlns:a16="http://schemas.microsoft.com/office/drawing/2014/main" id="{0F246FB1-7AE4-4FC2-ADF0-AEC7C07561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78551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0" name="Line 66">
                <a:extLst>
                  <a:ext uri="{FF2B5EF4-FFF2-40B4-BE49-F238E27FC236}">
                    <a16:creationId xmlns:a16="http://schemas.microsoft.com/office/drawing/2014/main" id="{F57F2CE7-B513-47B5-9D3D-A274C47CC75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92950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1" name="Line 67">
                <a:extLst>
                  <a:ext uri="{FF2B5EF4-FFF2-40B4-BE49-F238E27FC236}">
                    <a16:creationId xmlns:a16="http://schemas.microsoft.com/office/drawing/2014/main" id="{9040D867-6020-46C6-8856-42B9EE18A29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07349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2" name="Line 68">
                <a:extLst>
                  <a:ext uri="{FF2B5EF4-FFF2-40B4-BE49-F238E27FC236}">
                    <a16:creationId xmlns:a16="http://schemas.microsoft.com/office/drawing/2014/main" id="{F353CD92-5CA1-4C0F-8661-E074AB49129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21748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3" name="Line 69">
                <a:extLst>
                  <a:ext uri="{FF2B5EF4-FFF2-40B4-BE49-F238E27FC236}">
                    <a16:creationId xmlns:a16="http://schemas.microsoft.com/office/drawing/2014/main" id="{0D038A48-2468-4083-ABDA-2013B92143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36147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4" name="Line 70">
                <a:extLst>
                  <a:ext uri="{FF2B5EF4-FFF2-40B4-BE49-F238E27FC236}">
                    <a16:creationId xmlns:a16="http://schemas.microsoft.com/office/drawing/2014/main" id="{BAF64418-9CE6-467B-8BF0-9E2B368CB2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64945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5" name="Line 71">
                <a:extLst>
                  <a:ext uri="{FF2B5EF4-FFF2-40B4-BE49-F238E27FC236}">
                    <a16:creationId xmlns:a16="http://schemas.microsoft.com/office/drawing/2014/main" id="{B08E98E2-2275-4757-AF6A-CEA7367028E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79344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6" name="Line 72">
                <a:extLst>
                  <a:ext uri="{FF2B5EF4-FFF2-40B4-BE49-F238E27FC236}">
                    <a16:creationId xmlns:a16="http://schemas.microsoft.com/office/drawing/2014/main" id="{BAF0F2BB-8D3E-4967-B761-CA8A2E97D03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93744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7" name="Line 73">
                <a:extLst>
                  <a:ext uri="{FF2B5EF4-FFF2-40B4-BE49-F238E27FC236}">
                    <a16:creationId xmlns:a16="http://schemas.microsoft.com/office/drawing/2014/main" id="{723DDDCA-6CF4-4716-9D83-57D4098514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8143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8" name="Line 74">
                <a:extLst>
                  <a:ext uri="{FF2B5EF4-FFF2-40B4-BE49-F238E27FC236}">
                    <a16:creationId xmlns:a16="http://schemas.microsoft.com/office/drawing/2014/main" id="{AAEFDC64-D696-421A-A86D-9EB4A4E11CA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22542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39" name="Line 75">
                <a:extLst>
                  <a:ext uri="{FF2B5EF4-FFF2-40B4-BE49-F238E27FC236}">
                    <a16:creationId xmlns:a16="http://schemas.microsoft.com/office/drawing/2014/main" id="{18106B5D-9A4D-4E6A-B509-CCFE36E6471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36941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0" name="Line 76">
                <a:extLst>
                  <a:ext uri="{FF2B5EF4-FFF2-40B4-BE49-F238E27FC236}">
                    <a16:creationId xmlns:a16="http://schemas.microsoft.com/office/drawing/2014/main" id="{BAFB4B40-3FCF-47E4-9472-C68AA657A83A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51340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1" name="Line 77">
                <a:extLst>
                  <a:ext uri="{FF2B5EF4-FFF2-40B4-BE49-F238E27FC236}">
                    <a16:creationId xmlns:a16="http://schemas.microsoft.com/office/drawing/2014/main" id="{91AC1E62-A671-457A-B999-A9AD01C320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65739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2" name="Line 78">
                <a:extLst>
                  <a:ext uri="{FF2B5EF4-FFF2-40B4-BE49-F238E27FC236}">
                    <a16:creationId xmlns:a16="http://schemas.microsoft.com/office/drawing/2014/main" id="{EEE965B0-C6E6-4518-86CD-63D4B7EBA88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80138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3" name="Line 79">
                <a:extLst>
                  <a:ext uri="{FF2B5EF4-FFF2-40B4-BE49-F238E27FC236}">
                    <a16:creationId xmlns:a16="http://schemas.microsoft.com/office/drawing/2014/main" id="{24997377-0B31-44D1-B937-DB15718E316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94537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4" name="Line 80">
                <a:extLst>
                  <a:ext uri="{FF2B5EF4-FFF2-40B4-BE49-F238E27FC236}">
                    <a16:creationId xmlns:a16="http://schemas.microsoft.com/office/drawing/2014/main" id="{D9108AD2-FE21-4DFA-98C7-9987526429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0893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5" name="Line 81">
                <a:extLst>
                  <a:ext uri="{FF2B5EF4-FFF2-40B4-BE49-F238E27FC236}">
                    <a16:creationId xmlns:a16="http://schemas.microsoft.com/office/drawing/2014/main" id="{1CA5C353-7840-45EE-863A-10C278F5A32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23335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6" name="Line 82">
                <a:extLst>
                  <a:ext uri="{FF2B5EF4-FFF2-40B4-BE49-F238E27FC236}">
                    <a16:creationId xmlns:a16="http://schemas.microsoft.com/office/drawing/2014/main" id="{26AFC1F5-9DCD-49DE-9CC8-D9D4F6233E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37735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7" name="Line 83">
                <a:extLst>
                  <a:ext uri="{FF2B5EF4-FFF2-40B4-BE49-F238E27FC236}">
                    <a16:creationId xmlns:a16="http://schemas.microsoft.com/office/drawing/2014/main" id="{14B32CED-A602-42D5-A3B1-8FF2269F450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2134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8" name="Line 84">
                <a:extLst>
                  <a:ext uri="{FF2B5EF4-FFF2-40B4-BE49-F238E27FC236}">
                    <a16:creationId xmlns:a16="http://schemas.microsoft.com/office/drawing/2014/main" id="{8898D64B-560A-4FE6-A65E-5FDEE27875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66533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49" name="Line 85">
                <a:extLst>
                  <a:ext uri="{FF2B5EF4-FFF2-40B4-BE49-F238E27FC236}">
                    <a16:creationId xmlns:a16="http://schemas.microsoft.com/office/drawing/2014/main" id="{DE3EB8DA-494D-48D7-9D5A-041A0284061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80932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0" name="Line 86">
                <a:extLst>
                  <a:ext uri="{FF2B5EF4-FFF2-40B4-BE49-F238E27FC236}">
                    <a16:creationId xmlns:a16="http://schemas.microsoft.com/office/drawing/2014/main" id="{090115F5-7C62-42C7-915F-569C75B502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95331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1" name="Line 87">
                <a:extLst>
                  <a:ext uri="{FF2B5EF4-FFF2-40B4-BE49-F238E27FC236}">
                    <a16:creationId xmlns:a16="http://schemas.microsoft.com/office/drawing/2014/main" id="{07150042-95BE-4CDF-8FFB-4CB35B4047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09730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2" name="Line 88">
                <a:extLst>
                  <a:ext uri="{FF2B5EF4-FFF2-40B4-BE49-F238E27FC236}">
                    <a16:creationId xmlns:a16="http://schemas.microsoft.com/office/drawing/2014/main" id="{4D5B66A5-264B-4795-ADBD-502ED4E9C0E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24129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3" name="Line 89">
                <a:extLst>
                  <a:ext uri="{FF2B5EF4-FFF2-40B4-BE49-F238E27FC236}">
                    <a16:creationId xmlns:a16="http://schemas.microsoft.com/office/drawing/2014/main" id="{24BF882A-B84D-4511-B50C-111B07E5187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38528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4" name="Line 90">
                <a:extLst>
                  <a:ext uri="{FF2B5EF4-FFF2-40B4-BE49-F238E27FC236}">
                    <a16:creationId xmlns:a16="http://schemas.microsoft.com/office/drawing/2014/main" id="{E5B34C9D-6C85-473E-B998-6581E2216D0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52927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5" name="Line 91">
                <a:extLst>
                  <a:ext uri="{FF2B5EF4-FFF2-40B4-BE49-F238E27FC236}">
                    <a16:creationId xmlns:a16="http://schemas.microsoft.com/office/drawing/2014/main" id="{44595B99-1CD9-464F-88A0-268D2EA0DDA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67326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6" name="Line 92">
                <a:extLst>
                  <a:ext uri="{FF2B5EF4-FFF2-40B4-BE49-F238E27FC236}">
                    <a16:creationId xmlns:a16="http://schemas.microsoft.com/office/drawing/2014/main" id="{EF9327C4-BC85-4DF3-9D0C-DF77C23C79C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81726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7" name="Line 93">
                <a:extLst>
                  <a:ext uri="{FF2B5EF4-FFF2-40B4-BE49-F238E27FC236}">
                    <a16:creationId xmlns:a16="http://schemas.microsoft.com/office/drawing/2014/main" id="{C52B8491-D39D-4464-9861-2C3197ED8FB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6125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8" name="Line 94">
                <a:extLst>
                  <a:ext uri="{FF2B5EF4-FFF2-40B4-BE49-F238E27FC236}">
                    <a16:creationId xmlns:a16="http://schemas.microsoft.com/office/drawing/2014/main" id="{F3C1B3B6-065E-4FA1-924E-4932FA75F3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10524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59" name="Line 95">
                <a:extLst>
                  <a:ext uri="{FF2B5EF4-FFF2-40B4-BE49-F238E27FC236}">
                    <a16:creationId xmlns:a16="http://schemas.microsoft.com/office/drawing/2014/main" id="{30A7F764-5474-4681-ADEE-195CCB1CDA9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24923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0" name="Line 96">
                <a:extLst>
                  <a:ext uri="{FF2B5EF4-FFF2-40B4-BE49-F238E27FC236}">
                    <a16:creationId xmlns:a16="http://schemas.microsoft.com/office/drawing/2014/main" id="{3B41F62B-F78D-4258-B192-ED82846047B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39322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1" name="Line 97">
                <a:extLst>
                  <a:ext uri="{FF2B5EF4-FFF2-40B4-BE49-F238E27FC236}">
                    <a16:creationId xmlns:a16="http://schemas.microsoft.com/office/drawing/2014/main" id="{2DC9E165-C10D-4D83-9EF1-A5082CA9ACA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53721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 dirty="0"/>
              </a:p>
            </p:txBody>
          </p:sp>
          <p:sp>
            <p:nvSpPr>
              <p:cNvPr id="62" name="Line 98">
                <a:extLst>
                  <a:ext uri="{FF2B5EF4-FFF2-40B4-BE49-F238E27FC236}">
                    <a16:creationId xmlns:a16="http://schemas.microsoft.com/office/drawing/2014/main" id="{4C420AD3-BC41-430F-A995-2E86A183D761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68120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3" name="Line 99">
                <a:extLst>
                  <a:ext uri="{FF2B5EF4-FFF2-40B4-BE49-F238E27FC236}">
                    <a16:creationId xmlns:a16="http://schemas.microsoft.com/office/drawing/2014/main" id="{7D129CCC-152F-4AB2-AE1B-A27D9C38917B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1857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4" name="Line 100">
                <a:extLst>
                  <a:ext uri="{FF2B5EF4-FFF2-40B4-BE49-F238E27FC236}">
                    <a16:creationId xmlns:a16="http://schemas.microsoft.com/office/drawing/2014/main" id="{6BA0EE88-775D-4DED-AAA9-0F84326588B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82519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5" name="Line 103">
                <a:extLst>
                  <a:ext uri="{FF2B5EF4-FFF2-40B4-BE49-F238E27FC236}">
                    <a16:creationId xmlns:a16="http://schemas.microsoft.com/office/drawing/2014/main" id="{1B7CC1FA-EF48-429B-800A-C666B45F97D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5505467" y="613151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6" name="Line 99">
                <a:extLst>
                  <a:ext uri="{FF2B5EF4-FFF2-40B4-BE49-F238E27FC236}">
                    <a16:creationId xmlns:a16="http://schemas.microsoft.com/office/drawing/2014/main" id="{C39D7A7B-875D-43E7-AA15-D0D41D5A20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174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7" name="Line 99">
                <a:extLst>
                  <a:ext uri="{FF2B5EF4-FFF2-40B4-BE49-F238E27FC236}">
                    <a16:creationId xmlns:a16="http://schemas.microsoft.com/office/drawing/2014/main" id="{4A221A8F-AA8C-429F-99F2-D9ACCFDE2C97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9775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8" name="Line 100">
                <a:extLst>
                  <a:ext uri="{FF2B5EF4-FFF2-40B4-BE49-F238E27FC236}">
                    <a16:creationId xmlns:a16="http://schemas.microsoft.com/office/drawing/2014/main" id="{1B79F200-A8BA-489D-9E77-C350590CE1E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9969199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9A9BC62E-DEA8-496F-9E8B-1B999891A0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321791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0" name="Line 99">
                <a:extLst>
                  <a:ext uri="{FF2B5EF4-FFF2-40B4-BE49-F238E27FC236}">
                    <a16:creationId xmlns:a16="http://schemas.microsoft.com/office/drawing/2014/main" id="{BC335BF3-4274-4A7A-B852-B31B51C45AB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77800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1" name="Line 99">
                <a:extLst>
                  <a:ext uri="{FF2B5EF4-FFF2-40B4-BE49-F238E27FC236}">
                    <a16:creationId xmlns:a16="http://schemas.microsoft.com/office/drawing/2014/main" id="{940DEF4C-4D14-40D8-A28C-36C47C1FFE4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609773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2" name="Line 99">
                <a:extLst>
                  <a:ext uri="{FF2B5EF4-FFF2-40B4-BE49-F238E27FC236}">
                    <a16:creationId xmlns:a16="http://schemas.microsoft.com/office/drawing/2014/main" id="{71D8B819-6FF4-4244-975C-DF2F219F8F3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465782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3" name="Line 99">
                <a:extLst>
                  <a:ext uri="{FF2B5EF4-FFF2-40B4-BE49-F238E27FC236}">
                    <a16:creationId xmlns:a16="http://schemas.microsoft.com/office/drawing/2014/main" id="{29ADFD8F-4616-40E9-BE5A-9A5DDF4C84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753764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4" name="Line 100">
                <a:extLst>
                  <a:ext uri="{FF2B5EF4-FFF2-40B4-BE49-F238E27FC236}">
                    <a16:creationId xmlns:a16="http://schemas.microsoft.com/office/drawing/2014/main" id="{C8F65069-8B3E-410E-BFB0-329AB5A58C4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113637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5" name="Line 100">
                <a:extLst>
                  <a:ext uri="{FF2B5EF4-FFF2-40B4-BE49-F238E27FC236}">
                    <a16:creationId xmlns:a16="http://schemas.microsoft.com/office/drawing/2014/main" id="{3957CFDD-1A24-41AD-AC46-02B96736D4F9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258075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6" name="Line 100">
                <a:extLst>
                  <a:ext uri="{FF2B5EF4-FFF2-40B4-BE49-F238E27FC236}">
                    <a16:creationId xmlns:a16="http://schemas.microsoft.com/office/drawing/2014/main" id="{A64D2D0B-0CD8-4B73-9AA1-49902EB1BFD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402066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  <p:sp>
            <p:nvSpPr>
              <p:cNvPr id="77" name="Line 100">
                <a:extLst>
                  <a:ext uri="{FF2B5EF4-FFF2-40B4-BE49-F238E27FC236}">
                    <a16:creationId xmlns:a16="http://schemas.microsoft.com/office/drawing/2014/main" id="{6AB7AC07-4830-4DE3-B49F-37FAA2CE1C05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10546068" y="613150"/>
                <a:ext cx="0" cy="6767137"/>
              </a:xfrm>
              <a:prstGeom prst="line">
                <a:avLst/>
              </a:prstGeom>
              <a:no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ja-JP" alt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7761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ctr" defTabSz="914406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6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6" rtl="0" eaLnBrk="1" latinLnBrk="0" hangingPunct="1">
        <a:lnSpc>
          <a:spcPct val="90000"/>
        </a:lnSpc>
        <a:spcBef>
          <a:spcPts val="500"/>
        </a:spcBef>
        <a:buFontTx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2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20">
          <p15:clr>
            <a:srgbClr val="F26B43"/>
          </p15:clr>
        </p15:guide>
        <p15:guide id="4" orient="horz" pos="4217">
          <p15:clr>
            <a:srgbClr val="F26B43"/>
          </p15:clr>
        </p15:guide>
        <p15:guide id="5" pos="6145">
          <p15:clr>
            <a:srgbClr val="F26B43"/>
          </p15:clr>
        </p15:guide>
        <p15:guide id="6" pos="95">
          <p15:clr>
            <a:srgbClr val="F26B43"/>
          </p15:clr>
        </p15:guide>
        <p15:guide id="7" orient="horz" pos="6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C942D18C-2C5A-4E0A-916C-B50E7CFBD76C}"/>
              </a:ext>
            </a:extLst>
          </p:cNvPr>
          <p:cNvSpPr/>
          <p:nvPr/>
        </p:nvSpPr>
        <p:spPr>
          <a:xfrm>
            <a:off x="5015154" y="2535147"/>
            <a:ext cx="4878000" cy="1565705"/>
          </a:xfrm>
          <a:prstGeom prst="rect">
            <a:avLst/>
          </a:prstGeom>
          <a:noFill/>
          <a:ln w="9525" cap="flat" cmpd="sng" algn="ctr">
            <a:solidFill>
              <a:srgbClr val="009C89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7D7A5B16-F8B1-3FCF-D4C2-3F0E17681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848141"/>
              </p:ext>
            </p:extLst>
          </p:nvPr>
        </p:nvGraphicFramePr>
        <p:xfrm>
          <a:off x="5002690" y="4418571"/>
          <a:ext cx="4890465" cy="23191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5077">
                  <a:extLst>
                    <a:ext uri="{9D8B030D-6E8A-4147-A177-3AD203B41FA5}">
                      <a16:colId xmlns:a16="http://schemas.microsoft.com/office/drawing/2014/main" val="2387327546"/>
                    </a:ext>
                  </a:extLst>
                </a:gridCol>
                <a:gridCol w="815077">
                  <a:extLst>
                    <a:ext uri="{9D8B030D-6E8A-4147-A177-3AD203B41FA5}">
                      <a16:colId xmlns:a16="http://schemas.microsoft.com/office/drawing/2014/main" val="2954671542"/>
                    </a:ext>
                  </a:extLst>
                </a:gridCol>
                <a:gridCol w="815077">
                  <a:extLst>
                    <a:ext uri="{9D8B030D-6E8A-4147-A177-3AD203B41FA5}">
                      <a16:colId xmlns:a16="http://schemas.microsoft.com/office/drawing/2014/main" val="3216918069"/>
                    </a:ext>
                  </a:extLst>
                </a:gridCol>
                <a:gridCol w="815380">
                  <a:extLst>
                    <a:ext uri="{9D8B030D-6E8A-4147-A177-3AD203B41FA5}">
                      <a16:colId xmlns:a16="http://schemas.microsoft.com/office/drawing/2014/main" val="3037716678"/>
                    </a:ext>
                  </a:extLst>
                </a:gridCol>
                <a:gridCol w="814777">
                  <a:extLst>
                    <a:ext uri="{9D8B030D-6E8A-4147-A177-3AD203B41FA5}">
                      <a16:colId xmlns:a16="http://schemas.microsoft.com/office/drawing/2014/main" val="994263824"/>
                    </a:ext>
                  </a:extLst>
                </a:gridCol>
                <a:gridCol w="815077">
                  <a:extLst>
                    <a:ext uri="{9D8B030D-6E8A-4147-A177-3AD203B41FA5}">
                      <a16:colId xmlns:a16="http://schemas.microsoft.com/office/drawing/2014/main" val="270429192"/>
                    </a:ext>
                  </a:extLst>
                </a:gridCol>
              </a:tblGrid>
              <a:tr h="108051">
                <a:tc>
                  <a:txBody>
                    <a:bodyPr/>
                    <a:lstStyle/>
                    <a:p>
                      <a:pPr marL="0" algn="ctr" defTabSz="914406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2025</a:t>
                      </a:r>
                      <a:r>
                        <a:rPr kumimoji="1" lang="ja-JP" altLang="en-US" sz="70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2026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2027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2028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2029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Bef>
                          <a:spcPts val="0"/>
                        </a:spcBef>
                      </a:pPr>
                      <a:r>
                        <a:rPr kumimoji="1" lang="en-US" altLang="ja-JP" sz="700" dirty="0">
                          <a:latin typeface="+mn-ea"/>
                          <a:ea typeface="+mn-ea"/>
                        </a:rPr>
                        <a:t>2030</a:t>
                      </a:r>
                      <a:r>
                        <a:rPr kumimoji="1" lang="ja-JP" altLang="en-US" sz="700" dirty="0">
                          <a:latin typeface="+mn-ea"/>
                          <a:ea typeface="+mn-ea"/>
                        </a:rPr>
                        <a:t>年度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82390"/>
                  </a:ext>
                </a:extLst>
              </a:tr>
              <a:tr h="2211081">
                <a:tc>
                  <a:txBody>
                    <a:bodyPr/>
                    <a:lstStyle/>
                    <a:p>
                      <a:pPr>
                        <a:lnSpc>
                          <a:spcPts val="1000"/>
                        </a:lnSpc>
                        <a:spcBef>
                          <a:spcPts val="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kumimoji="1" lang="ja-JP" altLang="en-US" sz="900" dirty="0">
                        <a:latin typeface="+mn-ea"/>
                        <a:ea typeface="+mn-ea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79840"/>
                  </a:ext>
                </a:extLst>
              </a:tr>
            </a:tbl>
          </a:graphicData>
        </a:graphic>
      </p:graphicFrame>
      <p:graphicFrame>
        <p:nvGraphicFramePr>
          <p:cNvPr id="7" name="オブジェクト 6" hidden="1">
            <a:extLst>
              <a:ext uri="{FF2B5EF4-FFF2-40B4-BE49-F238E27FC236}">
                <a16:creationId xmlns:a16="http://schemas.microsoft.com/office/drawing/2014/main" id="{516AE5A7-377A-459A-A6A2-BE701E1F116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353" imgH="318" progId="TCLayout.ActiveDocument.1">
                  <p:embed/>
                </p:oleObj>
              </mc:Choice>
              <mc:Fallback>
                <p:oleObj name="think-cell スライド" r:id="rId4" imgW="353" imgH="318" progId="TCLayout.ActiveDocument.1">
                  <p:embed/>
                  <p:pic>
                    <p:nvPicPr>
                      <p:cNvPr id="7" name="オブジェクト 6" hidden="1">
                        <a:extLst>
                          <a:ext uri="{FF2B5EF4-FFF2-40B4-BE49-F238E27FC236}">
                            <a16:creationId xmlns:a16="http://schemas.microsoft.com/office/drawing/2014/main" id="{516AE5A7-377A-459A-A6A2-BE701E1F116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DE75C00-4F47-4DE2-9848-6ABB05D881A2}"/>
              </a:ext>
            </a:extLst>
          </p:cNvPr>
          <p:cNvSpPr txBox="1"/>
          <p:nvPr/>
        </p:nvSpPr>
        <p:spPr>
          <a:xfrm>
            <a:off x="10659" y="2546253"/>
            <a:ext cx="4896000" cy="2308324"/>
          </a:xfrm>
          <a:prstGeom prst="rect">
            <a:avLst/>
          </a:prstGeom>
          <a:noFill/>
          <a:ln w="9525">
            <a:solidFill>
              <a:srgbClr val="009C89"/>
            </a:solidFill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8921656-0DB1-4262-82B3-100B52F0FB2A}"/>
              </a:ext>
            </a:extLst>
          </p:cNvPr>
          <p:cNvSpPr/>
          <p:nvPr/>
        </p:nvSpPr>
        <p:spPr>
          <a:xfrm>
            <a:off x="0" y="264783"/>
            <a:ext cx="9906000" cy="299853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（主たる提案者名）：（タイトル）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4DCDE3F-F706-4AE8-8357-3A422C87139D}"/>
              </a:ext>
            </a:extLst>
          </p:cNvPr>
          <p:cNvSpPr/>
          <p:nvPr/>
        </p:nvSpPr>
        <p:spPr>
          <a:xfrm>
            <a:off x="4466" y="2325363"/>
            <a:ext cx="4914000" cy="22680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１．民生部門電力の脱炭素化に関する主な取組</a:t>
            </a:r>
            <a:endParaRPr 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38268B9-A3E6-4E3D-95BF-01DAB33D63FE}"/>
              </a:ext>
            </a:extLst>
          </p:cNvPr>
          <p:cNvSpPr/>
          <p:nvPr/>
        </p:nvSpPr>
        <p:spPr>
          <a:xfrm>
            <a:off x="8706" y="4939925"/>
            <a:ext cx="4914000" cy="224852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２．民生部門電力以外の脱炭素化に関する主な取組</a:t>
            </a:r>
            <a:endParaRPr 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9C0C600-B0CA-4B42-B2FD-A8FF50830BEE}"/>
              </a:ext>
            </a:extLst>
          </p:cNvPr>
          <p:cNvSpPr/>
          <p:nvPr/>
        </p:nvSpPr>
        <p:spPr>
          <a:xfrm>
            <a:off x="5005227" y="4195012"/>
            <a:ext cx="4896000" cy="22680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４．主な取組のスケジュール</a:t>
            </a:r>
            <a:endParaRPr 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BA8A10F8-15D1-4A0A-AB11-C01A42F083E7}"/>
              </a:ext>
            </a:extLst>
          </p:cNvPr>
          <p:cNvSpPr/>
          <p:nvPr/>
        </p:nvSpPr>
        <p:spPr>
          <a:xfrm>
            <a:off x="5008342" y="2330547"/>
            <a:ext cx="4896000" cy="226800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３．取組により期待される主な効果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BF3EEC38-7847-4AC7-B480-83189321DBDD}"/>
              </a:ext>
            </a:extLst>
          </p:cNvPr>
          <p:cNvSpPr/>
          <p:nvPr/>
        </p:nvSpPr>
        <p:spPr>
          <a:xfrm>
            <a:off x="10368" y="1220254"/>
            <a:ext cx="9895632" cy="242691"/>
          </a:xfrm>
          <a:prstGeom prst="rect">
            <a:avLst/>
          </a:prstGeom>
          <a:solidFill>
            <a:schemeClr val="tx2"/>
          </a:solidFill>
          <a:ln w="25400" cap="flat" cmpd="sng" algn="ctr">
            <a:noFill/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取組の全体像</a:t>
            </a:r>
            <a:endParaRPr 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07629E70-83D1-4CD8-B310-9DC523E3C592}"/>
              </a:ext>
            </a:extLst>
          </p:cNvPr>
          <p:cNvGrpSpPr/>
          <p:nvPr/>
        </p:nvGrpSpPr>
        <p:grpSpPr>
          <a:xfrm>
            <a:off x="5002532" y="4667760"/>
            <a:ext cx="4842448" cy="207871"/>
            <a:chOff x="5043995" y="4734903"/>
            <a:chExt cx="3033835" cy="173498"/>
          </a:xfrm>
        </p:grpSpPr>
        <p:cxnSp>
          <p:nvCxnSpPr>
            <p:cNvPr id="18" name="直線矢印コネクタ 17">
              <a:extLst>
                <a:ext uri="{FF2B5EF4-FFF2-40B4-BE49-F238E27FC236}">
                  <a16:creationId xmlns:a16="http://schemas.microsoft.com/office/drawing/2014/main" id="{7337AB9D-422C-41B8-917E-7B5EC3B8D2A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043995" y="4820991"/>
              <a:ext cx="3033835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431D56E-B69C-477E-9A45-A0AFED879100}"/>
                </a:ext>
              </a:extLst>
            </p:cNvPr>
            <p:cNvSpPr txBox="1"/>
            <p:nvPr/>
          </p:nvSpPr>
          <p:spPr bwMode="gray">
            <a:xfrm>
              <a:off x="5969000" y="4734903"/>
              <a:ext cx="1183825" cy="17349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kumimoji="1" lang="ja-JP" altLang="en-US" sz="800" dirty="0"/>
                <a:t>（取組内容）</a:t>
              </a:r>
            </a:p>
          </p:txBody>
        </p:sp>
      </p:grpSp>
      <p:graphicFrame>
        <p:nvGraphicFramePr>
          <p:cNvPr id="13" name="表 7">
            <a:extLst>
              <a:ext uri="{FF2B5EF4-FFF2-40B4-BE49-F238E27FC236}">
                <a16:creationId xmlns:a16="http://schemas.microsoft.com/office/drawing/2014/main" id="{71934646-6739-8627-75D4-3DB88F160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157575"/>
              </p:ext>
            </p:extLst>
          </p:nvPr>
        </p:nvGraphicFramePr>
        <p:xfrm>
          <a:off x="52658" y="595377"/>
          <a:ext cx="9792322" cy="57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0517">
                  <a:extLst>
                    <a:ext uri="{9D8B030D-6E8A-4147-A177-3AD203B41FA5}">
                      <a16:colId xmlns:a16="http://schemas.microsoft.com/office/drawing/2014/main" val="972230603"/>
                    </a:ext>
                  </a:extLst>
                </a:gridCol>
                <a:gridCol w="219417">
                  <a:extLst>
                    <a:ext uri="{9D8B030D-6E8A-4147-A177-3AD203B41FA5}">
                      <a16:colId xmlns:a16="http://schemas.microsoft.com/office/drawing/2014/main" val="1200266926"/>
                    </a:ext>
                  </a:extLst>
                </a:gridCol>
                <a:gridCol w="7812388">
                  <a:extLst>
                    <a:ext uri="{9D8B030D-6E8A-4147-A177-3AD203B41FA5}">
                      <a16:colId xmlns:a16="http://schemas.microsoft.com/office/drawing/2014/main" val="1864739799"/>
                    </a:ext>
                  </a:extLst>
                </a:gridCol>
              </a:tblGrid>
              <a:tr h="19392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脱炭素先行地域の対象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4780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主なエネルギー需要家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　　　　　　　　　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spc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66143191"/>
                  </a:ext>
                </a:extLst>
              </a:tr>
              <a:tr h="19392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共同提案者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59679821"/>
                  </a:ext>
                </a:extLst>
              </a:tr>
            </a:tbl>
          </a:graphicData>
        </a:graphic>
      </p:graphicFrame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98D9E5F-05F4-F1C5-E7EB-4B4439E3730C}"/>
              </a:ext>
            </a:extLst>
          </p:cNvPr>
          <p:cNvSpPr txBox="1"/>
          <p:nvPr/>
        </p:nvSpPr>
        <p:spPr>
          <a:xfrm>
            <a:off x="0" y="5169773"/>
            <a:ext cx="4896000" cy="1569660"/>
          </a:xfrm>
          <a:prstGeom prst="rect">
            <a:avLst/>
          </a:prstGeom>
          <a:noFill/>
          <a:ln w="9525">
            <a:solidFill>
              <a:srgbClr val="009C89"/>
            </a:solidFill>
          </a:ln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buClr>
                <a:schemeClr val="tx1"/>
              </a:buClr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F1EAFB08-90EA-ADA0-F778-40288CC5B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21563"/>
              </p:ext>
            </p:extLst>
          </p:nvPr>
        </p:nvGraphicFramePr>
        <p:xfrm>
          <a:off x="52658" y="1530159"/>
          <a:ext cx="9792322" cy="754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92322">
                  <a:extLst>
                    <a:ext uri="{9D8B030D-6E8A-4147-A177-3AD203B41FA5}">
                      <a16:colId xmlns:a16="http://schemas.microsoft.com/office/drawing/2014/main" val="972230603"/>
                    </a:ext>
                  </a:extLst>
                </a:gridCol>
              </a:tblGrid>
              <a:tr h="754056">
                <a:tc>
                  <a:txBody>
                    <a:bodyPr/>
                    <a:lstStyle/>
                    <a:p>
                      <a:pPr marL="0" marR="0" lvl="0" indent="0" algn="l" defTabSz="9144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44780862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EC24103-F1FF-8BA2-5E5F-32C0D7DD6969}"/>
              </a:ext>
            </a:extLst>
          </p:cNvPr>
          <p:cNvSpPr txBox="1"/>
          <p:nvPr/>
        </p:nvSpPr>
        <p:spPr>
          <a:xfrm>
            <a:off x="59716" y="-8463"/>
            <a:ext cx="3236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様式２：脱炭素先行地域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提案概要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63586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EE4P_STYLE_ID" val="e378f461-5c73-46ec-9281-d7e45e6a289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2.xml><?xml version="1.0" encoding="utf-8"?>
<a:theme xmlns:a="http://schemas.openxmlformats.org/drawingml/2006/main" name="1_Office テーマ">
  <a:themeElements>
    <a:clrScheme name="環境省template">
      <a:dk1>
        <a:sysClr val="windowText" lastClr="000000"/>
      </a:dk1>
      <a:lt1>
        <a:sysClr val="window" lastClr="FFFFFF"/>
      </a:lt1>
      <a:dk2>
        <a:srgbClr val="009C89"/>
      </a:dk2>
      <a:lt2>
        <a:srgbClr val="00584E"/>
      </a:lt2>
      <a:accent1>
        <a:srgbClr val="38BEE2"/>
      </a:accent1>
      <a:accent2>
        <a:srgbClr val="43B99A"/>
      </a:accent2>
      <a:accent3>
        <a:srgbClr val="83A4D1"/>
      </a:accent3>
      <a:accent4>
        <a:srgbClr val="C89E28"/>
      </a:accent4>
      <a:accent5>
        <a:srgbClr val="AC353C"/>
      </a:accent5>
      <a:accent6>
        <a:srgbClr val="ED7D31"/>
      </a:accent6>
      <a:hlink>
        <a:srgbClr val="0563C1"/>
      </a:hlink>
      <a:folHlink>
        <a:srgbClr val="954F72"/>
      </a:folHlink>
    </a:clrScheme>
    <a:fontScheme name="環境省template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0" tIns="0" rIns="0" bIns="0" rtlCol="0" anchor="ctr"/>
      <a:lstStyle>
        <a:defPPr algn="ctr">
          <a:defRPr kumimoji="1" sz="1600" dirty="0" smtClean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環境省template（ロゴ有）_ver2.6_2021年3月.pptx" id="{A4928C7A-3F49-45C8-AE77-701D1ED81965}" vid="{0519821F-0629-429F-A4D0-9B3049E80A4B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8aaa1f-93f5-47da-acac-9e6f64abd133">
      <Terms xmlns="http://schemas.microsoft.com/office/infopath/2007/PartnerControls"/>
    </lcf76f155ced4ddcb4097134ff3c332f>
    <TaxCatchAll xmlns="342acbb0-541b-4276-89c5-a733474b62a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3CF3950492F949BA2C24D95D5E2B5D" ma:contentTypeVersion="13" ma:contentTypeDescription="新しいドキュメントを作成します。" ma:contentTypeScope="" ma:versionID="c653685a5a41ba8df9b3df9e5785bc7f">
  <xsd:schema xmlns:xsd="http://www.w3.org/2001/XMLSchema" xmlns:xs="http://www.w3.org/2001/XMLSchema" xmlns:p="http://schemas.microsoft.com/office/2006/metadata/properties" xmlns:ns2="958aaa1f-93f5-47da-acac-9e6f64abd133" xmlns:ns3="342acbb0-541b-4276-89c5-a733474b62ab" targetNamespace="http://schemas.microsoft.com/office/2006/metadata/properties" ma:root="true" ma:fieldsID="51cb65b81244b93ed920ba5327cdd848" ns2:_="" ns3:_="">
    <xsd:import namespace="958aaa1f-93f5-47da-acac-9e6f64abd133"/>
    <xsd:import namespace="342acbb0-541b-4276-89c5-a733474b62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8aaa1f-93f5-47da-acac-9e6f64abd1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acbb0-541b-4276-89c5-a733474b62ab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a2b916d6-b2f3-4515-82dd-e5a10728c9e9}" ma:internalName="TaxCatchAll" ma:showField="CatchAllData" ma:web="342acbb0-541b-4276-89c5-a733474b62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85A538-ED57-4AB0-9B33-1870881DFAB3}">
  <ds:schemaRefs>
    <ds:schemaRef ds:uri="958aaa1f-93f5-47da-acac-9e6f64abd133"/>
    <ds:schemaRef ds:uri="http://purl.org/dc/elements/1.1/"/>
    <ds:schemaRef ds:uri="http://purl.org/dc/dcmitype/"/>
    <ds:schemaRef ds:uri="342acbb0-541b-4276-89c5-a733474b62ab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16887DF-5031-4BDE-BFE2-77D7614EEE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C54DAA-FA93-4FD0-AA25-E11B0EDA73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8aaa1f-93f5-47da-acac-9e6f64abd133"/>
    <ds:schemaRef ds:uri="342acbb0-541b-4276-89c5-a733474b62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環境省template（ロゴ有）_ver2.6_2021年3月</Template>
  <TotalTime>9163</TotalTime>
  <Words>103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Arial</vt:lpstr>
      <vt:lpstr>Wingdings</vt:lpstr>
      <vt:lpstr>Office テーマ</vt:lpstr>
      <vt:lpstr>1_Office テーマ</vt:lpstr>
      <vt:lpstr>think-cell Slide</vt:lpstr>
      <vt:lpstr>think-cell スライド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新山 貴俊（TAKATOSHI NIIYAMA）</dc:creator>
  <cp:lastModifiedBy>畑川 悠介(HATAGAWA Yusuke)</cp:lastModifiedBy>
  <cp:revision>39</cp:revision>
  <cp:lastPrinted>2023-06-29T09:34:36Z</cp:lastPrinted>
  <dcterms:created xsi:type="dcterms:W3CDTF">2021-04-06T10:03:33Z</dcterms:created>
  <dcterms:modified xsi:type="dcterms:W3CDTF">2025-06-30T05:52:33Z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5c4f4-7a29-4385-b7a5-afbe2154ae6f_Enabled">
    <vt:lpwstr>true</vt:lpwstr>
  </property>
  <property fmtid="{D5CDD505-2E9C-101B-9397-08002B2CF9AE}" pid="3" name="MSIP_Label_b0d5c4f4-7a29-4385-b7a5-afbe2154ae6f_SetDate">
    <vt:lpwstr>2021-11-17T06:52:35Z</vt:lpwstr>
  </property>
  <property fmtid="{D5CDD505-2E9C-101B-9397-08002B2CF9AE}" pid="4" name="MSIP_Label_b0d5c4f4-7a29-4385-b7a5-afbe2154ae6f_Method">
    <vt:lpwstr>Standard</vt:lpwstr>
  </property>
  <property fmtid="{D5CDD505-2E9C-101B-9397-08002B2CF9AE}" pid="5" name="MSIP_Label_b0d5c4f4-7a29-4385-b7a5-afbe2154ae6f_Name">
    <vt:lpwstr>Confidential</vt:lpwstr>
  </property>
  <property fmtid="{D5CDD505-2E9C-101B-9397-08002B2CF9AE}" pid="6" name="MSIP_Label_b0d5c4f4-7a29-4385-b7a5-afbe2154ae6f_SiteId">
    <vt:lpwstr>2dfb2f0b-4d21-4268-9559-72926144c918</vt:lpwstr>
  </property>
  <property fmtid="{D5CDD505-2E9C-101B-9397-08002B2CF9AE}" pid="7" name="MSIP_Label_b0d5c4f4-7a29-4385-b7a5-afbe2154ae6f_ActionId">
    <vt:lpwstr>4c81b910-da16-4b3e-abc4-c64679618681</vt:lpwstr>
  </property>
  <property fmtid="{D5CDD505-2E9C-101B-9397-08002B2CF9AE}" pid="8" name="MSIP_Label_b0d5c4f4-7a29-4385-b7a5-afbe2154ae6f_ContentBits">
    <vt:lpwstr>0</vt:lpwstr>
  </property>
  <property fmtid="{D5CDD505-2E9C-101B-9397-08002B2CF9AE}" pid="9" name="bcgClassification">
    <vt:lpwstr>bcgConfidential</vt:lpwstr>
  </property>
  <property fmtid="{D5CDD505-2E9C-101B-9397-08002B2CF9AE}" pid="10" name="ContentTypeId">
    <vt:lpwstr>0x010100803CF3950492F949BA2C24D95D5E2B5D</vt:lpwstr>
  </property>
  <property fmtid="{D5CDD505-2E9C-101B-9397-08002B2CF9AE}" pid="11" name="MediaServiceImageTags">
    <vt:lpwstr/>
  </property>
</Properties>
</file>