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2.xml" ContentType="application/vnd.openxmlformats-officedocument.presentationml.tag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heme/theme3.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 id="2147483660" r:id="rId2"/>
  </p:sldMasterIdLst>
  <p:notesMasterIdLst>
    <p:notesMasterId r:id="rId5"/>
  </p:notesMasterIdLst>
  <p:sldIdLst>
    <p:sldId id="1905" r:id="rId3"/>
    <p:sldId id="1906" r:id="rId4"/>
  </p:sldIdLst>
  <p:sldSz cx="9906000" cy="6858000" type="A4"/>
  <p:notesSz cx="6807200" cy="9939338"/>
  <p:custDataLst>
    <p:tags r:id="rId6"/>
  </p:custDataLst>
  <p:defaultTextStyle>
    <a:defPPr>
      <a:defRPr lang="ja-JP"/>
    </a:defPPr>
    <a:lvl1pPr marL="0" algn="l" defTabSz="839876" rtl="0" eaLnBrk="1" latinLnBrk="0" hangingPunct="1">
      <a:defRPr kumimoji="1" sz="1653" kern="1200">
        <a:solidFill>
          <a:schemeClr val="tx1"/>
        </a:solidFill>
        <a:latin typeface="+mn-lt"/>
        <a:ea typeface="+mn-ea"/>
        <a:cs typeface="+mn-cs"/>
      </a:defRPr>
    </a:lvl1pPr>
    <a:lvl2pPr marL="419938" algn="l" defTabSz="839876" rtl="0" eaLnBrk="1" latinLnBrk="0" hangingPunct="1">
      <a:defRPr kumimoji="1" sz="1653" kern="1200">
        <a:solidFill>
          <a:schemeClr val="tx1"/>
        </a:solidFill>
        <a:latin typeface="+mn-lt"/>
        <a:ea typeface="+mn-ea"/>
        <a:cs typeface="+mn-cs"/>
      </a:defRPr>
    </a:lvl2pPr>
    <a:lvl3pPr marL="839876" algn="l" defTabSz="839876" rtl="0" eaLnBrk="1" latinLnBrk="0" hangingPunct="1">
      <a:defRPr kumimoji="1" sz="1653" kern="1200">
        <a:solidFill>
          <a:schemeClr val="tx1"/>
        </a:solidFill>
        <a:latin typeface="+mn-lt"/>
        <a:ea typeface="+mn-ea"/>
        <a:cs typeface="+mn-cs"/>
      </a:defRPr>
    </a:lvl3pPr>
    <a:lvl4pPr marL="1259815" algn="l" defTabSz="839876" rtl="0" eaLnBrk="1" latinLnBrk="0" hangingPunct="1">
      <a:defRPr kumimoji="1" sz="1653" kern="1200">
        <a:solidFill>
          <a:schemeClr val="tx1"/>
        </a:solidFill>
        <a:latin typeface="+mn-lt"/>
        <a:ea typeface="+mn-ea"/>
        <a:cs typeface="+mn-cs"/>
      </a:defRPr>
    </a:lvl4pPr>
    <a:lvl5pPr marL="1679753" algn="l" defTabSz="839876" rtl="0" eaLnBrk="1" latinLnBrk="0" hangingPunct="1">
      <a:defRPr kumimoji="1" sz="1653" kern="1200">
        <a:solidFill>
          <a:schemeClr val="tx1"/>
        </a:solidFill>
        <a:latin typeface="+mn-lt"/>
        <a:ea typeface="+mn-ea"/>
        <a:cs typeface="+mn-cs"/>
      </a:defRPr>
    </a:lvl5pPr>
    <a:lvl6pPr marL="2099691" algn="l" defTabSz="839876" rtl="0" eaLnBrk="1" latinLnBrk="0" hangingPunct="1">
      <a:defRPr kumimoji="1" sz="1653" kern="1200">
        <a:solidFill>
          <a:schemeClr val="tx1"/>
        </a:solidFill>
        <a:latin typeface="+mn-lt"/>
        <a:ea typeface="+mn-ea"/>
        <a:cs typeface="+mn-cs"/>
      </a:defRPr>
    </a:lvl6pPr>
    <a:lvl7pPr marL="2519629" algn="l" defTabSz="839876" rtl="0" eaLnBrk="1" latinLnBrk="0" hangingPunct="1">
      <a:defRPr kumimoji="1" sz="1653" kern="1200">
        <a:solidFill>
          <a:schemeClr val="tx1"/>
        </a:solidFill>
        <a:latin typeface="+mn-lt"/>
        <a:ea typeface="+mn-ea"/>
        <a:cs typeface="+mn-cs"/>
      </a:defRPr>
    </a:lvl7pPr>
    <a:lvl8pPr marL="2939567" algn="l" defTabSz="839876" rtl="0" eaLnBrk="1" latinLnBrk="0" hangingPunct="1">
      <a:defRPr kumimoji="1" sz="1653" kern="1200">
        <a:solidFill>
          <a:schemeClr val="tx1"/>
        </a:solidFill>
        <a:latin typeface="+mn-lt"/>
        <a:ea typeface="+mn-ea"/>
        <a:cs typeface="+mn-cs"/>
      </a:defRPr>
    </a:lvl8pPr>
    <a:lvl9pPr marL="3359506" algn="l" defTabSz="839876" rtl="0" eaLnBrk="1" latinLnBrk="0" hangingPunct="1">
      <a:defRPr kumimoji="1" sz="1653"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8529FE2-C3A8-EF37-6EA2-42407B35E8E6}" name="新山 貴俊" initials="新山" userId="S::NIIYAM01@moe.go.jp::49323f4e-8c13-4be4-b97f-448439a34ef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三枝 奨悟" initials="三枝" lastIdx="1" clrIdx="0">
    <p:extLst>
      <p:ext uri="{19B8F6BF-5375-455C-9EA6-DF929625EA0E}">
        <p15:presenceInfo xmlns:p15="http://schemas.microsoft.com/office/powerpoint/2012/main" userId="S-1-5-21-1193615144-2552221804-3558163934-666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CC"/>
    <a:srgbClr val="E6E6E6"/>
    <a:srgbClr val="009C89"/>
    <a:srgbClr val="FF99FF"/>
    <a:srgbClr val="D7F2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695" autoAdjust="0"/>
    <p:restoredTop sz="95214" autoAdjust="0"/>
  </p:normalViewPr>
  <p:slideViewPr>
    <p:cSldViewPr snapToGrid="0" showGuides="1">
      <p:cViewPr varScale="1">
        <p:scale>
          <a:sx n="68" d="100"/>
          <a:sy n="68" d="100"/>
        </p:scale>
        <p:origin x="768" y="60"/>
      </p:cViewPr>
      <p:guideLst/>
    </p:cSldViewPr>
  </p:slideViewPr>
  <p:outlineViewPr>
    <p:cViewPr>
      <p:scale>
        <a:sx n="33" d="100"/>
        <a:sy n="33" d="100"/>
      </p:scale>
      <p:origin x="0" y="-1440"/>
    </p:cViewPr>
  </p:outlineViewPr>
  <p:notesTextViewPr>
    <p:cViewPr>
      <p:scale>
        <a:sx n="3" d="2"/>
        <a:sy n="3" d="2"/>
      </p:scale>
      <p:origin x="0" y="0"/>
    </p:cViewPr>
  </p:notesTextViewPr>
  <p:sorterViewPr>
    <p:cViewPr>
      <p:scale>
        <a:sx n="150" d="100"/>
        <a:sy n="150" d="100"/>
      </p:scale>
      <p:origin x="0" y="-12588"/>
    </p:cViewPr>
  </p:sorterViewPr>
  <p:notesViewPr>
    <p:cSldViewPr snapToGrid="0">
      <p:cViewPr varScale="1">
        <p:scale>
          <a:sx n="46" d="100"/>
          <a:sy n="46" d="100"/>
        </p:scale>
        <p:origin x="1952"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ags" Target="tags/tag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4" tIns="45717" rIns="91434" bIns="45717" rtlCol="0"/>
          <a:lstStyle>
            <a:lvl1pPr algn="l">
              <a:defRPr sz="1200"/>
            </a:lvl1pPr>
          </a:lstStyle>
          <a:p>
            <a:endParaRPr kumimoji="1" 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4" tIns="45717" rIns="91434" bIns="45717" rtlCol="0"/>
          <a:lstStyle>
            <a:lvl1pPr algn="r">
              <a:defRPr sz="1200"/>
            </a:lvl1pPr>
          </a:lstStyle>
          <a:p>
            <a:fld id="{D4A3A366-18D8-487E-BA3E-3E48B2E60B5E}" type="datetimeFigureOut">
              <a:rPr kumimoji="1" lang="en-US" smtClean="0"/>
              <a:t>12/16/2024</a:t>
            </a:fld>
            <a:endParaRPr kumimoji="1" 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4" tIns="45717" rIns="91434" bIns="45717" rtlCol="0" anchor="ctr"/>
          <a:lstStyle/>
          <a:p>
            <a:endParaRPr lang="en-US"/>
          </a:p>
        </p:txBody>
      </p:sp>
      <p:sp>
        <p:nvSpPr>
          <p:cNvPr id="5" name="ノート プレースホルダー 4"/>
          <p:cNvSpPr>
            <a:spLocks noGrp="1"/>
          </p:cNvSpPr>
          <p:nvPr>
            <p:ph type="body" sz="quarter" idx="3"/>
          </p:nvPr>
        </p:nvSpPr>
        <p:spPr>
          <a:xfrm>
            <a:off x="681039" y="4783139"/>
            <a:ext cx="5445125" cy="3913187"/>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en-US"/>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4" tIns="45717" rIns="91434" bIns="45717" rtlCol="0" anchor="b"/>
          <a:lstStyle>
            <a:lvl1pPr algn="l">
              <a:defRPr sz="1200"/>
            </a:lvl1pPr>
          </a:lstStyle>
          <a:p>
            <a:endParaRPr kumimoji="1" 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4" tIns="45717" rIns="91434" bIns="45717" rtlCol="0" anchor="b"/>
          <a:lstStyle>
            <a:lvl1pPr algn="r">
              <a:defRPr sz="1200"/>
            </a:lvl1pPr>
          </a:lstStyle>
          <a:p>
            <a:fld id="{BAB87251-69ED-4350-BB0B-12262A29A328}" type="slidenum">
              <a:rPr kumimoji="1" lang="en-US" smtClean="0"/>
              <a:t>‹#›</a:t>
            </a:fld>
            <a:endParaRPr kumimoji="1" lang="en-US"/>
          </a:p>
        </p:txBody>
      </p:sp>
    </p:spTree>
    <p:extLst>
      <p:ext uri="{BB962C8B-B14F-4D97-AF65-F5344CB8AC3E}">
        <p14:creationId xmlns:p14="http://schemas.microsoft.com/office/powerpoint/2010/main" val="4212251212"/>
      </p:ext>
    </p:extLst>
  </p:cSld>
  <p:clrMap bg1="lt1" tx1="dk1" bg2="lt2" tx2="dk2" accent1="accent1" accent2="accent2" accent3="accent3" accent4="accent4" accent5="accent5" accent6="accent6" hlink="hlink" folHlink="folHlink"/>
  <p:notesStyle>
    <a:lvl1pPr marL="0" algn="l" defTabSz="839876" rtl="0" eaLnBrk="1" latinLnBrk="0" hangingPunct="1">
      <a:defRPr kumimoji="1" sz="1102" kern="1200">
        <a:solidFill>
          <a:schemeClr val="tx1"/>
        </a:solidFill>
        <a:latin typeface="+mn-lt"/>
        <a:ea typeface="+mn-ea"/>
        <a:cs typeface="+mn-cs"/>
      </a:defRPr>
    </a:lvl1pPr>
    <a:lvl2pPr marL="419938" algn="l" defTabSz="839876" rtl="0" eaLnBrk="1" latinLnBrk="0" hangingPunct="1">
      <a:defRPr kumimoji="1" sz="1102" kern="1200">
        <a:solidFill>
          <a:schemeClr val="tx1"/>
        </a:solidFill>
        <a:latin typeface="+mn-lt"/>
        <a:ea typeface="+mn-ea"/>
        <a:cs typeface="+mn-cs"/>
      </a:defRPr>
    </a:lvl2pPr>
    <a:lvl3pPr marL="839876" algn="l" defTabSz="839876" rtl="0" eaLnBrk="1" latinLnBrk="0" hangingPunct="1">
      <a:defRPr kumimoji="1" sz="1102" kern="1200">
        <a:solidFill>
          <a:schemeClr val="tx1"/>
        </a:solidFill>
        <a:latin typeface="+mn-lt"/>
        <a:ea typeface="+mn-ea"/>
        <a:cs typeface="+mn-cs"/>
      </a:defRPr>
    </a:lvl3pPr>
    <a:lvl4pPr marL="1259815" algn="l" defTabSz="839876" rtl="0" eaLnBrk="1" latinLnBrk="0" hangingPunct="1">
      <a:defRPr kumimoji="1" sz="1102" kern="1200">
        <a:solidFill>
          <a:schemeClr val="tx1"/>
        </a:solidFill>
        <a:latin typeface="+mn-lt"/>
        <a:ea typeface="+mn-ea"/>
        <a:cs typeface="+mn-cs"/>
      </a:defRPr>
    </a:lvl4pPr>
    <a:lvl5pPr marL="1679753" algn="l" defTabSz="839876" rtl="0" eaLnBrk="1" latinLnBrk="0" hangingPunct="1">
      <a:defRPr kumimoji="1" sz="1102" kern="1200">
        <a:solidFill>
          <a:schemeClr val="tx1"/>
        </a:solidFill>
        <a:latin typeface="+mn-lt"/>
        <a:ea typeface="+mn-ea"/>
        <a:cs typeface="+mn-cs"/>
      </a:defRPr>
    </a:lvl5pPr>
    <a:lvl6pPr marL="2099691" algn="l" defTabSz="839876" rtl="0" eaLnBrk="1" latinLnBrk="0" hangingPunct="1">
      <a:defRPr kumimoji="1" sz="1102" kern="1200">
        <a:solidFill>
          <a:schemeClr val="tx1"/>
        </a:solidFill>
        <a:latin typeface="+mn-lt"/>
        <a:ea typeface="+mn-ea"/>
        <a:cs typeface="+mn-cs"/>
      </a:defRPr>
    </a:lvl6pPr>
    <a:lvl7pPr marL="2519629" algn="l" defTabSz="839876" rtl="0" eaLnBrk="1" latinLnBrk="0" hangingPunct="1">
      <a:defRPr kumimoji="1" sz="1102" kern="1200">
        <a:solidFill>
          <a:schemeClr val="tx1"/>
        </a:solidFill>
        <a:latin typeface="+mn-lt"/>
        <a:ea typeface="+mn-ea"/>
        <a:cs typeface="+mn-cs"/>
      </a:defRPr>
    </a:lvl7pPr>
    <a:lvl8pPr marL="2939567" algn="l" defTabSz="839876" rtl="0" eaLnBrk="1" latinLnBrk="0" hangingPunct="1">
      <a:defRPr kumimoji="1" sz="1102" kern="1200">
        <a:solidFill>
          <a:schemeClr val="tx1"/>
        </a:solidFill>
        <a:latin typeface="+mn-lt"/>
        <a:ea typeface="+mn-ea"/>
        <a:cs typeface="+mn-cs"/>
      </a:defRPr>
    </a:lvl8pPr>
    <a:lvl9pPr marL="3359506" algn="l" defTabSz="839876" rtl="0" eaLnBrk="1" latinLnBrk="0" hangingPunct="1">
      <a:defRPr kumimoji="1" sz="110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AB87251-69ED-4350-BB0B-12262A29A328}" type="slidenum">
              <a:rPr kumimoji="1" lang="en-US" smtClean="0"/>
              <a:t>0</a:t>
            </a:fld>
            <a:endParaRPr kumimoji="1" lang="en-US"/>
          </a:p>
        </p:txBody>
      </p:sp>
    </p:spTree>
    <p:extLst>
      <p:ext uri="{BB962C8B-B14F-4D97-AF65-F5344CB8AC3E}">
        <p14:creationId xmlns:p14="http://schemas.microsoft.com/office/powerpoint/2010/main" val="14804894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jp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jp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2.xml"/><Relationship Id="rId6" Type="http://schemas.openxmlformats.org/officeDocument/2006/relationships/image" Target="../media/image14.jpe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14.jpe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C4F33A39-73E7-49E0-BF4C-2CE0E2DB7091}"/>
              </a:ext>
            </a:extLst>
          </p:cNvPr>
          <p:cNvSpPr/>
          <p:nvPr userDrawn="1"/>
        </p:nvSpPr>
        <p:spPr>
          <a:xfrm>
            <a:off x="366808" y="359096"/>
            <a:ext cx="9172383" cy="6139807"/>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2953" tIns="41476" rIns="82953" bIns="41476" numCol="1" spcCol="0" rtlCol="0" fromWordArt="0" anchor="ctr" anchorCtr="0" forceAA="0" compatLnSpc="1">
            <a:prstTxWarp prst="textNoShape">
              <a:avLst/>
            </a:prstTxWarp>
            <a:noAutofit/>
          </a:bodyPr>
          <a:lstStyle/>
          <a:p>
            <a:pPr algn="ctr"/>
            <a:endParaRPr kumimoji="1" lang="ja-JP" altLang="en-US" sz="1452" dirty="0">
              <a:solidFill>
                <a:schemeClr val="tx1"/>
              </a:solidFill>
            </a:endParaRPr>
          </a:p>
        </p:txBody>
      </p:sp>
      <p:grpSp>
        <p:nvGrpSpPr>
          <p:cNvPr id="8" name="グループ化 7">
            <a:extLst>
              <a:ext uri="{FF2B5EF4-FFF2-40B4-BE49-F238E27FC236}">
                <a16:creationId xmlns:a16="http://schemas.microsoft.com/office/drawing/2014/main" id="{6F38512C-2C72-40C3-B679-1FEABC48B48C}"/>
              </a:ext>
            </a:extLst>
          </p:cNvPr>
          <p:cNvGrpSpPr/>
          <p:nvPr userDrawn="1"/>
        </p:nvGrpSpPr>
        <p:grpSpPr>
          <a:xfrm>
            <a:off x="2275974" y="5715294"/>
            <a:ext cx="5443286" cy="635369"/>
            <a:chOff x="2456520" y="6387031"/>
            <a:chExt cx="5875085" cy="700377"/>
          </a:xfrm>
        </p:grpSpPr>
        <p:pic>
          <p:nvPicPr>
            <p:cNvPr id="9" name="図 8">
              <a:extLst>
                <a:ext uri="{FF2B5EF4-FFF2-40B4-BE49-F238E27FC236}">
                  <a16:creationId xmlns:a16="http://schemas.microsoft.com/office/drawing/2014/main" id="{48EFA85C-A46F-4AC1-8E75-830689451B28}"/>
                </a:ext>
              </a:extLst>
            </p:cNvPr>
            <p:cNvPicPr>
              <a:picLocks noChangeAspect="1"/>
            </p:cNvPicPr>
            <p:nvPr userDrawn="1"/>
          </p:nvPicPr>
          <p:blipFill rotWithShape="1">
            <a:blip r:embed="rId2"/>
            <a:srcRect l="25425" t="26413" r="27381" b="26835"/>
            <a:stretch/>
          </p:blipFill>
          <p:spPr>
            <a:xfrm>
              <a:off x="4927824" y="6387031"/>
              <a:ext cx="991169" cy="700377"/>
            </a:xfrm>
            <a:prstGeom prst="rect">
              <a:avLst/>
            </a:prstGeom>
          </p:spPr>
        </p:pic>
        <p:pic>
          <p:nvPicPr>
            <p:cNvPr id="10" name="図 9">
              <a:extLst>
                <a:ext uri="{FF2B5EF4-FFF2-40B4-BE49-F238E27FC236}">
                  <a16:creationId xmlns:a16="http://schemas.microsoft.com/office/drawing/2014/main" id="{9F5C018F-8455-43E6-B9B6-228E8AD0436B}"/>
                </a:ext>
              </a:extLst>
            </p:cNvPr>
            <p:cNvPicPr>
              <a:picLocks noChangeAspect="1"/>
            </p:cNvPicPr>
            <p:nvPr userDrawn="1"/>
          </p:nvPicPr>
          <p:blipFill>
            <a:blip r:embed="rId3"/>
            <a:stretch>
              <a:fillRect/>
            </a:stretch>
          </p:blipFill>
          <p:spPr>
            <a:xfrm>
              <a:off x="6106890" y="6463627"/>
              <a:ext cx="614647" cy="526500"/>
            </a:xfrm>
            <a:prstGeom prst="rect">
              <a:avLst/>
            </a:prstGeom>
          </p:spPr>
        </p:pic>
        <p:pic>
          <p:nvPicPr>
            <p:cNvPr id="11" name="図 10">
              <a:extLst>
                <a:ext uri="{FF2B5EF4-FFF2-40B4-BE49-F238E27FC236}">
                  <a16:creationId xmlns:a16="http://schemas.microsoft.com/office/drawing/2014/main" id="{34A081C5-EF14-4467-B19D-E35B6B3CBAD1}"/>
                </a:ext>
              </a:extLst>
            </p:cNvPr>
            <p:cNvPicPr>
              <a:picLocks noChangeAspect="1"/>
            </p:cNvPicPr>
            <p:nvPr userDrawn="1"/>
          </p:nvPicPr>
          <p:blipFill>
            <a:blip r:embed="rId4"/>
            <a:stretch>
              <a:fillRect/>
            </a:stretch>
          </p:blipFill>
          <p:spPr>
            <a:xfrm>
              <a:off x="2456520" y="6498254"/>
              <a:ext cx="946944" cy="536322"/>
            </a:xfrm>
            <a:prstGeom prst="rect">
              <a:avLst/>
            </a:prstGeom>
          </p:spPr>
        </p:pic>
        <p:pic>
          <p:nvPicPr>
            <p:cNvPr id="12" name="図 11">
              <a:extLst>
                <a:ext uri="{FF2B5EF4-FFF2-40B4-BE49-F238E27FC236}">
                  <a16:creationId xmlns:a16="http://schemas.microsoft.com/office/drawing/2014/main" id="{353D9AAD-EE32-457B-B8B4-29FF67E0F4E9}"/>
                </a:ext>
              </a:extLst>
            </p:cNvPr>
            <p:cNvPicPr>
              <a:picLocks noChangeAspect="1"/>
            </p:cNvPicPr>
            <p:nvPr userDrawn="1"/>
          </p:nvPicPr>
          <p:blipFill>
            <a:blip r:embed="rId5"/>
            <a:stretch>
              <a:fillRect/>
            </a:stretch>
          </p:blipFill>
          <p:spPr>
            <a:xfrm>
              <a:off x="3635177" y="6432722"/>
              <a:ext cx="1292647" cy="641986"/>
            </a:xfrm>
            <a:prstGeom prst="rect">
              <a:avLst/>
            </a:prstGeom>
          </p:spPr>
        </p:pic>
        <p:pic>
          <p:nvPicPr>
            <p:cNvPr id="13" name="図 12">
              <a:extLst>
                <a:ext uri="{FF2B5EF4-FFF2-40B4-BE49-F238E27FC236}">
                  <a16:creationId xmlns:a16="http://schemas.microsoft.com/office/drawing/2014/main" id="{E3FD0292-C091-43A1-9252-D1D0C6352D0A}"/>
                </a:ext>
              </a:extLst>
            </p:cNvPr>
            <p:cNvPicPr>
              <a:picLocks noChangeAspect="1"/>
            </p:cNvPicPr>
            <p:nvPr userDrawn="1"/>
          </p:nvPicPr>
          <p:blipFill>
            <a:blip r:embed="rId6"/>
            <a:stretch>
              <a:fillRect/>
            </a:stretch>
          </p:blipFill>
          <p:spPr>
            <a:xfrm>
              <a:off x="7044047" y="6463627"/>
              <a:ext cx="1287558" cy="494981"/>
            </a:xfrm>
            <a:prstGeom prst="rect">
              <a:avLst/>
            </a:prstGeom>
          </p:spPr>
        </p:pic>
      </p:grpSp>
      <p:pic>
        <p:nvPicPr>
          <p:cNvPr id="14" name="Picture 2">
            <a:extLst>
              <a:ext uri="{FF2B5EF4-FFF2-40B4-BE49-F238E27FC236}">
                <a16:creationId xmlns:a16="http://schemas.microsoft.com/office/drawing/2014/main" id="{76484A44-3003-4277-9737-236918E2A043}"/>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4045878" y="1359896"/>
            <a:ext cx="1796216" cy="617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3" name="グループ化 22">
            <a:extLst>
              <a:ext uri="{FF2B5EF4-FFF2-40B4-BE49-F238E27FC236}">
                <a16:creationId xmlns:a16="http://schemas.microsoft.com/office/drawing/2014/main" id="{69427F34-BDBE-48D8-A7F4-1EE85CF4440A}"/>
              </a:ext>
            </a:extLst>
          </p:cNvPr>
          <p:cNvGrpSpPr/>
          <p:nvPr userDrawn="1"/>
        </p:nvGrpSpPr>
        <p:grpSpPr>
          <a:xfrm>
            <a:off x="958477" y="2714141"/>
            <a:ext cx="7989045" cy="914438"/>
            <a:chOff x="1034510" y="2991837"/>
            <a:chExt cx="8622792" cy="1007999"/>
          </a:xfrm>
        </p:grpSpPr>
        <p:cxnSp>
          <p:nvCxnSpPr>
            <p:cNvPr id="15" name="直線コネクタ 14">
              <a:extLst>
                <a:ext uri="{FF2B5EF4-FFF2-40B4-BE49-F238E27FC236}">
                  <a16:creationId xmlns:a16="http://schemas.microsoft.com/office/drawing/2014/main" id="{4E3800AC-DAF6-41B1-810E-4A51489649E0}"/>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7CF90A11-AE44-4385-824C-1819712F0D92}"/>
                </a:ext>
              </a:extLst>
            </p:cNvPr>
            <p:cNvCxnSpPr/>
            <p:nvPr userDrawn="1"/>
          </p:nvCxnSpPr>
          <p:spPr>
            <a:xfrm>
              <a:off x="1034510" y="3999836"/>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30" name="タイトル 29">
            <a:extLst>
              <a:ext uri="{FF2B5EF4-FFF2-40B4-BE49-F238E27FC236}">
                <a16:creationId xmlns:a16="http://schemas.microsoft.com/office/drawing/2014/main" id="{D7232AF9-EC33-4888-B5A0-D03E836B4382}"/>
              </a:ext>
            </a:extLst>
          </p:cNvPr>
          <p:cNvSpPr>
            <a:spLocks noGrp="1"/>
          </p:cNvSpPr>
          <p:nvPr>
            <p:ph type="title" hasCustomPrompt="1"/>
          </p:nvPr>
        </p:nvSpPr>
        <p:spPr>
          <a:xfrm>
            <a:off x="958477" y="2714140"/>
            <a:ext cx="8004988" cy="914439"/>
          </a:xfrm>
          <a:prstGeom prst="rect">
            <a:avLst/>
          </a:prstGeom>
        </p:spPr>
        <p:txBody>
          <a:bodyPr lIns="0" tIns="72000" rIns="0" bIns="0" anchor="ctr" anchorCtr="0">
            <a:normAutofit/>
          </a:bodyPr>
          <a:lstStyle>
            <a:lvl1pPr>
              <a:defRPr lang="ja-JP" altLang="en-US" sz="3266"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000"/>
              </a:spcBef>
              <a:buFontTx/>
            </a:pPr>
            <a:r>
              <a:rPr kumimoji="1" lang="ja-JP" altLang="en-US" dirty="0"/>
              <a:t>表紙タイトル</a:t>
            </a:r>
          </a:p>
        </p:txBody>
      </p:sp>
      <p:sp>
        <p:nvSpPr>
          <p:cNvPr id="27" name="コンテンツ プレースホルダー 21">
            <a:extLst>
              <a:ext uri="{FF2B5EF4-FFF2-40B4-BE49-F238E27FC236}">
                <a16:creationId xmlns:a16="http://schemas.microsoft.com/office/drawing/2014/main" id="{730FB38C-75FA-4F17-A448-34BAAD2B4753}"/>
              </a:ext>
            </a:extLst>
          </p:cNvPr>
          <p:cNvSpPr>
            <a:spLocks noGrp="1"/>
          </p:cNvSpPr>
          <p:nvPr>
            <p:ph sz="quarter" idx="14" hasCustomPrompt="1"/>
          </p:nvPr>
        </p:nvSpPr>
        <p:spPr>
          <a:xfrm>
            <a:off x="958477" y="3763721"/>
            <a:ext cx="8004988" cy="391903"/>
          </a:xfrm>
          <a:prstGeom prst="rect">
            <a:avLst/>
          </a:prstGeom>
        </p:spPr>
        <p:txBody>
          <a:bodyPr lIns="0" tIns="0" rIns="0" bIns="0" anchor="ctr" anchorCtr="0"/>
          <a:lstStyle>
            <a:lvl1pPr>
              <a:defRPr sz="1814"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サブタイトル</a:t>
            </a:r>
          </a:p>
        </p:txBody>
      </p:sp>
      <p:sp>
        <p:nvSpPr>
          <p:cNvPr id="31" name="コンテンツ プレースホルダー 21">
            <a:extLst>
              <a:ext uri="{FF2B5EF4-FFF2-40B4-BE49-F238E27FC236}">
                <a16:creationId xmlns:a16="http://schemas.microsoft.com/office/drawing/2014/main" id="{9693F458-7CAF-4411-88EF-755A4D8136DB}"/>
              </a:ext>
            </a:extLst>
          </p:cNvPr>
          <p:cNvSpPr>
            <a:spLocks noGrp="1"/>
          </p:cNvSpPr>
          <p:nvPr>
            <p:ph sz="quarter" idx="15" hasCustomPrompt="1"/>
          </p:nvPr>
        </p:nvSpPr>
        <p:spPr>
          <a:xfrm>
            <a:off x="3293265" y="4931489"/>
            <a:ext cx="3335412" cy="261268"/>
          </a:xfrm>
          <a:prstGeom prst="rect">
            <a:avLst/>
          </a:prstGeom>
        </p:spPr>
        <p:txBody>
          <a:bodyPr lIns="0" tIns="0" rIns="0" bIns="0" anchor="ctr" anchorCtr="0"/>
          <a:lstStyle>
            <a:lvl1pPr>
              <a:defRPr sz="1633" b="0">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32" name="コンテンツ プレースホルダー 21">
            <a:extLst>
              <a:ext uri="{FF2B5EF4-FFF2-40B4-BE49-F238E27FC236}">
                <a16:creationId xmlns:a16="http://schemas.microsoft.com/office/drawing/2014/main" id="{1645C6DC-6217-43BE-8989-B6A0BD9C2349}"/>
              </a:ext>
            </a:extLst>
          </p:cNvPr>
          <p:cNvSpPr>
            <a:spLocks noGrp="1"/>
          </p:cNvSpPr>
          <p:nvPr>
            <p:ph sz="quarter" idx="16" hasCustomPrompt="1"/>
          </p:nvPr>
        </p:nvSpPr>
        <p:spPr>
          <a:xfrm>
            <a:off x="3293265" y="5192757"/>
            <a:ext cx="3335412" cy="261268"/>
          </a:xfrm>
          <a:prstGeom prst="rect">
            <a:avLst/>
          </a:prstGeom>
        </p:spPr>
        <p:txBody>
          <a:bodyPr lIns="0" tIns="0" rIns="0" bIns="0" anchor="ctr" anchorCtr="0"/>
          <a:lstStyle>
            <a:lvl1pPr>
              <a:defRPr sz="1633"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所属　名前</a:t>
            </a:r>
          </a:p>
        </p:txBody>
      </p:sp>
    </p:spTree>
    <p:extLst>
      <p:ext uri="{BB962C8B-B14F-4D97-AF65-F5344CB8AC3E}">
        <p14:creationId xmlns:p14="http://schemas.microsoft.com/office/powerpoint/2010/main" val="328222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BF75F7E1-2E3F-4C7C-83A2-E93C310170BA}"/>
              </a:ext>
            </a:extLst>
          </p:cNvPr>
          <p:cNvSpPr txBox="1"/>
          <p:nvPr userDrawn="1"/>
        </p:nvSpPr>
        <p:spPr>
          <a:xfrm>
            <a:off x="9572459" y="6531417"/>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1108"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923"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2873962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C4F33A39-73E7-49E0-BF4C-2CE0E2DB7091}"/>
              </a:ext>
            </a:extLst>
          </p:cNvPr>
          <p:cNvSpPr/>
          <p:nvPr userDrawn="1"/>
        </p:nvSpPr>
        <p:spPr>
          <a:xfrm>
            <a:off x="366808" y="359096"/>
            <a:ext cx="9172383" cy="6139807"/>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2953" tIns="41476" rIns="82953" bIns="41476" numCol="1" spcCol="0" rtlCol="0" fromWordArt="0" anchor="ctr" anchorCtr="0" forceAA="0" compatLnSpc="1">
            <a:prstTxWarp prst="textNoShape">
              <a:avLst/>
            </a:prstTxWarp>
            <a:noAutofit/>
          </a:bodyPr>
          <a:lstStyle/>
          <a:p>
            <a:pPr algn="ctr"/>
            <a:endParaRPr kumimoji="1" lang="ja-JP" altLang="en-US" sz="1452" dirty="0">
              <a:solidFill>
                <a:schemeClr val="tx1"/>
              </a:solidFill>
            </a:endParaRPr>
          </a:p>
        </p:txBody>
      </p:sp>
      <p:grpSp>
        <p:nvGrpSpPr>
          <p:cNvPr id="8" name="グループ化 7">
            <a:extLst>
              <a:ext uri="{FF2B5EF4-FFF2-40B4-BE49-F238E27FC236}">
                <a16:creationId xmlns:a16="http://schemas.microsoft.com/office/drawing/2014/main" id="{6F38512C-2C72-40C3-B679-1FEABC48B48C}"/>
              </a:ext>
            </a:extLst>
          </p:cNvPr>
          <p:cNvGrpSpPr/>
          <p:nvPr userDrawn="1"/>
        </p:nvGrpSpPr>
        <p:grpSpPr>
          <a:xfrm>
            <a:off x="2275974" y="5715294"/>
            <a:ext cx="5443286" cy="635369"/>
            <a:chOff x="2456520" y="6387031"/>
            <a:chExt cx="5875085" cy="700377"/>
          </a:xfrm>
        </p:grpSpPr>
        <p:pic>
          <p:nvPicPr>
            <p:cNvPr id="9" name="図 8">
              <a:extLst>
                <a:ext uri="{FF2B5EF4-FFF2-40B4-BE49-F238E27FC236}">
                  <a16:creationId xmlns:a16="http://schemas.microsoft.com/office/drawing/2014/main" id="{48EFA85C-A46F-4AC1-8E75-830689451B28}"/>
                </a:ext>
              </a:extLst>
            </p:cNvPr>
            <p:cNvPicPr>
              <a:picLocks noChangeAspect="1"/>
            </p:cNvPicPr>
            <p:nvPr userDrawn="1"/>
          </p:nvPicPr>
          <p:blipFill rotWithShape="1">
            <a:blip r:embed="rId2"/>
            <a:srcRect l="25425" t="26413" r="27381" b="26835"/>
            <a:stretch/>
          </p:blipFill>
          <p:spPr>
            <a:xfrm>
              <a:off x="4927824" y="6387031"/>
              <a:ext cx="991169" cy="700377"/>
            </a:xfrm>
            <a:prstGeom prst="rect">
              <a:avLst/>
            </a:prstGeom>
          </p:spPr>
        </p:pic>
        <p:pic>
          <p:nvPicPr>
            <p:cNvPr id="10" name="図 9">
              <a:extLst>
                <a:ext uri="{FF2B5EF4-FFF2-40B4-BE49-F238E27FC236}">
                  <a16:creationId xmlns:a16="http://schemas.microsoft.com/office/drawing/2014/main" id="{9F5C018F-8455-43E6-B9B6-228E8AD0436B}"/>
                </a:ext>
              </a:extLst>
            </p:cNvPr>
            <p:cNvPicPr>
              <a:picLocks noChangeAspect="1"/>
            </p:cNvPicPr>
            <p:nvPr userDrawn="1"/>
          </p:nvPicPr>
          <p:blipFill>
            <a:blip r:embed="rId3"/>
            <a:stretch>
              <a:fillRect/>
            </a:stretch>
          </p:blipFill>
          <p:spPr>
            <a:xfrm>
              <a:off x="6106890" y="6463627"/>
              <a:ext cx="614647" cy="526500"/>
            </a:xfrm>
            <a:prstGeom prst="rect">
              <a:avLst/>
            </a:prstGeom>
          </p:spPr>
        </p:pic>
        <p:pic>
          <p:nvPicPr>
            <p:cNvPr id="11" name="図 10">
              <a:extLst>
                <a:ext uri="{FF2B5EF4-FFF2-40B4-BE49-F238E27FC236}">
                  <a16:creationId xmlns:a16="http://schemas.microsoft.com/office/drawing/2014/main" id="{34A081C5-EF14-4467-B19D-E35B6B3CBAD1}"/>
                </a:ext>
              </a:extLst>
            </p:cNvPr>
            <p:cNvPicPr>
              <a:picLocks noChangeAspect="1"/>
            </p:cNvPicPr>
            <p:nvPr userDrawn="1"/>
          </p:nvPicPr>
          <p:blipFill>
            <a:blip r:embed="rId4"/>
            <a:stretch>
              <a:fillRect/>
            </a:stretch>
          </p:blipFill>
          <p:spPr>
            <a:xfrm>
              <a:off x="2456520" y="6498254"/>
              <a:ext cx="946944" cy="536322"/>
            </a:xfrm>
            <a:prstGeom prst="rect">
              <a:avLst/>
            </a:prstGeom>
          </p:spPr>
        </p:pic>
        <p:pic>
          <p:nvPicPr>
            <p:cNvPr id="12" name="図 11">
              <a:extLst>
                <a:ext uri="{FF2B5EF4-FFF2-40B4-BE49-F238E27FC236}">
                  <a16:creationId xmlns:a16="http://schemas.microsoft.com/office/drawing/2014/main" id="{353D9AAD-EE32-457B-B8B4-29FF67E0F4E9}"/>
                </a:ext>
              </a:extLst>
            </p:cNvPr>
            <p:cNvPicPr>
              <a:picLocks noChangeAspect="1"/>
            </p:cNvPicPr>
            <p:nvPr userDrawn="1"/>
          </p:nvPicPr>
          <p:blipFill>
            <a:blip r:embed="rId5"/>
            <a:stretch>
              <a:fillRect/>
            </a:stretch>
          </p:blipFill>
          <p:spPr>
            <a:xfrm>
              <a:off x="3635177" y="6432722"/>
              <a:ext cx="1292647" cy="641986"/>
            </a:xfrm>
            <a:prstGeom prst="rect">
              <a:avLst/>
            </a:prstGeom>
          </p:spPr>
        </p:pic>
        <p:pic>
          <p:nvPicPr>
            <p:cNvPr id="13" name="図 12">
              <a:extLst>
                <a:ext uri="{FF2B5EF4-FFF2-40B4-BE49-F238E27FC236}">
                  <a16:creationId xmlns:a16="http://schemas.microsoft.com/office/drawing/2014/main" id="{E3FD0292-C091-43A1-9252-D1D0C6352D0A}"/>
                </a:ext>
              </a:extLst>
            </p:cNvPr>
            <p:cNvPicPr>
              <a:picLocks noChangeAspect="1"/>
            </p:cNvPicPr>
            <p:nvPr userDrawn="1"/>
          </p:nvPicPr>
          <p:blipFill>
            <a:blip r:embed="rId6"/>
            <a:stretch>
              <a:fillRect/>
            </a:stretch>
          </p:blipFill>
          <p:spPr>
            <a:xfrm>
              <a:off x="7044047" y="6463627"/>
              <a:ext cx="1287558" cy="494981"/>
            </a:xfrm>
            <a:prstGeom prst="rect">
              <a:avLst/>
            </a:prstGeom>
          </p:spPr>
        </p:pic>
      </p:grpSp>
      <p:pic>
        <p:nvPicPr>
          <p:cNvPr id="14" name="Picture 2">
            <a:extLst>
              <a:ext uri="{FF2B5EF4-FFF2-40B4-BE49-F238E27FC236}">
                <a16:creationId xmlns:a16="http://schemas.microsoft.com/office/drawing/2014/main" id="{76484A44-3003-4277-9737-236918E2A043}"/>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4045878" y="1359896"/>
            <a:ext cx="1796216" cy="617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3" name="グループ化 22">
            <a:extLst>
              <a:ext uri="{FF2B5EF4-FFF2-40B4-BE49-F238E27FC236}">
                <a16:creationId xmlns:a16="http://schemas.microsoft.com/office/drawing/2014/main" id="{69427F34-BDBE-48D8-A7F4-1EE85CF4440A}"/>
              </a:ext>
            </a:extLst>
          </p:cNvPr>
          <p:cNvGrpSpPr/>
          <p:nvPr userDrawn="1"/>
        </p:nvGrpSpPr>
        <p:grpSpPr>
          <a:xfrm>
            <a:off x="958477" y="2714141"/>
            <a:ext cx="7989045" cy="914438"/>
            <a:chOff x="1034510" y="2991837"/>
            <a:chExt cx="8622792" cy="1007999"/>
          </a:xfrm>
        </p:grpSpPr>
        <p:cxnSp>
          <p:nvCxnSpPr>
            <p:cNvPr id="15" name="直線コネクタ 14">
              <a:extLst>
                <a:ext uri="{FF2B5EF4-FFF2-40B4-BE49-F238E27FC236}">
                  <a16:creationId xmlns:a16="http://schemas.microsoft.com/office/drawing/2014/main" id="{4E3800AC-DAF6-41B1-810E-4A51489649E0}"/>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7CF90A11-AE44-4385-824C-1819712F0D92}"/>
                </a:ext>
              </a:extLst>
            </p:cNvPr>
            <p:cNvCxnSpPr/>
            <p:nvPr userDrawn="1"/>
          </p:nvCxnSpPr>
          <p:spPr>
            <a:xfrm>
              <a:off x="1034510" y="3999836"/>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30" name="タイトル 29">
            <a:extLst>
              <a:ext uri="{FF2B5EF4-FFF2-40B4-BE49-F238E27FC236}">
                <a16:creationId xmlns:a16="http://schemas.microsoft.com/office/drawing/2014/main" id="{D7232AF9-EC33-4888-B5A0-D03E836B4382}"/>
              </a:ext>
            </a:extLst>
          </p:cNvPr>
          <p:cNvSpPr>
            <a:spLocks noGrp="1"/>
          </p:cNvSpPr>
          <p:nvPr>
            <p:ph type="title" hasCustomPrompt="1"/>
          </p:nvPr>
        </p:nvSpPr>
        <p:spPr>
          <a:xfrm>
            <a:off x="958477" y="2714140"/>
            <a:ext cx="8004988" cy="914439"/>
          </a:xfrm>
          <a:prstGeom prst="rect">
            <a:avLst/>
          </a:prstGeom>
        </p:spPr>
        <p:txBody>
          <a:bodyPr lIns="0" tIns="72000" rIns="0" bIns="0" anchor="ctr" anchorCtr="0">
            <a:normAutofit/>
          </a:bodyPr>
          <a:lstStyle>
            <a:lvl1pPr>
              <a:defRPr lang="ja-JP" altLang="en-US" sz="3266"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000"/>
              </a:spcBef>
              <a:buFontTx/>
            </a:pPr>
            <a:r>
              <a:rPr kumimoji="1" lang="ja-JP" altLang="en-US" dirty="0"/>
              <a:t>表紙タイトル</a:t>
            </a:r>
          </a:p>
        </p:txBody>
      </p:sp>
      <p:sp>
        <p:nvSpPr>
          <p:cNvPr id="27" name="コンテンツ プレースホルダー 21">
            <a:extLst>
              <a:ext uri="{FF2B5EF4-FFF2-40B4-BE49-F238E27FC236}">
                <a16:creationId xmlns:a16="http://schemas.microsoft.com/office/drawing/2014/main" id="{730FB38C-75FA-4F17-A448-34BAAD2B4753}"/>
              </a:ext>
            </a:extLst>
          </p:cNvPr>
          <p:cNvSpPr>
            <a:spLocks noGrp="1"/>
          </p:cNvSpPr>
          <p:nvPr>
            <p:ph sz="quarter" idx="14" hasCustomPrompt="1"/>
          </p:nvPr>
        </p:nvSpPr>
        <p:spPr>
          <a:xfrm>
            <a:off x="958477" y="3763721"/>
            <a:ext cx="8004988" cy="391903"/>
          </a:xfrm>
          <a:prstGeom prst="rect">
            <a:avLst/>
          </a:prstGeom>
        </p:spPr>
        <p:txBody>
          <a:bodyPr lIns="0" tIns="0" rIns="0" bIns="0" anchor="ctr" anchorCtr="0"/>
          <a:lstStyle>
            <a:lvl1pPr>
              <a:defRPr sz="1814"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サブタイトル</a:t>
            </a:r>
          </a:p>
        </p:txBody>
      </p:sp>
      <p:sp>
        <p:nvSpPr>
          <p:cNvPr id="31" name="コンテンツ プレースホルダー 21">
            <a:extLst>
              <a:ext uri="{FF2B5EF4-FFF2-40B4-BE49-F238E27FC236}">
                <a16:creationId xmlns:a16="http://schemas.microsoft.com/office/drawing/2014/main" id="{9693F458-7CAF-4411-88EF-755A4D8136DB}"/>
              </a:ext>
            </a:extLst>
          </p:cNvPr>
          <p:cNvSpPr>
            <a:spLocks noGrp="1"/>
          </p:cNvSpPr>
          <p:nvPr>
            <p:ph sz="quarter" idx="15" hasCustomPrompt="1"/>
          </p:nvPr>
        </p:nvSpPr>
        <p:spPr>
          <a:xfrm>
            <a:off x="3293265" y="4931489"/>
            <a:ext cx="3335412" cy="261268"/>
          </a:xfrm>
          <a:prstGeom prst="rect">
            <a:avLst/>
          </a:prstGeom>
        </p:spPr>
        <p:txBody>
          <a:bodyPr lIns="0" tIns="0" rIns="0" bIns="0" anchor="ctr" anchorCtr="0"/>
          <a:lstStyle>
            <a:lvl1pPr>
              <a:defRPr sz="1633" b="0">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32" name="コンテンツ プレースホルダー 21">
            <a:extLst>
              <a:ext uri="{FF2B5EF4-FFF2-40B4-BE49-F238E27FC236}">
                <a16:creationId xmlns:a16="http://schemas.microsoft.com/office/drawing/2014/main" id="{1645C6DC-6217-43BE-8989-B6A0BD9C2349}"/>
              </a:ext>
            </a:extLst>
          </p:cNvPr>
          <p:cNvSpPr>
            <a:spLocks noGrp="1"/>
          </p:cNvSpPr>
          <p:nvPr>
            <p:ph sz="quarter" idx="16" hasCustomPrompt="1"/>
          </p:nvPr>
        </p:nvSpPr>
        <p:spPr>
          <a:xfrm>
            <a:off x="3293265" y="5192757"/>
            <a:ext cx="3335412" cy="261268"/>
          </a:xfrm>
          <a:prstGeom prst="rect">
            <a:avLst/>
          </a:prstGeom>
        </p:spPr>
        <p:txBody>
          <a:bodyPr lIns="0" tIns="0" rIns="0" bIns="0" anchor="ctr" anchorCtr="0"/>
          <a:lstStyle>
            <a:lvl1pPr>
              <a:defRPr sz="1633"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所属　名前</a:t>
            </a:r>
          </a:p>
        </p:txBody>
      </p:sp>
    </p:spTree>
    <p:extLst>
      <p:ext uri="{BB962C8B-B14F-4D97-AF65-F5344CB8AC3E}">
        <p14:creationId xmlns:p14="http://schemas.microsoft.com/office/powerpoint/2010/main" val="36348201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中扉">
    <p:spTree>
      <p:nvGrpSpPr>
        <p:cNvPr id="1" name=""/>
        <p:cNvGrpSpPr/>
        <p:nvPr/>
      </p:nvGrpSpPr>
      <p:grpSpPr>
        <a:xfrm>
          <a:off x="0" y="0"/>
          <a:ext cx="0" cy="0"/>
          <a:chOff x="0" y="0"/>
          <a:chExt cx="0" cy="0"/>
        </a:xfrm>
      </p:grpSpPr>
      <p:sp>
        <p:nvSpPr>
          <p:cNvPr id="3" name="四角形: 角を丸くする 2">
            <a:extLst>
              <a:ext uri="{FF2B5EF4-FFF2-40B4-BE49-F238E27FC236}">
                <a16:creationId xmlns:a16="http://schemas.microsoft.com/office/drawing/2014/main" id="{A41B1502-2511-437B-8D13-C5707D9425E0}"/>
              </a:ext>
            </a:extLst>
          </p:cNvPr>
          <p:cNvSpPr/>
          <p:nvPr userDrawn="1"/>
        </p:nvSpPr>
        <p:spPr>
          <a:xfrm>
            <a:off x="366808" y="359096"/>
            <a:ext cx="9172383" cy="6139807"/>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2953" tIns="41476" rIns="82953" bIns="41476" numCol="1" spcCol="0" rtlCol="0" fromWordArt="0" anchor="ctr" anchorCtr="0" forceAA="0" compatLnSpc="1">
            <a:prstTxWarp prst="textNoShape">
              <a:avLst/>
            </a:prstTxWarp>
            <a:noAutofit/>
          </a:bodyPr>
          <a:lstStyle/>
          <a:p>
            <a:pPr algn="ctr"/>
            <a:endParaRPr kumimoji="1" lang="ja-JP" altLang="en-US" sz="1452" dirty="0">
              <a:solidFill>
                <a:schemeClr val="tx1"/>
              </a:solidFill>
            </a:endParaRPr>
          </a:p>
        </p:txBody>
      </p:sp>
      <p:grpSp>
        <p:nvGrpSpPr>
          <p:cNvPr id="4" name="グループ化 3">
            <a:extLst>
              <a:ext uri="{FF2B5EF4-FFF2-40B4-BE49-F238E27FC236}">
                <a16:creationId xmlns:a16="http://schemas.microsoft.com/office/drawing/2014/main" id="{6022BE2B-C94E-4EA1-8D5F-B6FF40A5C82B}"/>
              </a:ext>
            </a:extLst>
          </p:cNvPr>
          <p:cNvGrpSpPr/>
          <p:nvPr userDrawn="1"/>
        </p:nvGrpSpPr>
        <p:grpSpPr>
          <a:xfrm>
            <a:off x="958477" y="2645195"/>
            <a:ext cx="7989045" cy="1567610"/>
            <a:chOff x="1034510" y="2991837"/>
            <a:chExt cx="8622792" cy="1728000"/>
          </a:xfrm>
        </p:grpSpPr>
        <p:cxnSp>
          <p:nvCxnSpPr>
            <p:cNvPr id="5" name="直線コネクタ 4">
              <a:extLst>
                <a:ext uri="{FF2B5EF4-FFF2-40B4-BE49-F238E27FC236}">
                  <a16:creationId xmlns:a16="http://schemas.microsoft.com/office/drawing/2014/main" id="{4FC838C0-7A1B-42C5-8BB1-69879692B23E}"/>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97EB7B27-A3AA-4865-967F-947004C8CF38}"/>
                </a:ext>
              </a:extLst>
            </p:cNvPr>
            <p:cNvCxnSpPr/>
            <p:nvPr userDrawn="1"/>
          </p:nvCxnSpPr>
          <p:spPr>
            <a:xfrm>
              <a:off x="1034510" y="4719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7" name="タイトル 29">
            <a:extLst>
              <a:ext uri="{FF2B5EF4-FFF2-40B4-BE49-F238E27FC236}">
                <a16:creationId xmlns:a16="http://schemas.microsoft.com/office/drawing/2014/main" id="{99661971-5207-448A-8A45-D3935E63EBC5}"/>
              </a:ext>
            </a:extLst>
          </p:cNvPr>
          <p:cNvSpPr>
            <a:spLocks noGrp="1"/>
          </p:cNvSpPr>
          <p:nvPr>
            <p:ph type="title" hasCustomPrompt="1"/>
          </p:nvPr>
        </p:nvSpPr>
        <p:spPr>
          <a:xfrm>
            <a:off x="958477" y="2645195"/>
            <a:ext cx="8004988" cy="1567610"/>
          </a:xfrm>
          <a:prstGeom prst="rect">
            <a:avLst/>
          </a:prstGeom>
        </p:spPr>
        <p:txBody>
          <a:bodyPr lIns="0" tIns="72000" rIns="0" bIns="0" anchor="ctr" anchorCtr="0">
            <a:normAutofit/>
          </a:bodyPr>
          <a:lstStyle>
            <a:lvl1pPr>
              <a:defRPr lang="ja-JP" altLang="en-US" sz="3266"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000"/>
              </a:spcBef>
              <a:buFontTx/>
            </a:pPr>
            <a:r>
              <a:rPr kumimoji="1" lang="ja-JP" altLang="en-US" dirty="0"/>
              <a:t>中扉タイトル</a:t>
            </a:r>
          </a:p>
        </p:txBody>
      </p:sp>
      <p:sp>
        <p:nvSpPr>
          <p:cNvPr id="8" name="テキスト ボックス 7">
            <a:extLst>
              <a:ext uri="{FF2B5EF4-FFF2-40B4-BE49-F238E27FC236}">
                <a16:creationId xmlns:a16="http://schemas.microsoft.com/office/drawing/2014/main" id="{F65B5CD1-16BF-4814-9E5A-19B044B6FB5E}"/>
              </a:ext>
            </a:extLst>
          </p:cNvPr>
          <p:cNvSpPr txBox="1"/>
          <p:nvPr userDrawn="1"/>
        </p:nvSpPr>
        <p:spPr>
          <a:xfrm>
            <a:off x="9572459" y="6531415"/>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12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481804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73E2C914-D6BF-434B-B748-5B031C7A75D4}"/>
              </a:ext>
            </a:extLst>
          </p:cNvPr>
          <p:cNvGrpSpPr/>
          <p:nvPr userDrawn="1"/>
        </p:nvGrpSpPr>
        <p:grpSpPr>
          <a:xfrm>
            <a:off x="103693" y="196674"/>
            <a:ext cx="9657896" cy="721514"/>
            <a:chOff x="111919" y="216797"/>
            <a:chExt cx="10424028" cy="795336"/>
          </a:xfrm>
        </p:grpSpPr>
        <p:pic>
          <p:nvPicPr>
            <p:cNvPr id="18" name="Picture 11" descr="ç°å¢ç">
              <a:extLst>
                <a:ext uri="{FF2B5EF4-FFF2-40B4-BE49-F238E27FC236}">
                  <a16:creationId xmlns:a16="http://schemas.microsoft.com/office/drawing/2014/main" id="{4DD819AC-A446-46A2-9201-D9B1AB528E0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9" name="Freeform 13">
              <a:extLst>
                <a:ext uri="{FF2B5EF4-FFF2-40B4-BE49-F238E27FC236}">
                  <a16:creationId xmlns:a16="http://schemas.microsoft.com/office/drawing/2014/main" id="{9E9EE105-883D-4267-B8FF-D61BDDD6E4FC}"/>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sz="1500"/>
            </a:p>
          </p:txBody>
        </p:sp>
        <p:cxnSp>
          <p:nvCxnSpPr>
            <p:cNvPr id="22" name="直線コネクタ 21">
              <a:extLst>
                <a:ext uri="{FF2B5EF4-FFF2-40B4-BE49-F238E27FC236}">
                  <a16:creationId xmlns:a16="http://schemas.microsoft.com/office/drawing/2014/main" id="{CFE261A9-5D80-457A-85AA-206E048CF0DB}"/>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B3443AF7-632D-41F2-BFF3-7CC6B2F2E6F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フリーフォーム: 図形 13">
            <a:extLst>
              <a:ext uri="{FF2B5EF4-FFF2-40B4-BE49-F238E27FC236}">
                <a16:creationId xmlns:a16="http://schemas.microsoft.com/office/drawing/2014/main" id="{665A837A-D774-4985-B30F-35B13836C960}"/>
              </a:ext>
            </a:extLst>
          </p:cNvPr>
          <p:cNvSpPr/>
          <p:nvPr userDrawn="1"/>
        </p:nvSpPr>
        <p:spPr>
          <a:xfrm>
            <a:off x="998831" y="1620608"/>
            <a:ext cx="0" cy="4572197"/>
          </a:xfrm>
          <a:custGeom>
            <a:avLst/>
            <a:gdLst>
              <a:gd name="connsiteX0" fmla="*/ 0 w 0"/>
              <a:gd name="connsiteY0" fmla="*/ 0 h 5768502"/>
              <a:gd name="connsiteX1" fmla="*/ 0 w 0"/>
              <a:gd name="connsiteY1" fmla="*/ 5768502 h 5768502"/>
            </a:gdLst>
            <a:ahLst/>
            <a:cxnLst>
              <a:cxn ang="0">
                <a:pos x="connsiteX0" y="connsiteY0"/>
              </a:cxn>
              <a:cxn ang="0">
                <a:pos x="connsiteX1" y="connsiteY1"/>
              </a:cxn>
            </a:cxnLst>
            <a:rect l="l" t="t" r="r" b="b"/>
            <a:pathLst>
              <a:path h="5768502">
                <a:moveTo>
                  <a:pt x="0" y="0"/>
                </a:moveTo>
                <a:lnTo>
                  <a:pt x="0" y="5768502"/>
                </a:lnTo>
              </a:path>
            </a:pathLst>
          </a:custGeom>
          <a:noFill/>
          <a:ln w="571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00"/>
          </a:p>
        </p:txBody>
      </p:sp>
      <p:sp>
        <p:nvSpPr>
          <p:cNvPr id="9" name="コンテンツ プレースホルダー 8">
            <a:extLst>
              <a:ext uri="{FF2B5EF4-FFF2-40B4-BE49-F238E27FC236}">
                <a16:creationId xmlns:a16="http://schemas.microsoft.com/office/drawing/2014/main" id="{B04FFEFF-3996-4124-93D0-A0B919888837}"/>
              </a:ext>
            </a:extLst>
          </p:cNvPr>
          <p:cNvSpPr>
            <a:spLocks noGrp="1"/>
          </p:cNvSpPr>
          <p:nvPr userDrawn="1">
            <p:ph sz="quarter" idx="10" hasCustomPrompt="1"/>
          </p:nvPr>
        </p:nvSpPr>
        <p:spPr>
          <a:xfrm>
            <a:off x="998831" y="1620608"/>
            <a:ext cx="8004988" cy="4572197"/>
          </a:xfrm>
          <a:prstGeom prst="rect">
            <a:avLst/>
          </a:prstGeom>
        </p:spPr>
        <p:txBody>
          <a:bodyPr lIns="360000" tIns="0" rIns="0" bIns="0"/>
          <a:lstStyle>
            <a:lvl1pPr marL="674004" indent="-674004" algn="l">
              <a:lnSpc>
                <a:spcPct val="100000"/>
              </a:lnSpc>
              <a:spcBef>
                <a:spcPts val="907"/>
              </a:spcBef>
              <a:spcAft>
                <a:spcPts val="0"/>
              </a:spcAft>
              <a:buClr>
                <a:schemeClr val="bg2"/>
              </a:buClr>
              <a:buFont typeface="+mj-lt"/>
              <a:buAutoNum type="arabicPeriod"/>
              <a:defRPr sz="3629" b="1">
                <a:latin typeface="Meiryo UI" panose="020B0604030504040204" pitchFamily="50" charset="-128"/>
                <a:ea typeface="Meiryo UI" panose="020B0604030504040204" pitchFamily="50" charset="-128"/>
              </a:defRPr>
            </a:lvl1pPr>
          </a:lstStyle>
          <a:p>
            <a:pPr lvl="0"/>
            <a:r>
              <a:rPr kumimoji="1" lang="ja-JP" altLang="en-US" dirty="0"/>
              <a:t>章タイトル</a:t>
            </a:r>
          </a:p>
          <a:p>
            <a:pPr lvl="0"/>
            <a:r>
              <a:rPr kumimoji="1" lang="ja-JP" altLang="en-US" dirty="0"/>
              <a:t>章タイトル</a:t>
            </a:r>
          </a:p>
          <a:p>
            <a:pPr lvl="0"/>
            <a:r>
              <a:rPr kumimoji="1" lang="ja-JP" altLang="en-US" dirty="0"/>
              <a:t>章タイトル</a:t>
            </a:r>
          </a:p>
        </p:txBody>
      </p:sp>
      <p:sp>
        <p:nvSpPr>
          <p:cNvPr id="12" name="タイトル 1">
            <a:extLst>
              <a:ext uri="{FF2B5EF4-FFF2-40B4-BE49-F238E27FC236}">
                <a16:creationId xmlns:a16="http://schemas.microsoft.com/office/drawing/2014/main" id="{066210EB-D44E-4903-B9C4-9EC74DA6CEBD}"/>
              </a:ext>
            </a:extLst>
          </p:cNvPr>
          <p:cNvSpPr>
            <a:spLocks noGrp="1"/>
          </p:cNvSpPr>
          <p:nvPr userDrawn="1">
            <p:ph type="title" hasCustomPrompt="1"/>
          </p:nvPr>
        </p:nvSpPr>
        <p:spPr bwMode="white">
          <a:xfrm>
            <a:off x="150025" y="257881"/>
            <a:ext cx="8605363" cy="587854"/>
          </a:xfrm>
          <a:prstGeom prst="rect">
            <a:avLst/>
          </a:prstGeom>
        </p:spPr>
        <p:txBody>
          <a:bodyPr lIns="252000" tIns="36000" rIns="0" bIns="0" anchor="ctr" anchorCtr="0"/>
          <a:lstStyle>
            <a:lvl1pPr algn="l">
              <a:defRPr sz="254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13" name="テキスト ボックス 12">
            <a:extLst>
              <a:ext uri="{FF2B5EF4-FFF2-40B4-BE49-F238E27FC236}">
                <a16:creationId xmlns:a16="http://schemas.microsoft.com/office/drawing/2014/main" id="{C6841155-78B8-4E55-8AA5-0630D1CAA2B9}"/>
              </a:ext>
            </a:extLst>
          </p:cNvPr>
          <p:cNvSpPr txBox="1"/>
          <p:nvPr userDrawn="1"/>
        </p:nvSpPr>
        <p:spPr>
          <a:xfrm>
            <a:off x="9572459" y="6531415"/>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12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19231418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通常">
    <p:spTree>
      <p:nvGrpSpPr>
        <p:cNvPr id="1" name=""/>
        <p:cNvGrpSpPr/>
        <p:nvPr/>
      </p:nvGrpSpPr>
      <p:grpSpPr>
        <a:xfrm>
          <a:off x="0" y="0"/>
          <a:ext cx="0" cy="0"/>
          <a:chOff x="0" y="0"/>
          <a:chExt cx="0" cy="0"/>
        </a:xfrm>
      </p:grpSpPr>
      <p:grpSp>
        <p:nvGrpSpPr>
          <p:cNvPr id="11" name="グループ化 10">
            <a:extLst>
              <a:ext uri="{FF2B5EF4-FFF2-40B4-BE49-F238E27FC236}">
                <a16:creationId xmlns:a16="http://schemas.microsoft.com/office/drawing/2014/main" id="{84E94A25-457B-4C69-BCBB-B6E75CF3EAE9}"/>
              </a:ext>
            </a:extLst>
          </p:cNvPr>
          <p:cNvGrpSpPr/>
          <p:nvPr userDrawn="1"/>
        </p:nvGrpSpPr>
        <p:grpSpPr>
          <a:xfrm>
            <a:off x="103693" y="-22401"/>
            <a:ext cx="9657896" cy="721514"/>
            <a:chOff x="111919" y="216797"/>
            <a:chExt cx="10424028" cy="795336"/>
          </a:xfrm>
        </p:grpSpPr>
        <p:pic>
          <p:nvPicPr>
            <p:cNvPr id="12" name="Picture 11" descr="ç°å¢ç">
              <a:extLst>
                <a:ext uri="{FF2B5EF4-FFF2-40B4-BE49-F238E27FC236}">
                  <a16:creationId xmlns:a16="http://schemas.microsoft.com/office/drawing/2014/main" id="{07D0D304-6149-4CE8-9131-6501AD8C4DB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3" name="Freeform 13">
              <a:extLst>
                <a:ext uri="{FF2B5EF4-FFF2-40B4-BE49-F238E27FC236}">
                  <a16:creationId xmlns:a16="http://schemas.microsoft.com/office/drawing/2014/main" id="{9C11AADA-214E-4AA2-A50B-CB0C5BCCD0BD}"/>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sz="1500"/>
            </a:p>
          </p:txBody>
        </p:sp>
        <p:cxnSp>
          <p:nvCxnSpPr>
            <p:cNvPr id="14" name="直線コネクタ 13">
              <a:extLst>
                <a:ext uri="{FF2B5EF4-FFF2-40B4-BE49-F238E27FC236}">
                  <a16:creationId xmlns:a16="http://schemas.microsoft.com/office/drawing/2014/main" id="{C3EA7B83-0BC5-41C6-B977-EBF87258066E}"/>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DCF51C44-4554-4691-96EB-AB4829C3282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タイトル 1">
            <a:extLst>
              <a:ext uri="{FF2B5EF4-FFF2-40B4-BE49-F238E27FC236}">
                <a16:creationId xmlns:a16="http://schemas.microsoft.com/office/drawing/2014/main" id="{353FE00A-A374-4293-8C01-F22FC8857B61}"/>
              </a:ext>
            </a:extLst>
          </p:cNvPr>
          <p:cNvSpPr>
            <a:spLocks noGrp="1"/>
          </p:cNvSpPr>
          <p:nvPr userDrawn="1">
            <p:ph type="title" hasCustomPrompt="1"/>
          </p:nvPr>
        </p:nvSpPr>
        <p:spPr bwMode="white">
          <a:xfrm>
            <a:off x="150024" y="38806"/>
            <a:ext cx="8605363" cy="587854"/>
          </a:xfrm>
          <a:prstGeom prst="rect">
            <a:avLst/>
          </a:prstGeom>
        </p:spPr>
        <p:txBody>
          <a:bodyPr lIns="252000" tIns="36000" rIns="0" bIns="0" anchor="ctr" anchorCtr="0"/>
          <a:lstStyle>
            <a:lvl1pPr algn="l">
              <a:defRPr sz="254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9" name="テキスト ボックス 8">
            <a:extLst>
              <a:ext uri="{FF2B5EF4-FFF2-40B4-BE49-F238E27FC236}">
                <a16:creationId xmlns:a16="http://schemas.microsoft.com/office/drawing/2014/main" id="{E41608DD-961E-4472-8F5E-70124BAF1F26}"/>
              </a:ext>
            </a:extLst>
          </p:cNvPr>
          <p:cNvSpPr txBox="1"/>
          <p:nvPr userDrawn="1"/>
        </p:nvSpPr>
        <p:spPr>
          <a:xfrm>
            <a:off x="9572459" y="6531415"/>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12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18186603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階層あり">
    <p:spTree>
      <p:nvGrpSpPr>
        <p:cNvPr id="1" name=""/>
        <p:cNvGrpSpPr/>
        <p:nvPr/>
      </p:nvGrpSpPr>
      <p:grpSpPr>
        <a:xfrm>
          <a:off x="0" y="0"/>
          <a:ext cx="0" cy="0"/>
          <a:chOff x="0" y="0"/>
          <a:chExt cx="0" cy="0"/>
        </a:xfrm>
      </p:grpSpPr>
      <p:sp>
        <p:nvSpPr>
          <p:cNvPr id="53" name="コンテンツ プレースホルダー 3">
            <a:extLst>
              <a:ext uri="{FF2B5EF4-FFF2-40B4-BE49-F238E27FC236}">
                <a16:creationId xmlns:a16="http://schemas.microsoft.com/office/drawing/2014/main" id="{7038EB8A-9FB3-4B3E-A554-367E9CB41E9D}"/>
              </a:ext>
            </a:extLst>
          </p:cNvPr>
          <p:cNvSpPr>
            <a:spLocks noGrp="1"/>
          </p:cNvSpPr>
          <p:nvPr userDrawn="1">
            <p:ph sz="quarter" idx="10" hasCustomPrompt="1"/>
          </p:nvPr>
        </p:nvSpPr>
        <p:spPr>
          <a:xfrm>
            <a:off x="150024" y="29271"/>
            <a:ext cx="8605363" cy="228610"/>
          </a:xfrm>
          <a:prstGeom prst="rect">
            <a:avLst/>
          </a:prstGeom>
        </p:spPr>
        <p:txBody>
          <a:bodyPr lIns="0" tIns="0" rIns="0" bIns="0" anchor="ctr" anchorCtr="0"/>
          <a:lstStyle>
            <a:lvl1pPr algn="l">
              <a:defRPr sz="127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1</a:t>
            </a:r>
            <a:r>
              <a:rPr kumimoji="1" lang="ja-JP" altLang="en-US" dirty="0"/>
              <a:t>階層（例：表紙タイトル）</a:t>
            </a:r>
          </a:p>
        </p:txBody>
      </p:sp>
      <p:grpSp>
        <p:nvGrpSpPr>
          <p:cNvPr id="2" name="グループ化 1">
            <a:extLst>
              <a:ext uri="{FF2B5EF4-FFF2-40B4-BE49-F238E27FC236}">
                <a16:creationId xmlns:a16="http://schemas.microsoft.com/office/drawing/2014/main" id="{6736CFC0-A6A1-408C-90D0-5F3C3EDABEFD}"/>
              </a:ext>
            </a:extLst>
          </p:cNvPr>
          <p:cNvGrpSpPr/>
          <p:nvPr userDrawn="1"/>
        </p:nvGrpSpPr>
        <p:grpSpPr>
          <a:xfrm>
            <a:off x="103693" y="196674"/>
            <a:ext cx="9657896" cy="721514"/>
            <a:chOff x="111919" y="216797"/>
            <a:chExt cx="10424028" cy="795336"/>
          </a:xfrm>
        </p:grpSpPr>
        <p:pic>
          <p:nvPicPr>
            <p:cNvPr id="15" name="Picture 11" descr="ç°å¢ç">
              <a:extLst>
                <a:ext uri="{FF2B5EF4-FFF2-40B4-BE49-F238E27FC236}">
                  <a16:creationId xmlns:a16="http://schemas.microsoft.com/office/drawing/2014/main" id="{2BF78C1F-895C-47B9-BFD6-D818DFB8851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6" name="Freeform 13">
              <a:extLst>
                <a:ext uri="{FF2B5EF4-FFF2-40B4-BE49-F238E27FC236}">
                  <a16:creationId xmlns:a16="http://schemas.microsoft.com/office/drawing/2014/main" id="{4B2D3E9F-0217-41CA-A745-B0B8FBABC286}"/>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tx2">
                <a:lumMod val="75000"/>
              </a:schemeClr>
            </a:solidFill>
            <a:ln>
              <a:noFill/>
            </a:ln>
          </p:spPr>
          <p:txBody>
            <a:bodyPr vert="horz" wrap="square" lIns="0" tIns="0" rIns="0" bIns="0" numCol="1" anchor="t" anchorCtr="0" compatLnSpc="1">
              <a:prstTxWarp prst="textNoShape">
                <a:avLst/>
              </a:prstTxWarp>
            </a:bodyPr>
            <a:lstStyle/>
            <a:p>
              <a:endParaRPr lang="ja-JP" altLang="en-US" sz="1500"/>
            </a:p>
          </p:txBody>
        </p:sp>
        <p:sp>
          <p:nvSpPr>
            <p:cNvPr id="49" name="フリーフォーム: 図形 48">
              <a:extLst>
                <a:ext uri="{FF2B5EF4-FFF2-40B4-BE49-F238E27FC236}">
                  <a16:creationId xmlns:a16="http://schemas.microsoft.com/office/drawing/2014/main" id="{90B7366C-0173-451D-B260-B9E47C44ACBC}"/>
                </a:ext>
              </a:extLst>
            </p:cNvPr>
            <p:cNvSpPr/>
            <p:nvPr userDrawn="1"/>
          </p:nvSpPr>
          <p:spPr>
            <a:xfrm>
              <a:off x="161925" y="536266"/>
              <a:ext cx="9961283" cy="396000"/>
            </a:xfrm>
            <a:custGeom>
              <a:avLst/>
              <a:gdLst>
                <a:gd name="connsiteX0" fmla="*/ 0 w 9946927"/>
                <a:gd name="connsiteY0" fmla="*/ 0 h 396000"/>
                <a:gd name="connsiteX1" fmla="*/ 9554213 w 9946927"/>
                <a:gd name="connsiteY1" fmla="*/ 0 h 396000"/>
                <a:gd name="connsiteX2" fmla="*/ 9575411 w 9946927"/>
                <a:gd name="connsiteY2" fmla="*/ 21375 h 396000"/>
                <a:gd name="connsiteX3" fmla="*/ 9946927 w 9946927"/>
                <a:gd name="connsiteY3" fmla="*/ 396000 h 396000"/>
                <a:gd name="connsiteX4" fmla="*/ 9942003 w 9946927"/>
                <a:gd name="connsiteY4" fmla="*/ 396000 h 396000"/>
                <a:gd name="connsiteX5" fmla="*/ 9848834 w 9946927"/>
                <a:gd name="connsiteY5" fmla="*/ 396000 h 396000"/>
                <a:gd name="connsiteX6" fmla="*/ 9549825 w 9946927"/>
                <a:gd name="connsiteY6" fmla="*/ 396000 h 396000"/>
                <a:gd name="connsiteX7" fmla="*/ 8927381 w 9946927"/>
                <a:gd name="connsiteY7" fmla="*/ 396000 h 396000"/>
                <a:gd name="connsiteX8" fmla="*/ 8458122 w 9946927"/>
                <a:gd name="connsiteY8" fmla="*/ 396000 h 396000"/>
                <a:gd name="connsiteX9" fmla="*/ 7863906 w 9946927"/>
                <a:gd name="connsiteY9" fmla="*/ 396000 h 396000"/>
                <a:gd name="connsiteX10" fmla="*/ 7130032 w 9946927"/>
                <a:gd name="connsiteY10" fmla="*/ 396000 h 396000"/>
                <a:gd name="connsiteX11" fmla="*/ 6241804 w 9946927"/>
                <a:gd name="connsiteY11" fmla="*/ 396000 h 396000"/>
                <a:gd name="connsiteX12" fmla="*/ 5184519 w 9946927"/>
                <a:gd name="connsiteY12" fmla="*/ 396000 h 396000"/>
                <a:gd name="connsiteX13" fmla="*/ 3943480 w 9946927"/>
                <a:gd name="connsiteY13" fmla="*/ 396000 h 396000"/>
                <a:gd name="connsiteX14" fmla="*/ 2503986 w 9946927"/>
                <a:gd name="connsiteY14" fmla="*/ 396000 h 396000"/>
                <a:gd name="connsiteX15" fmla="*/ 851339 w 9946927"/>
                <a:gd name="connsiteY15" fmla="*/ 396000 h 396000"/>
                <a:gd name="connsiteX16" fmla="*/ 777876 w 9946927"/>
                <a:gd name="connsiteY16" fmla="*/ 396000 h 396000"/>
                <a:gd name="connsiteX17" fmla="*/ 603403 w 9946927"/>
                <a:gd name="connsiteY17" fmla="*/ 396000 h 396000"/>
                <a:gd name="connsiteX18" fmla="*/ 263640 w 9946927"/>
                <a:gd name="connsiteY18" fmla="*/ 396000 h 396000"/>
                <a:gd name="connsiteX19" fmla="*/ 208715 w 9946927"/>
                <a:gd name="connsiteY19" fmla="*/ 396000 h 396000"/>
                <a:gd name="connsiteX20" fmla="*/ 0 w 9946927"/>
                <a:gd name="connsiteY20" fmla="*/ 198305 h 396000"/>
                <a:gd name="connsiteX21" fmla="*/ 0 w 9946927"/>
                <a:gd name="connsiteY21" fmla="*/ 29183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946927" h="396000">
                  <a:moveTo>
                    <a:pt x="0" y="0"/>
                  </a:moveTo>
                  <a:lnTo>
                    <a:pt x="9554213" y="0"/>
                  </a:lnTo>
                  <a:lnTo>
                    <a:pt x="9575411" y="21375"/>
                  </a:lnTo>
                  <a:cubicBezTo>
                    <a:pt x="9665779" y="112500"/>
                    <a:pt x="9786271" y="234000"/>
                    <a:pt x="9946927" y="396000"/>
                  </a:cubicBezTo>
                  <a:lnTo>
                    <a:pt x="9942003" y="396000"/>
                  </a:lnTo>
                  <a:lnTo>
                    <a:pt x="9848834" y="396000"/>
                  </a:lnTo>
                  <a:lnTo>
                    <a:pt x="9549825" y="396000"/>
                  </a:lnTo>
                  <a:lnTo>
                    <a:pt x="8927381" y="396000"/>
                  </a:lnTo>
                  <a:lnTo>
                    <a:pt x="8458122" y="396000"/>
                  </a:lnTo>
                  <a:lnTo>
                    <a:pt x="7863906" y="396000"/>
                  </a:lnTo>
                  <a:lnTo>
                    <a:pt x="7130032" y="396000"/>
                  </a:lnTo>
                  <a:lnTo>
                    <a:pt x="6241804" y="396000"/>
                  </a:lnTo>
                  <a:lnTo>
                    <a:pt x="5184519" y="396000"/>
                  </a:lnTo>
                  <a:lnTo>
                    <a:pt x="3943480" y="396000"/>
                  </a:lnTo>
                  <a:lnTo>
                    <a:pt x="2503986" y="396000"/>
                  </a:lnTo>
                  <a:lnTo>
                    <a:pt x="851339" y="396000"/>
                  </a:lnTo>
                  <a:lnTo>
                    <a:pt x="777876" y="396000"/>
                  </a:lnTo>
                  <a:lnTo>
                    <a:pt x="603403" y="396000"/>
                  </a:lnTo>
                  <a:lnTo>
                    <a:pt x="263640" y="396000"/>
                  </a:lnTo>
                  <a:lnTo>
                    <a:pt x="208715" y="396000"/>
                  </a:lnTo>
                  <a:cubicBezTo>
                    <a:pt x="208715" y="396000"/>
                    <a:pt x="208715" y="396000"/>
                    <a:pt x="0" y="198305"/>
                  </a:cubicBezTo>
                  <a:cubicBezTo>
                    <a:pt x="0" y="198305"/>
                    <a:pt x="0" y="198305"/>
                    <a:pt x="0" y="2918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00"/>
            </a:p>
          </p:txBody>
        </p:sp>
        <p:cxnSp>
          <p:nvCxnSpPr>
            <p:cNvPr id="17" name="直線コネクタ 16">
              <a:extLst>
                <a:ext uri="{FF2B5EF4-FFF2-40B4-BE49-F238E27FC236}">
                  <a16:creationId xmlns:a16="http://schemas.microsoft.com/office/drawing/2014/main" id="{34DB3166-9AB5-43FB-8591-93246638EB08}"/>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D40C9C0E-769C-4D22-A484-B325C7ECE503}"/>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2" name="タイトル 1">
            <a:extLst>
              <a:ext uri="{FF2B5EF4-FFF2-40B4-BE49-F238E27FC236}">
                <a16:creationId xmlns:a16="http://schemas.microsoft.com/office/drawing/2014/main" id="{ED4B86B0-3BB3-4009-9A6E-83BD54068242}"/>
              </a:ext>
            </a:extLst>
          </p:cNvPr>
          <p:cNvSpPr>
            <a:spLocks noGrp="1"/>
          </p:cNvSpPr>
          <p:nvPr userDrawn="1">
            <p:ph type="title" hasCustomPrompt="1"/>
          </p:nvPr>
        </p:nvSpPr>
        <p:spPr bwMode="white">
          <a:xfrm>
            <a:off x="150024" y="486491"/>
            <a:ext cx="8605363" cy="359244"/>
          </a:xfrm>
          <a:prstGeom prst="rect">
            <a:avLst/>
          </a:prstGeom>
        </p:spPr>
        <p:txBody>
          <a:bodyPr lIns="252000" tIns="0" rIns="0" bIns="0" anchor="ctr" anchorCtr="0"/>
          <a:lstStyle>
            <a:lvl1pPr algn="l">
              <a:defRPr sz="2177"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54" name="コンテンツ プレースホルダー 3">
            <a:extLst>
              <a:ext uri="{FF2B5EF4-FFF2-40B4-BE49-F238E27FC236}">
                <a16:creationId xmlns:a16="http://schemas.microsoft.com/office/drawing/2014/main" id="{F530AFF5-0F75-4301-B416-E2BDE7D4B1D3}"/>
              </a:ext>
            </a:extLst>
          </p:cNvPr>
          <p:cNvSpPr>
            <a:spLocks noGrp="1"/>
          </p:cNvSpPr>
          <p:nvPr userDrawn="1">
            <p:ph sz="quarter" idx="11" hasCustomPrompt="1"/>
          </p:nvPr>
        </p:nvSpPr>
        <p:spPr bwMode="white">
          <a:xfrm>
            <a:off x="150024" y="257881"/>
            <a:ext cx="8605363" cy="228610"/>
          </a:xfrm>
          <a:prstGeom prst="rect">
            <a:avLst/>
          </a:prstGeom>
        </p:spPr>
        <p:txBody>
          <a:bodyPr lIns="252000" tIns="0" rIns="0" bIns="0" anchor="ctr" anchorCtr="0"/>
          <a:lstStyle>
            <a:lvl1pPr algn="l">
              <a:defRPr sz="1270"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2</a:t>
            </a:r>
            <a:r>
              <a:rPr kumimoji="1" lang="ja-JP" altLang="en-US" dirty="0"/>
              <a:t>階層（例：章タイトル）</a:t>
            </a:r>
          </a:p>
        </p:txBody>
      </p:sp>
      <p:sp>
        <p:nvSpPr>
          <p:cNvPr id="14" name="コンテンツ プレースホルダー 3">
            <a:extLst>
              <a:ext uri="{FF2B5EF4-FFF2-40B4-BE49-F238E27FC236}">
                <a16:creationId xmlns:a16="http://schemas.microsoft.com/office/drawing/2014/main" id="{BC87C82B-2847-473C-9A48-350F468EE553}"/>
              </a:ext>
            </a:extLst>
          </p:cNvPr>
          <p:cNvSpPr>
            <a:spLocks noGrp="1"/>
          </p:cNvSpPr>
          <p:nvPr>
            <p:ph sz="quarter" idx="13" hasCustomPrompt="1"/>
          </p:nvPr>
        </p:nvSpPr>
        <p:spPr>
          <a:xfrm>
            <a:off x="150024" y="1007807"/>
            <a:ext cx="9605952" cy="1351291"/>
          </a:xfrm>
          <a:prstGeom prst="rect">
            <a:avLst/>
          </a:prstGeom>
          <a:ln w="19050">
            <a:solidFill>
              <a:schemeClr val="tx2"/>
            </a:solidFill>
          </a:ln>
        </p:spPr>
        <p:txBody>
          <a:bodyPr lIns="180000" tIns="180000" rIns="180000" bIns="144000">
            <a:spAutoFit/>
          </a:bodyPr>
          <a:lstStyle>
            <a:lvl1pPr marL="247711" indent="-247711" algn="l">
              <a:lnSpc>
                <a:spcPct val="100000"/>
              </a:lnSpc>
              <a:spcBef>
                <a:spcPts val="544"/>
              </a:spcBef>
              <a:buFont typeface="Wingdings" panose="05000000000000000000" pitchFamily="2" charset="2"/>
              <a:buChar char="n"/>
              <a:defRPr sz="1814"/>
            </a:lvl1pPr>
            <a:lvl2pPr marL="406131" indent="-158420" algn="l">
              <a:lnSpc>
                <a:spcPct val="100000"/>
              </a:lnSpc>
              <a:spcBef>
                <a:spcPts val="363"/>
              </a:spcBef>
              <a:buFont typeface="Arial" panose="020B0604020202020204" pitchFamily="34" charset="0"/>
              <a:buChar char="•"/>
              <a:defRPr sz="1633"/>
            </a:lvl2pPr>
            <a:lvl3pPr marL="626479" indent="-211707" algn="l">
              <a:lnSpc>
                <a:spcPct val="100000"/>
              </a:lnSpc>
              <a:spcBef>
                <a:spcPts val="181"/>
              </a:spcBef>
              <a:buFont typeface="Wingdings" panose="05000000000000000000" pitchFamily="2" charset="2"/>
              <a:buChar char="ü"/>
              <a:defRPr sz="1452"/>
            </a:lvl3pPr>
            <a:lvl4pPr marL="820903" indent="-195864" algn="l">
              <a:lnSpc>
                <a:spcPct val="100000"/>
              </a:lnSpc>
              <a:spcBef>
                <a:spcPts val="181"/>
              </a:spcBef>
              <a:buFont typeface="Meiryo UI" panose="020B0604030504040204" pitchFamily="50" charset="-128"/>
              <a:buChar char="※"/>
              <a:defRPr sz="1089"/>
            </a:lvl4pPr>
            <a:lvl5pPr algn="l">
              <a:defRPr sz="1814"/>
            </a:lvl5pPr>
          </a:lstStyle>
          <a:p>
            <a:pPr lvl="0"/>
            <a:r>
              <a:rPr kumimoji="1" lang="ja-JP" altLang="en-US" dirty="0"/>
              <a:t>リード文（</a:t>
            </a:r>
            <a:r>
              <a:rPr kumimoji="1" lang="en-US" altLang="ja-JP" dirty="0"/>
              <a:t>Tab</a:t>
            </a:r>
            <a:r>
              <a:rPr kumimoji="1" lang="ja-JP" altLang="en-US" dirty="0"/>
              <a:t>キーで行頭文字を第</a:t>
            </a:r>
            <a:r>
              <a:rPr kumimoji="1" lang="en-US" altLang="ja-JP" dirty="0"/>
              <a:t>4</a:t>
            </a:r>
            <a:r>
              <a:rPr kumimoji="1" lang="ja-JP" altLang="en-US" dirty="0"/>
              <a:t>レベルまで選択できます）</a:t>
            </a:r>
          </a:p>
          <a:p>
            <a:pPr lvl="1"/>
            <a:r>
              <a:rPr kumimoji="1" lang="ja-JP" altLang="en-US" dirty="0"/>
              <a:t>第</a:t>
            </a:r>
            <a:r>
              <a:rPr kumimoji="1" lang="en-US" altLang="ja-JP" dirty="0"/>
              <a:t>2</a:t>
            </a:r>
            <a:r>
              <a:rPr kumimoji="1" lang="ja-JP" altLang="en-US" dirty="0"/>
              <a:t>レベル</a:t>
            </a:r>
          </a:p>
          <a:p>
            <a:pPr lvl="2"/>
            <a:r>
              <a:rPr kumimoji="1" lang="ja-JP" altLang="en-US" dirty="0"/>
              <a:t>第</a:t>
            </a:r>
            <a:r>
              <a:rPr kumimoji="1" lang="en-US" altLang="ja-JP" dirty="0"/>
              <a:t>3</a:t>
            </a:r>
            <a:r>
              <a:rPr kumimoji="1" lang="ja-JP" altLang="en-US" dirty="0"/>
              <a:t>レベル</a:t>
            </a:r>
            <a:endParaRPr kumimoji="1" lang="en-US" altLang="ja-JP" dirty="0"/>
          </a:p>
          <a:p>
            <a:pPr lvl="3"/>
            <a:r>
              <a:rPr kumimoji="1" lang="ja-JP" altLang="en-US" dirty="0"/>
              <a:t>第</a:t>
            </a:r>
            <a:r>
              <a:rPr kumimoji="1" lang="en-US" altLang="ja-JP" dirty="0"/>
              <a:t>4</a:t>
            </a:r>
            <a:r>
              <a:rPr kumimoji="1" lang="ja-JP" altLang="en-US" dirty="0"/>
              <a:t>レベル</a:t>
            </a:r>
          </a:p>
        </p:txBody>
      </p:sp>
      <p:sp>
        <p:nvSpPr>
          <p:cNvPr id="19" name="テキスト ボックス 18">
            <a:extLst>
              <a:ext uri="{FF2B5EF4-FFF2-40B4-BE49-F238E27FC236}">
                <a16:creationId xmlns:a16="http://schemas.microsoft.com/office/drawing/2014/main" id="{BD116480-A486-49AB-86A8-ACD4348D1ACE}"/>
              </a:ext>
            </a:extLst>
          </p:cNvPr>
          <p:cNvSpPr txBox="1"/>
          <p:nvPr userDrawn="1"/>
        </p:nvSpPr>
        <p:spPr>
          <a:xfrm>
            <a:off x="9572459" y="6531415"/>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12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019628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シンプル">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userDrawn="1">
            <p:ph type="title" hasCustomPrompt="1"/>
          </p:nvPr>
        </p:nvSpPr>
        <p:spPr>
          <a:xfrm>
            <a:off x="150024" y="172143"/>
            <a:ext cx="9005612" cy="293927"/>
          </a:xfrm>
          <a:prstGeom prst="rect">
            <a:avLst/>
          </a:prstGeom>
        </p:spPr>
        <p:txBody>
          <a:bodyPr lIns="72000" tIns="36000" rIns="0" bIns="0" anchor="ctr" anchorCtr="0"/>
          <a:lstStyle>
            <a:lvl1pPr algn="l">
              <a:defRPr sz="1633" b="1">
                <a:solidFill>
                  <a:schemeClr val="bg2"/>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cxnSp>
        <p:nvCxnSpPr>
          <p:cNvPr id="13" name="直線コネクタ 12">
            <a:extLst>
              <a:ext uri="{FF2B5EF4-FFF2-40B4-BE49-F238E27FC236}">
                <a16:creationId xmlns:a16="http://schemas.microsoft.com/office/drawing/2014/main" id="{9C3C82BE-DD9A-46A4-A9AA-9E36F501B193}"/>
              </a:ext>
            </a:extLst>
          </p:cNvPr>
          <p:cNvCxnSpPr>
            <a:cxnSpLocks/>
          </p:cNvCxnSpPr>
          <p:nvPr userDrawn="1"/>
        </p:nvCxnSpPr>
        <p:spPr>
          <a:xfrm flipH="1">
            <a:off x="166204" y="456664"/>
            <a:ext cx="9572632" cy="9406"/>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14" name="Picture 11" descr="ç°å¢ç">
            <a:extLst>
              <a:ext uri="{FF2B5EF4-FFF2-40B4-BE49-F238E27FC236}">
                <a16:creationId xmlns:a16="http://schemas.microsoft.com/office/drawing/2014/main" id="{0CF6094D-B943-4965-A2F6-67DD6FF3FF53}"/>
              </a:ext>
            </a:extLst>
          </p:cNvPr>
          <p:cNvPicPr>
            <a:picLocks noChangeAspect="1" noChangeArrowheads="1"/>
          </p:cNvPicPr>
          <p:nvPr userDrawn="1"/>
        </p:nvPicPr>
        <p:blipFill rotWithShape="1">
          <a:blip r:embed="rId2" cstate="hqprint">
            <a:extLst>
              <a:ext uri="{28A0092B-C50C-407E-A947-70E740481C1C}">
                <a14:useLocalDpi xmlns:a14="http://schemas.microsoft.com/office/drawing/2010/main" val="0"/>
              </a:ext>
            </a:extLst>
          </a:blip>
          <a:srcRect t="7572" b="6659"/>
          <a:stretch/>
        </p:blipFill>
        <p:spPr bwMode="auto">
          <a:xfrm>
            <a:off x="9394400" y="137950"/>
            <a:ext cx="368692" cy="298934"/>
          </a:xfrm>
          <a:prstGeom prst="rect">
            <a:avLst/>
          </a:prstGeom>
          <a:noFill/>
          <a:extLst>
            <a:ext uri="{909E8E84-426E-40DD-AFC4-6F175D3DCCD1}">
              <a14:hiddenFill xmlns:a14="http://schemas.microsoft.com/office/drawing/2010/main">
                <a:solidFill>
                  <a:srgbClr val="FFFFFF"/>
                </a:solidFill>
              </a14:hiddenFill>
            </a:ext>
          </a:extLst>
        </p:spPr>
      </p:pic>
      <p:sp>
        <p:nvSpPr>
          <p:cNvPr id="8" name="コンテンツ プレースホルダー 3">
            <a:extLst>
              <a:ext uri="{FF2B5EF4-FFF2-40B4-BE49-F238E27FC236}">
                <a16:creationId xmlns:a16="http://schemas.microsoft.com/office/drawing/2014/main" id="{7FAF1969-C2E3-41AA-AA1A-27BBD721424E}"/>
              </a:ext>
            </a:extLst>
          </p:cNvPr>
          <p:cNvSpPr>
            <a:spLocks noGrp="1"/>
          </p:cNvSpPr>
          <p:nvPr>
            <p:ph sz="quarter" idx="13" hasCustomPrompt="1"/>
          </p:nvPr>
        </p:nvSpPr>
        <p:spPr>
          <a:xfrm>
            <a:off x="150024" y="531387"/>
            <a:ext cx="9605952" cy="1013258"/>
          </a:xfrm>
          <a:prstGeom prst="rect">
            <a:avLst/>
          </a:prstGeom>
          <a:ln w="19050">
            <a:solidFill>
              <a:schemeClr val="tx2"/>
            </a:solidFill>
          </a:ln>
        </p:spPr>
        <p:txBody>
          <a:bodyPr lIns="144000" tIns="144000" rIns="144000" bIns="108000">
            <a:spAutoFit/>
          </a:bodyPr>
          <a:lstStyle>
            <a:lvl1pPr marL="173094" indent="-173094" algn="l">
              <a:lnSpc>
                <a:spcPct val="100000"/>
              </a:lnSpc>
              <a:spcBef>
                <a:spcPts val="544"/>
              </a:spcBef>
              <a:buFont typeface="Wingdings" panose="05000000000000000000" pitchFamily="2" charset="2"/>
              <a:buChar char="n"/>
              <a:defRPr sz="1270"/>
            </a:lvl1pPr>
            <a:lvl2pPr marL="273634" indent="-92172" algn="l">
              <a:lnSpc>
                <a:spcPct val="100000"/>
              </a:lnSpc>
              <a:spcBef>
                <a:spcPts val="363"/>
              </a:spcBef>
              <a:buFont typeface="Arial" panose="020B0604020202020204" pitchFamily="34" charset="0"/>
              <a:buChar char="•"/>
              <a:defRPr sz="1089"/>
            </a:lvl2pPr>
            <a:lvl3pPr marL="446456" indent="-164181" algn="l">
              <a:lnSpc>
                <a:spcPct val="100000"/>
              </a:lnSpc>
              <a:spcBef>
                <a:spcPts val="181"/>
              </a:spcBef>
              <a:buFont typeface="Wingdings" panose="05000000000000000000" pitchFamily="2" charset="2"/>
              <a:buChar char="ü"/>
              <a:defRPr sz="998"/>
            </a:lvl3pPr>
            <a:lvl4pPr marL="601995" indent="-149779" algn="l">
              <a:lnSpc>
                <a:spcPct val="100000"/>
              </a:lnSpc>
              <a:spcBef>
                <a:spcPts val="181"/>
              </a:spcBef>
              <a:buFont typeface="Meiryo UI" panose="020B0604030504040204" pitchFamily="50" charset="-128"/>
              <a:buChar char="※"/>
              <a:tabLst>
                <a:tab pos="443575" algn="l"/>
              </a:tabLst>
              <a:defRPr sz="907"/>
            </a:lvl4pPr>
            <a:lvl5pPr algn="l">
              <a:defRPr sz="1814"/>
            </a:lvl5pPr>
          </a:lstStyle>
          <a:p>
            <a:pPr lvl="0"/>
            <a:r>
              <a:rPr kumimoji="1" lang="ja-JP" altLang="en-US" dirty="0"/>
              <a:t>リード文レベルあり（</a:t>
            </a:r>
            <a:r>
              <a:rPr kumimoji="1" lang="en-US" altLang="ja-JP" dirty="0"/>
              <a:t>Tab</a:t>
            </a:r>
            <a:r>
              <a:rPr kumimoji="1" lang="ja-JP" altLang="en-US" dirty="0"/>
              <a:t>キーで第</a:t>
            </a:r>
            <a:r>
              <a:rPr kumimoji="1" lang="en-US" altLang="ja-JP" dirty="0"/>
              <a:t>4</a:t>
            </a:r>
            <a:r>
              <a:rPr kumimoji="1" lang="ja-JP" altLang="en-US" dirty="0"/>
              <a:t>レベルまで選べます）</a:t>
            </a:r>
          </a:p>
          <a:p>
            <a:pPr lvl="1"/>
            <a:r>
              <a:rPr kumimoji="1" lang="ja-JP" altLang="en-US" dirty="0"/>
              <a:t>第</a:t>
            </a:r>
            <a:r>
              <a:rPr kumimoji="1" lang="en-US" altLang="ja-JP" dirty="0"/>
              <a:t>2</a:t>
            </a:r>
            <a:r>
              <a:rPr kumimoji="1" lang="ja-JP" altLang="en-US" dirty="0"/>
              <a:t>レベル</a:t>
            </a:r>
          </a:p>
          <a:p>
            <a:pPr lvl="2"/>
            <a:r>
              <a:rPr kumimoji="1" lang="ja-JP" altLang="en-US" dirty="0"/>
              <a:t>第</a:t>
            </a:r>
            <a:r>
              <a:rPr kumimoji="1" lang="en-US" altLang="ja-JP" dirty="0"/>
              <a:t>3</a:t>
            </a:r>
            <a:r>
              <a:rPr kumimoji="1" lang="ja-JP" altLang="en-US" dirty="0"/>
              <a:t>レベル</a:t>
            </a:r>
            <a:endParaRPr kumimoji="1" lang="en-US" altLang="ja-JP" dirty="0"/>
          </a:p>
          <a:p>
            <a:pPr lvl="3"/>
            <a:r>
              <a:rPr kumimoji="1" lang="ja-JP" altLang="en-US" dirty="0"/>
              <a:t>第</a:t>
            </a:r>
            <a:r>
              <a:rPr kumimoji="1" lang="en-US" altLang="ja-JP" dirty="0"/>
              <a:t>4</a:t>
            </a:r>
            <a:r>
              <a:rPr kumimoji="1" lang="ja-JP" altLang="en-US" dirty="0"/>
              <a:t>レベル</a:t>
            </a:r>
          </a:p>
        </p:txBody>
      </p:sp>
      <p:sp>
        <p:nvSpPr>
          <p:cNvPr id="9" name="テキスト ボックス 8">
            <a:extLst>
              <a:ext uri="{FF2B5EF4-FFF2-40B4-BE49-F238E27FC236}">
                <a16:creationId xmlns:a16="http://schemas.microsoft.com/office/drawing/2014/main" id="{8458A46B-62AD-48AA-A85B-344E98192258}"/>
              </a:ext>
            </a:extLst>
          </p:cNvPr>
          <p:cNvSpPr txBox="1"/>
          <p:nvPr userDrawn="1"/>
        </p:nvSpPr>
        <p:spPr>
          <a:xfrm>
            <a:off x="9572459" y="6531415"/>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12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13126454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予算ポンチ絵">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p:ph type="title" hasCustomPrompt="1"/>
          </p:nvPr>
        </p:nvSpPr>
        <p:spPr>
          <a:xfrm>
            <a:off x="150024" y="172143"/>
            <a:ext cx="8905550" cy="293927"/>
          </a:xfrm>
          <a:prstGeom prst="rect">
            <a:avLst/>
          </a:prstGeom>
        </p:spPr>
        <p:txBody>
          <a:bodyPr lIns="72000" tIns="36000" rIns="0" bIns="0" anchor="ctr" anchorCtr="0"/>
          <a:lstStyle>
            <a:lvl1pPr algn="l">
              <a:defRPr sz="1633" b="1">
                <a:solidFill>
                  <a:schemeClr val="bg2"/>
                </a:solidFill>
                <a:latin typeface="Meiryo UI" panose="020B0604030504040204" pitchFamily="50" charset="-128"/>
                <a:ea typeface="Meiryo UI" panose="020B0604030504040204" pitchFamily="50" charset="-128"/>
              </a:defRPr>
            </a:lvl1pPr>
          </a:lstStyle>
          <a:p>
            <a:r>
              <a:rPr kumimoji="1" lang="ja-JP" altLang="en-US" dirty="0"/>
              <a:t>事業名を記入（○○省連携事業）</a:t>
            </a:r>
          </a:p>
        </p:txBody>
      </p:sp>
      <p:pic>
        <p:nvPicPr>
          <p:cNvPr id="11" name="グラフィックス 4">
            <a:extLst>
              <a:ext uri="{FF2B5EF4-FFF2-40B4-BE49-F238E27FC236}">
                <a16:creationId xmlns:a16="http://schemas.microsoft.com/office/drawing/2014/main" id="{3A88E330-170F-4EB6-B0EE-6B45EEBC0B9C}"/>
              </a:ext>
            </a:extLst>
          </p:cNvPr>
          <p:cNvPicPr>
            <a:picLocks/>
          </p:cNvPicPr>
          <p:nvPr userDrawn="1"/>
        </p:nvPicPr>
        <p:blipFill>
          <a:blip r:embed="rId2">
            <a:extLst>
              <a:ext uri="{96DAC541-7B7A-43D3-8B79-37D633B846F1}">
                <asvg:svgBlip xmlns:asvg="http://schemas.microsoft.com/office/drawing/2016/SVG/main" r:embed="rId3"/>
              </a:ext>
            </a:extLst>
          </a:blip>
          <a:stretch>
            <a:fillRect/>
          </a:stretch>
        </p:blipFill>
        <p:spPr>
          <a:xfrm>
            <a:off x="150024" y="6368678"/>
            <a:ext cx="9605952" cy="326585"/>
          </a:xfrm>
          <a:prstGeom prst="rect">
            <a:avLst/>
          </a:prstGeom>
          <a:ln>
            <a:noFill/>
          </a:ln>
        </p:spPr>
      </p:pic>
      <p:sp>
        <p:nvSpPr>
          <p:cNvPr id="12" name="テキスト ボックス 11">
            <a:extLst>
              <a:ext uri="{FF2B5EF4-FFF2-40B4-BE49-F238E27FC236}">
                <a16:creationId xmlns:a16="http://schemas.microsoft.com/office/drawing/2014/main" id="{94A05131-CD38-4DAA-A727-2378740DE858}"/>
              </a:ext>
            </a:extLst>
          </p:cNvPr>
          <p:cNvSpPr txBox="1"/>
          <p:nvPr userDrawn="1"/>
        </p:nvSpPr>
        <p:spPr bwMode="white">
          <a:xfrm>
            <a:off x="157884" y="6368678"/>
            <a:ext cx="1078684" cy="326585"/>
          </a:xfrm>
          <a:prstGeom prst="rect">
            <a:avLst/>
          </a:prstGeom>
          <a:noFill/>
        </p:spPr>
        <p:txBody>
          <a:bodyPr wrap="square" lIns="97976" tIns="0" rIns="0" bIns="0" rtlCol="0" anchor="ctr">
            <a:noAutofit/>
          </a:bodyPr>
          <a:lstStyle/>
          <a:p>
            <a:r>
              <a:rPr lang="ja-JP" altLang="en-US" sz="1089" b="1" dirty="0">
                <a:solidFill>
                  <a:schemeClr val="bg1"/>
                </a:solidFill>
                <a:latin typeface="Meiryo UI" panose="020B0604030504040204" pitchFamily="50" charset="-128"/>
                <a:ea typeface="Meiryo UI" panose="020B0604030504040204" pitchFamily="50" charset="-128"/>
              </a:rPr>
              <a:t>お問合せ先：</a:t>
            </a:r>
          </a:p>
        </p:txBody>
      </p:sp>
      <p:sp>
        <p:nvSpPr>
          <p:cNvPr id="15" name="テキスト ボックス 14">
            <a:extLst>
              <a:ext uri="{FF2B5EF4-FFF2-40B4-BE49-F238E27FC236}">
                <a16:creationId xmlns:a16="http://schemas.microsoft.com/office/drawing/2014/main" id="{2BD77E91-C9FE-4338-9D09-008455B00AB5}"/>
              </a:ext>
            </a:extLst>
          </p:cNvPr>
          <p:cNvSpPr txBox="1"/>
          <p:nvPr userDrawn="1"/>
        </p:nvSpPr>
        <p:spPr>
          <a:xfrm>
            <a:off x="147475" y="2173436"/>
            <a:ext cx="5021847" cy="261268"/>
          </a:xfrm>
          <a:prstGeom prst="rect">
            <a:avLst/>
          </a:prstGeom>
          <a:noFill/>
        </p:spPr>
        <p:txBody>
          <a:bodyPr wrap="square" lIns="0" tIns="0" bIns="65317" rtlCol="0" anchor="b" anchorCtr="0">
            <a:noAutofit/>
          </a:bodyPr>
          <a:lstStyle/>
          <a:p>
            <a:r>
              <a:rPr lang="en-US" altLang="ja-JP" sz="1371" b="1" dirty="0">
                <a:solidFill>
                  <a:schemeClr val="bg2"/>
                </a:solidFill>
                <a:latin typeface="Meiryo UI" panose="020B0604030504040204" pitchFamily="50" charset="-128"/>
                <a:ea typeface="Meiryo UI" panose="020B0604030504040204" pitchFamily="50" charset="-128"/>
              </a:rPr>
              <a:t>2. </a:t>
            </a:r>
            <a:r>
              <a:rPr lang="ja-JP" altLang="en-US" sz="1371" b="1" dirty="0">
                <a:solidFill>
                  <a:schemeClr val="bg2"/>
                </a:solidFill>
                <a:latin typeface="Meiryo UI" panose="020B0604030504040204" pitchFamily="50" charset="-128"/>
                <a:ea typeface="Meiryo UI" panose="020B0604030504040204" pitchFamily="50" charset="-128"/>
              </a:rPr>
              <a:t>事業内容</a:t>
            </a:r>
          </a:p>
        </p:txBody>
      </p:sp>
      <p:sp>
        <p:nvSpPr>
          <p:cNvPr id="17" name="テキスト プレースホルダー 37">
            <a:extLst>
              <a:ext uri="{FF2B5EF4-FFF2-40B4-BE49-F238E27FC236}">
                <a16:creationId xmlns:a16="http://schemas.microsoft.com/office/drawing/2014/main" id="{B025C42B-6C2E-46D5-B3BF-74CB50E2240D}"/>
              </a:ext>
            </a:extLst>
          </p:cNvPr>
          <p:cNvSpPr>
            <a:spLocks noGrp="1"/>
          </p:cNvSpPr>
          <p:nvPr>
            <p:ph type="body" sz="quarter" idx="13" hasCustomPrompt="1"/>
          </p:nvPr>
        </p:nvSpPr>
        <p:spPr>
          <a:xfrm>
            <a:off x="1323832" y="5458321"/>
            <a:ext cx="4002494" cy="228610"/>
          </a:xfrm>
        </p:spPr>
        <p:txBody>
          <a:bodyPr lIns="0" tIns="0" rIns="0" bIns="0" anchor="ctr">
            <a:normAutofit/>
          </a:bodyPr>
          <a:lstStyle>
            <a:lvl1pPr marL="0" indent="0" algn="l">
              <a:lnSpc>
                <a:spcPct val="120000"/>
              </a:lnSpc>
              <a:spcBef>
                <a:spcPts val="0"/>
              </a:spcBef>
              <a:buFont typeface="Wingdings" panose="05000000000000000000" pitchFamily="2" charset="2"/>
              <a:buNone/>
              <a:defRPr sz="117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赤色の吹出しに示した選択肢の中から選択して記載</a:t>
            </a:r>
            <a:endParaRPr kumimoji="1" lang="en-US" altLang="ja-JP" dirty="0"/>
          </a:p>
        </p:txBody>
      </p:sp>
      <p:sp>
        <p:nvSpPr>
          <p:cNvPr id="18" name="テキスト プレースホルダー 37">
            <a:extLst>
              <a:ext uri="{FF2B5EF4-FFF2-40B4-BE49-F238E27FC236}">
                <a16:creationId xmlns:a16="http://schemas.microsoft.com/office/drawing/2014/main" id="{E3E103C1-FA4F-413B-B322-F7A71AB7D111}"/>
              </a:ext>
            </a:extLst>
          </p:cNvPr>
          <p:cNvSpPr>
            <a:spLocks noGrp="1"/>
          </p:cNvSpPr>
          <p:nvPr>
            <p:ph type="body" sz="quarter" idx="14" hasCustomPrompt="1"/>
          </p:nvPr>
        </p:nvSpPr>
        <p:spPr>
          <a:xfrm>
            <a:off x="150025" y="2432672"/>
            <a:ext cx="5019297" cy="2576498"/>
          </a:xfrm>
        </p:spPr>
        <p:txBody>
          <a:bodyPr lIns="0" tIns="72000" rIns="0" bIns="0" anchor="t">
            <a:noAutofit/>
          </a:bodyPr>
          <a:lstStyle>
            <a:lvl1pPr marL="0" indent="0" algn="l">
              <a:lnSpc>
                <a:spcPct val="120000"/>
              </a:lnSpc>
              <a:spcBef>
                <a:spcPts val="0"/>
              </a:spcBef>
              <a:buFont typeface="Arial" panose="020B0604020202020204" pitchFamily="34" charset="0"/>
              <a:buNone/>
              <a:defRPr sz="1089">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事業内容を説明</a:t>
            </a:r>
            <a:endParaRPr kumimoji="1" lang="en-US" altLang="ja-JP" dirty="0"/>
          </a:p>
        </p:txBody>
      </p:sp>
      <p:sp>
        <p:nvSpPr>
          <p:cNvPr id="19" name="テキスト プレースホルダー 37">
            <a:extLst>
              <a:ext uri="{FF2B5EF4-FFF2-40B4-BE49-F238E27FC236}">
                <a16:creationId xmlns:a16="http://schemas.microsoft.com/office/drawing/2014/main" id="{6F2F8E83-D6AE-4DFB-A6DE-B46846AD141C}"/>
              </a:ext>
            </a:extLst>
          </p:cNvPr>
          <p:cNvSpPr>
            <a:spLocks noGrp="1"/>
          </p:cNvSpPr>
          <p:nvPr>
            <p:ph type="body" sz="quarter" idx="15" hasCustomPrompt="1"/>
          </p:nvPr>
        </p:nvSpPr>
        <p:spPr>
          <a:xfrm>
            <a:off x="1205099" y="1236259"/>
            <a:ext cx="8538654" cy="653171"/>
          </a:xfrm>
        </p:spPr>
        <p:txBody>
          <a:bodyPr lIns="108000" tIns="36000" rIns="0" bIns="0" anchor="t" anchorCtr="0">
            <a:noAutofit/>
          </a:bodyPr>
          <a:lstStyle>
            <a:lvl1pPr marL="223832" indent="-223832" algn="l">
              <a:lnSpc>
                <a:spcPct val="120000"/>
              </a:lnSpc>
              <a:spcBef>
                <a:spcPts val="0"/>
              </a:spcBef>
              <a:buFont typeface="+mj-ea"/>
              <a:buAutoNum type="circleNumDbPlain"/>
              <a:defRPr sz="1089">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事業の目的を箇条書きで記載。</a:t>
            </a:r>
            <a:endParaRPr kumimoji="1" lang="en-US" altLang="ja-JP" dirty="0"/>
          </a:p>
          <a:p>
            <a:pPr lvl="0"/>
            <a:r>
              <a:rPr kumimoji="1" lang="ja-JP" altLang="en-US" dirty="0"/>
              <a:t>　</a:t>
            </a:r>
            <a:endParaRPr kumimoji="1" lang="en-US" altLang="ja-JP" dirty="0"/>
          </a:p>
          <a:p>
            <a:pPr lvl="0"/>
            <a:r>
              <a:rPr kumimoji="1" lang="ja-JP" altLang="en-US" dirty="0"/>
              <a:t>　</a:t>
            </a:r>
          </a:p>
          <a:p>
            <a:pPr lvl="0"/>
            <a:endParaRPr kumimoji="1" lang="en-US" altLang="ja-JP" dirty="0"/>
          </a:p>
        </p:txBody>
      </p:sp>
      <p:cxnSp>
        <p:nvCxnSpPr>
          <p:cNvPr id="20" name="直線コネクタ 19">
            <a:extLst>
              <a:ext uri="{FF2B5EF4-FFF2-40B4-BE49-F238E27FC236}">
                <a16:creationId xmlns:a16="http://schemas.microsoft.com/office/drawing/2014/main" id="{575E979F-E9D2-4856-B687-9C1FF17E73ED}"/>
              </a:ext>
            </a:extLst>
          </p:cNvPr>
          <p:cNvCxnSpPr/>
          <p:nvPr userDrawn="1"/>
        </p:nvCxnSpPr>
        <p:spPr>
          <a:xfrm flipV="1">
            <a:off x="1205099" y="1236259"/>
            <a:ext cx="0" cy="653171"/>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7EAAD990-8616-4EFB-8C8F-39F44D2719A7}"/>
              </a:ext>
            </a:extLst>
          </p:cNvPr>
          <p:cNvSpPr txBox="1"/>
          <p:nvPr userDrawn="1"/>
        </p:nvSpPr>
        <p:spPr>
          <a:xfrm>
            <a:off x="150025" y="1399552"/>
            <a:ext cx="1055075" cy="326585"/>
          </a:xfrm>
          <a:prstGeom prst="rect">
            <a:avLst/>
          </a:prstGeom>
          <a:noFill/>
        </p:spPr>
        <p:txBody>
          <a:bodyPr wrap="square" lIns="0" tIns="0" rIns="0" bIns="0" rtlCol="0" anchor="ctr">
            <a:noAutofit/>
          </a:bodyPr>
          <a:lstStyle/>
          <a:p>
            <a:r>
              <a:rPr lang="en-US" altLang="ja-JP" sz="1371" b="1" dirty="0">
                <a:solidFill>
                  <a:schemeClr val="bg2"/>
                </a:solidFill>
                <a:latin typeface="Meiryo UI" panose="020B0604030504040204" pitchFamily="50" charset="-128"/>
                <a:ea typeface="Meiryo UI" panose="020B0604030504040204" pitchFamily="50" charset="-128"/>
              </a:rPr>
              <a:t>1. </a:t>
            </a:r>
            <a:r>
              <a:rPr lang="ja-JP" altLang="en-US" sz="1371" b="1" dirty="0">
                <a:solidFill>
                  <a:schemeClr val="bg2"/>
                </a:solidFill>
                <a:latin typeface="Meiryo UI" panose="020B0604030504040204" pitchFamily="50" charset="-128"/>
                <a:ea typeface="Meiryo UI" panose="020B0604030504040204" pitchFamily="50" charset="-128"/>
              </a:rPr>
              <a:t>事業目的</a:t>
            </a:r>
          </a:p>
        </p:txBody>
      </p:sp>
      <p:sp>
        <p:nvSpPr>
          <p:cNvPr id="22" name="テキスト プレースホルダー 36">
            <a:extLst>
              <a:ext uri="{FF2B5EF4-FFF2-40B4-BE49-F238E27FC236}">
                <a16:creationId xmlns:a16="http://schemas.microsoft.com/office/drawing/2014/main" id="{6B374390-D51B-435B-BC83-E2B9C6EF2D83}"/>
              </a:ext>
            </a:extLst>
          </p:cNvPr>
          <p:cNvSpPr>
            <a:spLocks noGrp="1"/>
          </p:cNvSpPr>
          <p:nvPr>
            <p:ph type="body" sz="quarter" idx="24" hasCustomPrompt="1"/>
          </p:nvPr>
        </p:nvSpPr>
        <p:spPr bwMode="white">
          <a:xfrm>
            <a:off x="1130426" y="6368678"/>
            <a:ext cx="8605363" cy="326585"/>
          </a:xfrm>
        </p:spPr>
        <p:txBody>
          <a:bodyPr lIns="0" tIns="18000" rIns="108000" bIns="0" anchor="ctr">
            <a:noAutofit/>
          </a:bodyPr>
          <a:lstStyle>
            <a:lvl1pPr marL="0" indent="0" algn="l">
              <a:buNone/>
              <a:defRPr sz="1089"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問合せ先を記載</a:t>
            </a:r>
          </a:p>
        </p:txBody>
      </p:sp>
      <p:sp>
        <p:nvSpPr>
          <p:cNvPr id="23" name="テキスト ボックス 22">
            <a:extLst>
              <a:ext uri="{FF2B5EF4-FFF2-40B4-BE49-F238E27FC236}">
                <a16:creationId xmlns:a16="http://schemas.microsoft.com/office/drawing/2014/main" id="{3300BF32-8B86-43CF-9624-64796ABDAC3D}"/>
              </a:ext>
            </a:extLst>
          </p:cNvPr>
          <p:cNvSpPr txBox="1"/>
          <p:nvPr userDrawn="1"/>
        </p:nvSpPr>
        <p:spPr>
          <a:xfrm>
            <a:off x="404194" y="5458321"/>
            <a:ext cx="900561" cy="228610"/>
          </a:xfrm>
          <a:prstGeom prst="rect">
            <a:avLst/>
          </a:prstGeom>
          <a:noFill/>
        </p:spPr>
        <p:txBody>
          <a:bodyPr wrap="none" lIns="0" tIns="0" rIns="0" bIns="0" rtlCol="0" anchor="ctr">
            <a:noAutofit/>
          </a:bodyPr>
          <a:lstStyle/>
          <a:p>
            <a:pPr algn="dist"/>
            <a:r>
              <a:rPr lang="ja-JP" altLang="en-US" sz="1175" dirty="0">
                <a:solidFill>
                  <a:schemeClr val="tx1"/>
                </a:solidFill>
                <a:latin typeface="Meiryo UI" panose="020B0604030504040204" pitchFamily="50" charset="-128"/>
                <a:ea typeface="Meiryo UI" panose="020B0604030504040204" pitchFamily="50" charset="-128"/>
              </a:rPr>
              <a:t>■事業形態：</a:t>
            </a:r>
          </a:p>
        </p:txBody>
      </p:sp>
      <p:sp>
        <p:nvSpPr>
          <p:cNvPr id="24" name="テキスト プレースホルダー 37">
            <a:extLst>
              <a:ext uri="{FF2B5EF4-FFF2-40B4-BE49-F238E27FC236}">
                <a16:creationId xmlns:a16="http://schemas.microsoft.com/office/drawing/2014/main" id="{31F24937-C017-44CE-9CF8-846D2BCE722E}"/>
              </a:ext>
            </a:extLst>
          </p:cNvPr>
          <p:cNvSpPr>
            <a:spLocks noGrp="1"/>
          </p:cNvSpPr>
          <p:nvPr>
            <p:ph type="body" sz="quarter" idx="27" hasCustomPrompt="1"/>
          </p:nvPr>
        </p:nvSpPr>
        <p:spPr>
          <a:xfrm>
            <a:off x="1323832" y="5717548"/>
            <a:ext cx="4002494" cy="228610"/>
          </a:xfrm>
        </p:spPr>
        <p:txBody>
          <a:bodyPr lIns="0" tIns="0" rIns="0" bIns="0" anchor="ctr">
            <a:normAutofit/>
          </a:bodyPr>
          <a:lstStyle>
            <a:lvl1pPr marL="0" indent="0" algn="l">
              <a:lnSpc>
                <a:spcPct val="120000"/>
              </a:lnSpc>
              <a:spcBef>
                <a:spcPts val="0"/>
              </a:spcBef>
              <a:buFont typeface="Wingdings" panose="05000000000000000000" pitchFamily="2" charset="2"/>
              <a:buNone/>
              <a:defRPr sz="117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橙色の吹出しに示した選択肢の中から選択して記載</a:t>
            </a:r>
          </a:p>
        </p:txBody>
      </p:sp>
      <p:sp>
        <p:nvSpPr>
          <p:cNvPr id="25" name="テキスト プレースホルダー 37">
            <a:extLst>
              <a:ext uri="{FF2B5EF4-FFF2-40B4-BE49-F238E27FC236}">
                <a16:creationId xmlns:a16="http://schemas.microsoft.com/office/drawing/2014/main" id="{ABBEB580-4D48-42D5-8B77-AE5AFC4BFD24}"/>
              </a:ext>
            </a:extLst>
          </p:cNvPr>
          <p:cNvSpPr>
            <a:spLocks noGrp="1"/>
          </p:cNvSpPr>
          <p:nvPr>
            <p:ph type="body" sz="quarter" idx="28" hasCustomPrompt="1"/>
          </p:nvPr>
        </p:nvSpPr>
        <p:spPr>
          <a:xfrm>
            <a:off x="1323832" y="5976775"/>
            <a:ext cx="4002494" cy="228610"/>
          </a:xfrm>
        </p:spPr>
        <p:txBody>
          <a:bodyPr lIns="0" tIns="0" rIns="0" bIns="0" anchor="ctr">
            <a:normAutofit/>
          </a:bodyPr>
          <a:lstStyle>
            <a:lvl1pPr marL="0" indent="0" algn="l">
              <a:lnSpc>
                <a:spcPct val="120000"/>
              </a:lnSpc>
              <a:spcBef>
                <a:spcPts val="0"/>
              </a:spcBef>
              <a:buFont typeface="Wingdings" panose="05000000000000000000" pitchFamily="2" charset="2"/>
              <a:buNone/>
              <a:defRPr sz="117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令和２年度～令和○年度（予定）　と記載</a:t>
            </a:r>
          </a:p>
        </p:txBody>
      </p:sp>
      <p:sp>
        <p:nvSpPr>
          <p:cNvPr id="26" name="テキスト ボックス 25">
            <a:extLst>
              <a:ext uri="{FF2B5EF4-FFF2-40B4-BE49-F238E27FC236}">
                <a16:creationId xmlns:a16="http://schemas.microsoft.com/office/drawing/2014/main" id="{0CA0E264-5881-41CB-8BC4-C831A2A4DFEB}"/>
              </a:ext>
            </a:extLst>
          </p:cNvPr>
          <p:cNvSpPr txBox="1"/>
          <p:nvPr userDrawn="1"/>
        </p:nvSpPr>
        <p:spPr>
          <a:xfrm>
            <a:off x="404194" y="5976775"/>
            <a:ext cx="900561" cy="228610"/>
          </a:xfrm>
          <a:prstGeom prst="rect">
            <a:avLst/>
          </a:prstGeom>
          <a:noFill/>
        </p:spPr>
        <p:txBody>
          <a:bodyPr wrap="none" lIns="0" tIns="0" rIns="0" bIns="0" rtlCol="0" anchor="ctr">
            <a:noAutofit/>
          </a:bodyPr>
          <a:lstStyle/>
          <a:p>
            <a:pPr algn="dist"/>
            <a:r>
              <a:rPr lang="ja-JP" altLang="en-US" sz="1175" dirty="0">
                <a:solidFill>
                  <a:schemeClr val="tx1"/>
                </a:solidFill>
                <a:latin typeface="Meiryo UI" panose="020B0604030504040204" pitchFamily="50" charset="-128"/>
                <a:ea typeface="Meiryo UI" panose="020B0604030504040204" pitchFamily="50" charset="-128"/>
              </a:rPr>
              <a:t>■実施期間：</a:t>
            </a:r>
          </a:p>
        </p:txBody>
      </p:sp>
      <p:cxnSp>
        <p:nvCxnSpPr>
          <p:cNvPr id="27" name="直線コネクタ 26">
            <a:extLst>
              <a:ext uri="{FF2B5EF4-FFF2-40B4-BE49-F238E27FC236}">
                <a16:creationId xmlns:a16="http://schemas.microsoft.com/office/drawing/2014/main" id="{49DD02CD-CB82-437F-852D-57086C0391BD}"/>
              </a:ext>
            </a:extLst>
          </p:cNvPr>
          <p:cNvCxnSpPr>
            <a:cxnSpLocks/>
          </p:cNvCxnSpPr>
          <p:nvPr userDrawn="1"/>
        </p:nvCxnSpPr>
        <p:spPr>
          <a:xfrm flipH="1">
            <a:off x="147475" y="447259"/>
            <a:ext cx="9591361" cy="18811"/>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テキスト プレースホルダー 37">
            <a:extLst>
              <a:ext uri="{FF2B5EF4-FFF2-40B4-BE49-F238E27FC236}">
                <a16:creationId xmlns:a16="http://schemas.microsoft.com/office/drawing/2014/main" id="{8F4CACCF-DF59-40E0-8B22-3CC88D955CF8}"/>
              </a:ext>
            </a:extLst>
          </p:cNvPr>
          <p:cNvSpPr>
            <a:spLocks noGrp="1"/>
          </p:cNvSpPr>
          <p:nvPr>
            <p:ph type="body" sz="quarter" idx="17" hasCustomPrompt="1"/>
          </p:nvPr>
        </p:nvSpPr>
        <p:spPr>
          <a:xfrm>
            <a:off x="147474" y="447259"/>
            <a:ext cx="8938681" cy="293927"/>
          </a:xfrm>
        </p:spPr>
        <p:txBody>
          <a:bodyPr lIns="0" tIns="0" rIns="0" bIns="0" anchor="ctr" anchorCtr="0">
            <a:normAutofit/>
          </a:bodyPr>
          <a:lstStyle>
            <a:lvl1pPr marL="0" indent="0" algn="r">
              <a:lnSpc>
                <a:spcPct val="120000"/>
              </a:lnSpc>
              <a:spcBef>
                <a:spcPts val="0"/>
              </a:spcBef>
              <a:buFont typeface="Arial" panose="020B0604020202020204" pitchFamily="34" charset="0"/>
              <a:buNone/>
              <a:defRPr sz="1175">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a:t>
            </a:r>
            <a:r>
              <a:rPr kumimoji="1" lang="ja-JP" altLang="en-US" dirty="0"/>
              <a:t>令和２年度要求額 </a:t>
            </a:r>
            <a:r>
              <a:rPr kumimoji="1" lang="en-US" altLang="ja-JP" dirty="0"/>
              <a:t>0,000</a:t>
            </a:r>
            <a:r>
              <a:rPr kumimoji="1" lang="ja-JP" altLang="en-US" dirty="0"/>
              <a:t>百万円（</a:t>
            </a:r>
            <a:r>
              <a:rPr kumimoji="1" lang="en-US" altLang="ja-JP" dirty="0"/>
              <a:t>0,000</a:t>
            </a:r>
            <a:r>
              <a:rPr kumimoji="1" lang="ja-JP" altLang="en-US" dirty="0"/>
              <a:t>百万円）</a:t>
            </a:r>
            <a:r>
              <a:rPr kumimoji="1" lang="en-US" altLang="ja-JP" dirty="0"/>
              <a:t>】</a:t>
            </a:r>
          </a:p>
        </p:txBody>
      </p:sp>
      <p:cxnSp>
        <p:nvCxnSpPr>
          <p:cNvPr id="30" name="直線コネクタ 29">
            <a:extLst>
              <a:ext uri="{FF2B5EF4-FFF2-40B4-BE49-F238E27FC236}">
                <a16:creationId xmlns:a16="http://schemas.microsoft.com/office/drawing/2014/main" id="{EC97E369-E6B0-4356-818A-927158B52DA6}"/>
              </a:ext>
            </a:extLst>
          </p:cNvPr>
          <p:cNvCxnSpPr/>
          <p:nvPr userDrawn="1"/>
        </p:nvCxnSpPr>
        <p:spPr>
          <a:xfrm>
            <a:off x="150024" y="2432672"/>
            <a:ext cx="5003118"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2" name="テキスト プレースホルダー 37">
            <a:extLst>
              <a:ext uri="{FF2B5EF4-FFF2-40B4-BE49-F238E27FC236}">
                <a16:creationId xmlns:a16="http://schemas.microsoft.com/office/drawing/2014/main" id="{05AEDB54-2F1F-4D55-B5C5-B02A1E6CADAB}"/>
              </a:ext>
            </a:extLst>
          </p:cNvPr>
          <p:cNvSpPr>
            <a:spLocks noGrp="1"/>
          </p:cNvSpPr>
          <p:nvPr>
            <p:ph type="body" sz="quarter" idx="29" hasCustomPrompt="1"/>
          </p:nvPr>
        </p:nvSpPr>
        <p:spPr>
          <a:xfrm>
            <a:off x="5565613" y="2432672"/>
            <a:ext cx="4190362" cy="3755733"/>
          </a:xfrm>
        </p:spPr>
        <p:txBody>
          <a:bodyPr lIns="0" tIns="72000" rIns="0" bIns="0" anchor="t">
            <a:noAutofit/>
          </a:bodyPr>
          <a:lstStyle>
            <a:lvl1pPr marL="0" indent="0" algn="l">
              <a:lnSpc>
                <a:spcPct val="120000"/>
              </a:lnSpc>
              <a:spcBef>
                <a:spcPts val="0"/>
              </a:spcBef>
              <a:buFont typeface="Arial" panose="020B0604020202020204" pitchFamily="34" charset="0"/>
              <a:buNone/>
              <a:defRPr sz="1089">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図・写真等を交えつつ、このスペースに納まるよう記述</a:t>
            </a:r>
          </a:p>
        </p:txBody>
      </p:sp>
      <p:cxnSp>
        <p:nvCxnSpPr>
          <p:cNvPr id="33" name="直線コネクタ 32">
            <a:extLst>
              <a:ext uri="{FF2B5EF4-FFF2-40B4-BE49-F238E27FC236}">
                <a16:creationId xmlns:a16="http://schemas.microsoft.com/office/drawing/2014/main" id="{93ABC200-7A3B-4D6E-9A7A-DD056E784D0D}"/>
              </a:ext>
            </a:extLst>
          </p:cNvPr>
          <p:cNvCxnSpPr/>
          <p:nvPr userDrawn="1"/>
        </p:nvCxnSpPr>
        <p:spPr>
          <a:xfrm>
            <a:off x="5553357" y="2432672"/>
            <a:ext cx="4202619"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9DABB4ED-B7E1-4C29-AC71-063748A973FB}"/>
              </a:ext>
            </a:extLst>
          </p:cNvPr>
          <p:cNvSpPr txBox="1"/>
          <p:nvPr userDrawn="1"/>
        </p:nvSpPr>
        <p:spPr>
          <a:xfrm>
            <a:off x="404193" y="5717548"/>
            <a:ext cx="900561" cy="228610"/>
          </a:xfrm>
          <a:prstGeom prst="rect">
            <a:avLst/>
          </a:prstGeom>
          <a:noFill/>
        </p:spPr>
        <p:txBody>
          <a:bodyPr wrap="none" lIns="0" tIns="0" rIns="0" bIns="0" rtlCol="0" anchor="ctr">
            <a:noAutofit/>
          </a:bodyPr>
          <a:lstStyle/>
          <a:p>
            <a:pPr algn="dist" defTabSz="162741">
              <a:tabLst/>
            </a:pPr>
            <a:r>
              <a:rPr lang="ja-JP" altLang="en-US" sz="1175" dirty="0">
                <a:solidFill>
                  <a:schemeClr val="tx1"/>
                </a:solidFill>
                <a:latin typeface="Meiryo UI" panose="020B0604030504040204" pitchFamily="50" charset="-128"/>
                <a:ea typeface="Meiryo UI" panose="020B0604030504040204" pitchFamily="50" charset="-128"/>
              </a:rPr>
              <a:t>■　　　　　　：</a:t>
            </a:r>
          </a:p>
        </p:txBody>
      </p:sp>
      <p:sp>
        <p:nvSpPr>
          <p:cNvPr id="35" name="テキスト ボックス 34">
            <a:extLst>
              <a:ext uri="{FF2B5EF4-FFF2-40B4-BE49-F238E27FC236}">
                <a16:creationId xmlns:a16="http://schemas.microsoft.com/office/drawing/2014/main" id="{B52C3A3B-D331-4FA9-B49C-4CE55D8902BF}"/>
              </a:ext>
            </a:extLst>
          </p:cNvPr>
          <p:cNvSpPr txBox="1"/>
          <p:nvPr userDrawn="1"/>
        </p:nvSpPr>
        <p:spPr>
          <a:xfrm>
            <a:off x="147475" y="5113933"/>
            <a:ext cx="5188618" cy="261268"/>
          </a:xfrm>
          <a:prstGeom prst="rect">
            <a:avLst/>
          </a:prstGeom>
          <a:noFill/>
        </p:spPr>
        <p:txBody>
          <a:bodyPr wrap="square" lIns="0" tIns="0" bIns="65317" rtlCol="0" anchor="b" anchorCtr="0">
            <a:noAutofit/>
          </a:bodyPr>
          <a:lstStyle/>
          <a:p>
            <a:r>
              <a:rPr lang="en-US" altLang="ja-JP" sz="1371" b="1" dirty="0">
                <a:solidFill>
                  <a:schemeClr val="bg2"/>
                </a:solidFill>
                <a:latin typeface="Meiryo UI" panose="020B0604030504040204" pitchFamily="50" charset="-128"/>
                <a:ea typeface="Meiryo UI" panose="020B0604030504040204" pitchFamily="50" charset="-128"/>
              </a:rPr>
              <a:t>3. </a:t>
            </a:r>
            <a:r>
              <a:rPr lang="ja-JP" altLang="en-US" sz="1371" b="1" dirty="0">
                <a:solidFill>
                  <a:schemeClr val="bg2"/>
                </a:solidFill>
                <a:latin typeface="Meiryo UI" panose="020B0604030504040204" pitchFamily="50" charset="-128"/>
                <a:ea typeface="Meiryo UI" panose="020B0604030504040204" pitchFamily="50" charset="-128"/>
              </a:rPr>
              <a:t>事業スキーム</a:t>
            </a:r>
          </a:p>
        </p:txBody>
      </p:sp>
      <p:cxnSp>
        <p:nvCxnSpPr>
          <p:cNvPr id="36" name="直線コネクタ 35">
            <a:extLst>
              <a:ext uri="{FF2B5EF4-FFF2-40B4-BE49-F238E27FC236}">
                <a16:creationId xmlns:a16="http://schemas.microsoft.com/office/drawing/2014/main" id="{E1BEDD27-520F-4457-AAA7-263233F32CAB}"/>
              </a:ext>
            </a:extLst>
          </p:cNvPr>
          <p:cNvCxnSpPr/>
          <p:nvPr userDrawn="1"/>
        </p:nvCxnSpPr>
        <p:spPr>
          <a:xfrm>
            <a:off x="166204" y="5375201"/>
            <a:ext cx="5169888"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pic>
        <p:nvPicPr>
          <p:cNvPr id="37" name="グラフィックス 4">
            <a:extLst>
              <a:ext uri="{FF2B5EF4-FFF2-40B4-BE49-F238E27FC236}">
                <a16:creationId xmlns:a16="http://schemas.microsoft.com/office/drawing/2014/main" id="{716B933F-57EE-4D45-A154-8C5C4C4E1984}"/>
              </a:ext>
            </a:extLst>
          </p:cNvPr>
          <p:cNvPicPr>
            <a:picLocks/>
          </p:cNvPicPr>
          <p:nvPr userDrawn="1"/>
        </p:nvPicPr>
        <p:blipFill>
          <a:blip r:embed="rId4">
            <a:extLst>
              <a:ext uri="{96DAC541-7B7A-43D3-8B79-37D633B846F1}">
                <asvg:svgBlip xmlns:asvg="http://schemas.microsoft.com/office/drawing/2016/SVG/main" r:embed="rId5"/>
              </a:ext>
            </a:extLst>
          </a:blip>
          <a:stretch>
            <a:fillRect/>
          </a:stretch>
        </p:blipFill>
        <p:spPr>
          <a:xfrm>
            <a:off x="150024" y="808024"/>
            <a:ext cx="9605950" cy="326585"/>
          </a:xfrm>
          <a:prstGeom prst="rect">
            <a:avLst/>
          </a:prstGeom>
          <a:ln>
            <a:noFill/>
          </a:ln>
        </p:spPr>
      </p:pic>
      <p:sp>
        <p:nvSpPr>
          <p:cNvPr id="38" name="テキスト プレースホルダー 36">
            <a:extLst>
              <a:ext uri="{FF2B5EF4-FFF2-40B4-BE49-F238E27FC236}">
                <a16:creationId xmlns:a16="http://schemas.microsoft.com/office/drawing/2014/main" id="{5A2EDDF3-3029-44F5-ADC4-AAC9B3CDA9BD}"/>
              </a:ext>
            </a:extLst>
          </p:cNvPr>
          <p:cNvSpPr>
            <a:spLocks noGrp="1"/>
          </p:cNvSpPr>
          <p:nvPr>
            <p:ph type="body" sz="quarter" idx="16" hasCustomPrompt="1"/>
          </p:nvPr>
        </p:nvSpPr>
        <p:spPr>
          <a:xfrm>
            <a:off x="150024" y="808023"/>
            <a:ext cx="9588810" cy="326585"/>
          </a:xfrm>
        </p:spPr>
        <p:txBody>
          <a:bodyPr lIns="108000" tIns="36000" rIns="108000" bIns="0" anchor="ctr">
            <a:noAutofit/>
          </a:bodyPr>
          <a:lstStyle>
            <a:lvl1pPr marL="0" indent="0" algn="l">
              <a:buNone/>
              <a:defRPr sz="127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事業のポイントを簡潔に記載</a:t>
            </a:r>
          </a:p>
        </p:txBody>
      </p:sp>
      <p:pic>
        <p:nvPicPr>
          <p:cNvPr id="8" name="Picture 11" descr="ç°å¢ç">
            <a:extLst>
              <a:ext uri="{FF2B5EF4-FFF2-40B4-BE49-F238E27FC236}">
                <a16:creationId xmlns:a16="http://schemas.microsoft.com/office/drawing/2014/main" id="{E4524634-FD36-4E22-9D09-12B514CD191F}"/>
              </a:ext>
            </a:extLst>
          </p:cNvPr>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9086154" y="132843"/>
            <a:ext cx="672372" cy="674311"/>
          </a:xfrm>
          <a:prstGeom prst="rect">
            <a:avLst/>
          </a:prstGeom>
          <a:noFill/>
          <a:extLst>
            <a:ext uri="{909E8E84-426E-40DD-AFC4-6F175D3DCCD1}">
              <a14:hiddenFill xmlns:a14="http://schemas.microsoft.com/office/drawing/2010/main">
                <a:solidFill>
                  <a:srgbClr val="FFFFFF"/>
                </a:solidFill>
              </a14:hiddenFill>
            </a:ext>
          </a:extLst>
        </p:spPr>
      </p:pic>
      <p:sp>
        <p:nvSpPr>
          <p:cNvPr id="16" name="テキスト プレースホルダー 36">
            <a:extLst>
              <a:ext uri="{FF2B5EF4-FFF2-40B4-BE49-F238E27FC236}">
                <a16:creationId xmlns:a16="http://schemas.microsoft.com/office/drawing/2014/main" id="{9B97E414-CE64-463C-8703-5E74B265F930}"/>
              </a:ext>
            </a:extLst>
          </p:cNvPr>
          <p:cNvSpPr>
            <a:spLocks noGrp="1"/>
          </p:cNvSpPr>
          <p:nvPr>
            <p:ph type="body" sz="quarter" idx="12" hasCustomPrompt="1"/>
          </p:nvPr>
        </p:nvSpPr>
        <p:spPr>
          <a:xfrm>
            <a:off x="5799093" y="2173436"/>
            <a:ext cx="3935786" cy="261268"/>
          </a:xfrm>
        </p:spPr>
        <p:txBody>
          <a:bodyPr lIns="0" tIns="0" rIns="0" bIns="72000" anchor="b" anchorCtr="0">
            <a:normAutofit/>
          </a:bodyPr>
          <a:lstStyle>
            <a:lvl1pPr marL="0" indent="0" algn="l">
              <a:buNone/>
              <a:defRPr sz="1371" b="1">
                <a:solidFill>
                  <a:schemeClr val="bg2"/>
                </a:solidFill>
                <a:latin typeface="Meiryo UI" panose="020B0604030504040204" pitchFamily="50" charset="-128"/>
                <a:ea typeface="Meiryo UI" panose="020B0604030504040204" pitchFamily="50" charset="-128"/>
                <a:cs typeface="Arial" panose="020B0604020202020204" pitchFamily="34" charset="0"/>
              </a:defRPr>
            </a:lvl1pPr>
          </a:lstStyle>
          <a:p>
            <a:pPr lvl="0"/>
            <a:r>
              <a:rPr kumimoji="1" lang="ja-JP" altLang="en-US" dirty="0"/>
              <a:t>補助対象、支援対象の例、事業イメージ </a:t>
            </a:r>
            <a:r>
              <a:rPr kumimoji="1" lang="en-US" altLang="ja-JP" dirty="0"/>
              <a:t>etc.</a:t>
            </a:r>
            <a:endParaRPr kumimoji="1" lang="ja-JP" altLang="en-US" dirty="0"/>
          </a:p>
        </p:txBody>
      </p:sp>
      <p:sp>
        <p:nvSpPr>
          <p:cNvPr id="39" name="テキスト ボックス 38">
            <a:extLst>
              <a:ext uri="{FF2B5EF4-FFF2-40B4-BE49-F238E27FC236}">
                <a16:creationId xmlns:a16="http://schemas.microsoft.com/office/drawing/2014/main" id="{44AB8DD7-62C0-4DA8-85A3-8FFC2554F26A}"/>
              </a:ext>
            </a:extLst>
          </p:cNvPr>
          <p:cNvSpPr txBox="1"/>
          <p:nvPr userDrawn="1"/>
        </p:nvSpPr>
        <p:spPr>
          <a:xfrm>
            <a:off x="5565614" y="2173436"/>
            <a:ext cx="4169265" cy="261268"/>
          </a:xfrm>
          <a:prstGeom prst="rect">
            <a:avLst/>
          </a:prstGeom>
          <a:noFill/>
        </p:spPr>
        <p:txBody>
          <a:bodyPr wrap="square" lIns="0" tIns="0" bIns="65317" rtlCol="0" anchor="b" anchorCtr="0">
            <a:noAutofit/>
          </a:bodyPr>
          <a:lstStyle/>
          <a:p>
            <a:pPr algn="l"/>
            <a:r>
              <a:rPr lang="en-US" altLang="ja-JP" sz="1371" b="1" dirty="0">
                <a:solidFill>
                  <a:schemeClr val="bg2"/>
                </a:solidFill>
                <a:latin typeface="Meiryo UI" panose="020B0604030504040204" pitchFamily="50" charset="-128"/>
                <a:ea typeface="Meiryo UI" panose="020B0604030504040204" pitchFamily="50" charset="-128"/>
              </a:rPr>
              <a:t>4. </a:t>
            </a:r>
          </a:p>
        </p:txBody>
      </p:sp>
      <p:sp>
        <p:nvSpPr>
          <p:cNvPr id="31" name="テキスト プレースホルダー 37">
            <a:extLst>
              <a:ext uri="{FF2B5EF4-FFF2-40B4-BE49-F238E27FC236}">
                <a16:creationId xmlns:a16="http://schemas.microsoft.com/office/drawing/2014/main" id="{8DAEC8DB-209D-4346-BBA0-580F33B624E7}"/>
              </a:ext>
            </a:extLst>
          </p:cNvPr>
          <p:cNvSpPr>
            <a:spLocks noGrp="1"/>
          </p:cNvSpPr>
          <p:nvPr>
            <p:ph type="body" sz="quarter" idx="30" hasCustomPrompt="1"/>
          </p:nvPr>
        </p:nvSpPr>
        <p:spPr>
          <a:xfrm>
            <a:off x="569264" y="5717548"/>
            <a:ext cx="633728" cy="228610"/>
          </a:xfrm>
        </p:spPr>
        <p:txBody>
          <a:bodyPr lIns="0" tIns="0" rIns="0" bIns="0" anchor="ctr" anchorCtr="0">
            <a:noAutofit/>
          </a:bodyPr>
          <a:lstStyle>
            <a:lvl1pPr marL="0" indent="0" algn="l">
              <a:lnSpc>
                <a:spcPct val="120000"/>
              </a:lnSpc>
              <a:spcBef>
                <a:spcPts val="0"/>
              </a:spcBef>
              <a:buFont typeface="Arial" panose="020B0604020202020204" pitchFamily="34" charset="0"/>
              <a:buNone/>
              <a:defRPr sz="1089">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選　　　 択</a:t>
            </a:r>
            <a:endParaRPr kumimoji="1" lang="en-US" altLang="ja-JP" dirty="0"/>
          </a:p>
        </p:txBody>
      </p:sp>
    </p:spTree>
    <p:extLst>
      <p:ext uri="{BB962C8B-B14F-4D97-AF65-F5344CB8AC3E}">
        <p14:creationId xmlns:p14="http://schemas.microsoft.com/office/powerpoint/2010/main" val="299823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裏表紙">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C4F33A39-73E7-49E0-BF4C-2CE0E2DB7091}"/>
              </a:ext>
            </a:extLst>
          </p:cNvPr>
          <p:cNvSpPr/>
          <p:nvPr userDrawn="1"/>
        </p:nvSpPr>
        <p:spPr>
          <a:xfrm>
            <a:off x="366808" y="359096"/>
            <a:ext cx="9172383" cy="6139807"/>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2953" tIns="41476" rIns="82953" bIns="41476" numCol="1" spcCol="0" rtlCol="0" fromWordArt="0" anchor="ctr" anchorCtr="0" forceAA="0" compatLnSpc="1">
            <a:prstTxWarp prst="textNoShape">
              <a:avLst/>
            </a:prstTxWarp>
            <a:noAutofit/>
          </a:bodyPr>
          <a:lstStyle/>
          <a:p>
            <a:pPr algn="ctr"/>
            <a:endParaRPr kumimoji="1" lang="ja-JP" altLang="en-US" sz="1452" dirty="0">
              <a:solidFill>
                <a:schemeClr val="tx1"/>
              </a:solidFill>
            </a:endParaRPr>
          </a:p>
        </p:txBody>
      </p:sp>
      <p:pic>
        <p:nvPicPr>
          <p:cNvPr id="17" name="Picture 2">
            <a:extLst>
              <a:ext uri="{FF2B5EF4-FFF2-40B4-BE49-F238E27FC236}">
                <a16:creationId xmlns:a16="http://schemas.microsoft.com/office/drawing/2014/main" id="{763CBD03-2A6D-45D7-9768-1358FBBD1C8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54892" y="3120324"/>
            <a:ext cx="1796216" cy="617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7795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通常">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p:ph type="title" hasCustomPrompt="1"/>
          </p:nvPr>
        </p:nvSpPr>
        <p:spPr bwMode="white">
          <a:xfrm>
            <a:off x="150024" y="257881"/>
            <a:ext cx="8605363" cy="587854"/>
          </a:xfrm>
          <a:prstGeom prst="rect">
            <a:avLst/>
          </a:prstGeom>
        </p:spPr>
        <p:txBody>
          <a:bodyPr lIns="252000" tIns="36000" rIns="0" bIns="0" anchor="ctr" anchorCtr="0"/>
          <a:lstStyle>
            <a:lvl1pPr algn="l">
              <a:defRPr sz="2540" b="1">
                <a:solidFill>
                  <a:schemeClr val="tx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28" name="コンテンツ プレースホルダー 3">
            <a:extLst>
              <a:ext uri="{FF2B5EF4-FFF2-40B4-BE49-F238E27FC236}">
                <a16:creationId xmlns:a16="http://schemas.microsoft.com/office/drawing/2014/main" id="{217043BF-6B11-4540-B78A-D1AECDE4B04F}"/>
              </a:ext>
            </a:extLst>
          </p:cNvPr>
          <p:cNvSpPr>
            <a:spLocks noGrp="1"/>
          </p:cNvSpPr>
          <p:nvPr userDrawn="1">
            <p:ph sz="quarter" idx="12" hasCustomPrompt="1"/>
          </p:nvPr>
        </p:nvSpPr>
        <p:spPr>
          <a:xfrm>
            <a:off x="150024" y="1007807"/>
            <a:ext cx="9605952" cy="606343"/>
          </a:xfrm>
          <a:prstGeom prst="rect">
            <a:avLst/>
          </a:prstGeom>
          <a:ln w="19050">
            <a:solidFill>
              <a:schemeClr val="tx2"/>
            </a:solidFill>
          </a:ln>
        </p:spPr>
        <p:txBody>
          <a:bodyPr wrap="square" lIns="180000" tIns="180000" rIns="180000" bIns="144000" anchor="t" anchorCtr="0">
            <a:spAutoFit/>
          </a:bodyPr>
          <a:lstStyle>
            <a:lvl1pPr marL="259232" indent="-259232" algn="l">
              <a:lnSpc>
                <a:spcPct val="100000"/>
              </a:lnSpc>
              <a:spcBef>
                <a:spcPts val="544"/>
              </a:spcBef>
              <a:spcAft>
                <a:spcPts val="0"/>
              </a:spcAft>
              <a:buFont typeface="Wingdings" panose="05000000000000000000" pitchFamily="2" charset="2"/>
              <a:buChar char="n"/>
              <a:defRPr sz="1814"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a:t>
            </a:r>
          </a:p>
        </p:txBody>
      </p:sp>
      <p:sp>
        <p:nvSpPr>
          <p:cNvPr id="5" name="テキスト ボックス 4">
            <a:extLst>
              <a:ext uri="{FF2B5EF4-FFF2-40B4-BE49-F238E27FC236}">
                <a16:creationId xmlns:a16="http://schemas.microsoft.com/office/drawing/2014/main" id="{E084481B-3BE5-460C-A453-583733FC9DCE}"/>
              </a:ext>
            </a:extLst>
          </p:cNvPr>
          <p:cNvSpPr txBox="1"/>
          <p:nvPr userDrawn="1"/>
        </p:nvSpPr>
        <p:spPr>
          <a:xfrm>
            <a:off x="9572459" y="6531415"/>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12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425123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扉">
    <p:spTree>
      <p:nvGrpSpPr>
        <p:cNvPr id="1" name=""/>
        <p:cNvGrpSpPr/>
        <p:nvPr/>
      </p:nvGrpSpPr>
      <p:grpSpPr>
        <a:xfrm>
          <a:off x="0" y="0"/>
          <a:ext cx="0" cy="0"/>
          <a:chOff x="0" y="0"/>
          <a:chExt cx="0" cy="0"/>
        </a:xfrm>
      </p:grpSpPr>
      <p:sp>
        <p:nvSpPr>
          <p:cNvPr id="3" name="四角形: 角を丸くする 2">
            <a:extLst>
              <a:ext uri="{FF2B5EF4-FFF2-40B4-BE49-F238E27FC236}">
                <a16:creationId xmlns:a16="http://schemas.microsoft.com/office/drawing/2014/main" id="{A41B1502-2511-437B-8D13-C5707D9425E0}"/>
              </a:ext>
            </a:extLst>
          </p:cNvPr>
          <p:cNvSpPr/>
          <p:nvPr userDrawn="1"/>
        </p:nvSpPr>
        <p:spPr>
          <a:xfrm>
            <a:off x="366808" y="359096"/>
            <a:ext cx="9172383" cy="6139807"/>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2953" tIns="41476" rIns="82953" bIns="41476" numCol="1" spcCol="0" rtlCol="0" fromWordArt="0" anchor="ctr" anchorCtr="0" forceAA="0" compatLnSpc="1">
            <a:prstTxWarp prst="textNoShape">
              <a:avLst/>
            </a:prstTxWarp>
            <a:noAutofit/>
          </a:bodyPr>
          <a:lstStyle/>
          <a:p>
            <a:pPr algn="ctr"/>
            <a:endParaRPr kumimoji="1" lang="ja-JP" altLang="en-US" sz="1452" dirty="0">
              <a:solidFill>
                <a:schemeClr val="tx1"/>
              </a:solidFill>
            </a:endParaRPr>
          </a:p>
        </p:txBody>
      </p:sp>
      <p:grpSp>
        <p:nvGrpSpPr>
          <p:cNvPr id="4" name="グループ化 3">
            <a:extLst>
              <a:ext uri="{FF2B5EF4-FFF2-40B4-BE49-F238E27FC236}">
                <a16:creationId xmlns:a16="http://schemas.microsoft.com/office/drawing/2014/main" id="{6022BE2B-C94E-4EA1-8D5F-B6FF40A5C82B}"/>
              </a:ext>
            </a:extLst>
          </p:cNvPr>
          <p:cNvGrpSpPr/>
          <p:nvPr userDrawn="1"/>
        </p:nvGrpSpPr>
        <p:grpSpPr>
          <a:xfrm>
            <a:off x="958477" y="2645195"/>
            <a:ext cx="7989045" cy="1567610"/>
            <a:chOff x="1034510" y="2991837"/>
            <a:chExt cx="8622792" cy="1728000"/>
          </a:xfrm>
        </p:grpSpPr>
        <p:cxnSp>
          <p:nvCxnSpPr>
            <p:cNvPr id="5" name="直線コネクタ 4">
              <a:extLst>
                <a:ext uri="{FF2B5EF4-FFF2-40B4-BE49-F238E27FC236}">
                  <a16:creationId xmlns:a16="http://schemas.microsoft.com/office/drawing/2014/main" id="{4FC838C0-7A1B-42C5-8BB1-69879692B23E}"/>
                </a:ext>
              </a:extLst>
            </p:cNvPr>
            <p:cNvCxnSpPr/>
            <p:nvPr userDrawn="1"/>
          </p:nvCxnSpPr>
          <p:spPr>
            <a:xfrm>
              <a:off x="1034510" y="2991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97EB7B27-A3AA-4865-967F-947004C8CF38}"/>
                </a:ext>
              </a:extLst>
            </p:cNvPr>
            <p:cNvCxnSpPr/>
            <p:nvPr userDrawn="1"/>
          </p:nvCxnSpPr>
          <p:spPr>
            <a:xfrm>
              <a:off x="1034510" y="4719837"/>
              <a:ext cx="862279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7" name="タイトル 29">
            <a:extLst>
              <a:ext uri="{FF2B5EF4-FFF2-40B4-BE49-F238E27FC236}">
                <a16:creationId xmlns:a16="http://schemas.microsoft.com/office/drawing/2014/main" id="{99661971-5207-448A-8A45-D3935E63EBC5}"/>
              </a:ext>
            </a:extLst>
          </p:cNvPr>
          <p:cNvSpPr>
            <a:spLocks noGrp="1"/>
          </p:cNvSpPr>
          <p:nvPr>
            <p:ph type="title" hasCustomPrompt="1"/>
          </p:nvPr>
        </p:nvSpPr>
        <p:spPr>
          <a:xfrm>
            <a:off x="958477" y="2645195"/>
            <a:ext cx="8004988" cy="1567610"/>
          </a:xfrm>
          <a:prstGeom prst="rect">
            <a:avLst/>
          </a:prstGeom>
        </p:spPr>
        <p:txBody>
          <a:bodyPr lIns="0" tIns="72000" rIns="0" bIns="0" anchor="ctr" anchorCtr="0">
            <a:normAutofit/>
          </a:bodyPr>
          <a:lstStyle>
            <a:lvl1pPr>
              <a:defRPr lang="ja-JP" altLang="en-US" sz="3266" b="1" dirty="0">
                <a:solidFill>
                  <a:schemeClr val="bg2"/>
                </a:solidFill>
                <a:latin typeface="Meiryo UI" panose="020B0604030504040204" pitchFamily="50" charset="-128"/>
                <a:ea typeface="Meiryo UI" panose="020B0604030504040204" pitchFamily="50" charset="-128"/>
                <a:cs typeface="+mn-cs"/>
              </a:defRPr>
            </a:lvl1pPr>
          </a:lstStyle>
          <a:p>
            <a:pPr marL="0" lvl="0" indent="0" algn="ctr">
              <a:spcBef>
                <a:spcPts val="1000"/>
              </a:spcBef>
              <a:buFontTx/>
            </a:pPr>
            <a:r>
              <a:rPr kumimoji="1" lang="ja-JP" altLang="en-US" dirty="0"/>
              <a:t>中扉タイトル</a:t>
            </a:r>
          </a:p>
        </p:txBody>
      </p:sp>
      <p:sp>
        <p:nvSpPr>
          <p:cNvPr id="8" name="テキスト ボックス 7">
            <a:extLst>
              <a:ext uri="{FF2B5EF4-FFF2-40B4-BE49-F238E27FC236}">
                <a16:creationId xmlns:a16="http://schemas.microsoft.com/office/drawing/2014/main" id="{F65B5CD1-16BF-4814-9E5A-19B044B6FB5E}"/>
              </a:ext>
            </a:extLst>
          </p:cNvPr>
          <p:cNvSpPr txBox="1"/>
          <p:nvPr userDrawn="1"/>
        </p:nvSpPr>
        <p:spPr>
          <a:xfrm>
            <a:off x="9572459" y="6531415"/>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12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476058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73E2C914-D6BF-434B-B748-5B031C7A75D4}"/>
              </a:ext>
            </a:extLst>
          </p:cNvPr>
          <p:cNvGrpSpPr/>
          <p:nvPr userDrawn="1"/>
        </p:nvGrpSpPr>
        <p:grpSpPr>
          <a:xfrm>
            <a:off x="103693" y="196674"/>
            <a:ext cx="9657896" cy="721514"/>
            <a:chOff x="111919" y="216797"/>
            <a:chExt cx="10424028" cy="795336"/>
          </a:xfrm>
        </p:grpSpPr>
        <p:pic>
          <p:nvPicPr>
            <p:cNvPr id="18" name="Picture 11" descr="ç°å¢ç">
              <a:extLst>
                <a:ext uri="{FF2B5EF4-FFF2-40B4-BE49-F238E27FC236}">
                  <a16:creationId xmlns:a16="http://schemas.microsoft.com/office/drawing/2014/main" id="{4DD819AC-A446-46A2-9201-D9B1AB528E0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9" name="Freeform 13">
              <a:extLst>
                <a:ext uri="{FF2B5EF4-FFF2-40B4-BE49-F238E27FC236}">
                  <a16:creationId xmlns:a16="http://schemas.microsoft.com/office/drawing/2014/main" id="{9E9EE105-883D-4267-B8FF-D61BDDD6E4FC}"/>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sz="1500"/>
            </a:p>
          </p:txBody>
        </p:sp>
        <p:cxnSp>
          <p:nvCxnSpPr>
            <p:cNvPr id="22" name="直線コネクタ 21">
              <a:extLst>
                <a:ext uri="{FF2B5EF4-FFF2-40B4-BE49-F238E27FC236}">
                  <a16:creationId xmlns:a16="http://schemas.microsoft.com/office/drawing/2014/main" id="{CFE261A9-5D80-457A-85AA-206E048CF0DB}"/>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B3443AF7-632D-41F2-BFF3-7CC6B2F2E6F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フリーフォーム: 図形 13">
            <a:extLst>
              <a:ext uri="{FF2B5EF4-FFF2-40B4-BE49-F238E27FC236}">
                <a16:creationId xmlns:a16="http://schemas.microsoft.com/office/drawing/2014/main" id="{665A837A-D774-4985-B30F-35B13836C960}"/>
              </a:ext>
            </a:extLst>
          </p:cNvPr>
          <p:cNvSpPr/>
          <p:nvPr userDrawn="1"/>
        </p:nvSpPr>
        <p:spPr>
          <a:xfrm>
            <a:off x="998831" y="1620608"/>
            <a:ext cx="0" cy="4572197"/>
          </a:xfrm>
          <a:custGeom>
            <a:avLst/>
            <a:gdLst>
              <a:gd name="connsiteX0" fmla="*/ 0 w 0"/>
              <a:gd name="connsiteY0" fmla="*/ 0 h 5768502"/>
              <a:gd name="connsiteX1" fmla="*/ 0 w 0"/>
              <a:gd name="connsiteY1" fmla="*/ 5768502 h 5768502"/>
            </a:gdLst>
            <a:ahLst/>
            <a:cxnLst>
              <a:cxn ang="0">
                <a:pos x="connsiteX0" y="connsiteY0"/>
              </a:cxn>
              <a:cxn ang="0">
                <a:pos x="connsiteX1" y="connsiteY1"/>
              </a:cxn>
            </a:cxnLst>
            <a:rect l="l" t="t" r="r" b="b"/>
            <a:pathLst>
              <a:path h="5768502">
                <a:moveTo>
                  <a:pt x="0" y="0"/>
                </a:moveTo>
                <a:lnTo>
                  <a:pt x="0" y="5768502"/>
                </a:lnTo>
              </a:path>
            </a:pathLst>
          </a:custGeom>
          <a:noFill/>
          <a:ln w="571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00"/>
          </a:p>
        </p:txBody>
      </p:sp>
      <p:sp>
        <p:nvSpPr>
          <p:cNvPr id="9" name="コンテンツ プレースホルダー 8">
            <a:extLst>
              <a:ext uri="{FF2B5EF4-FFF2-40B4-BE49-F238E27FC236}">
                <a16:creationId xmlns:a16="http://schemas.microsoft.com/office/drawing/2014/main" id="{B04FFEFF-3996-4124-93D0-A0B919888837}"/>
              </a:ext>
            </a:extLst>
          </p:cNvPr>
          <p:cNvSpPr>
            <a:spLocks noGrp="1"/>
          </p:cNvSpPr>
          <p:nvPr userDrawn="1">
            <p:ph sz="quarter" idx="10" hasCustomPrompt="1"/>
          </p:nvPr>
        </p:nvSpPr>
        <p:spPr>
          <a:xfrm>
            <a:off x="998831" y="1620608"/>
            <a:ext cx="8004988" cy="4572197"/>
          </a:xfrm>
          <a:prstGeom prst="rect">
            <a:avLst/>
          </a:prstGeom>
        </p:spPr>
        <p:txBody>
          <a:bodyPr lIns="360000" tIns="0" rIns="0" bIns="0"/>
          <a:lstStyle>
            <a:lvl1pPr marL="674004" indent="-674004" algn="l">
              <a:lnSpc>
                <a:spcPct val="100000"/>
              </a:lnSpc>
              <a:spcBef>
                <a:spcPts val="907"/>
              </a:spcBef>
              <a:spcAft>
                <a:spcPts val="0"/>
              </a:spcAft>
              <a:buClr>
                <a:schemeClr val="bg2"/>
              </a:buClr>
              <a:buFont typeface="+mj-lt"/>
              <a:buAutoNum type="arabicPeriod"/>
              <a:defRPr sz="3629" b="1">
                <a:latin typeface="Meiryo UI" panose="020B0604030504040204" pitchFamily="50" charset="-128"/>
                <a:ea typeface="Meiryo UI" panose="020B0604030504040204" pitchFamily="50" charset="-128"/>
              </a:defRPr>
            </a:lvl1pPr>
          </a:lstStyle>
          <a:p>
            <a:pPr lvl="0"/>
            <a:r>
              <a:rPr kumimoji="1" lang="ja-JP" altLang="en-US" dirty="0"/>
              <a:t>章タイトル</a:t>
            </a:r>
          </a:p>
          <a:p>
            <a:pPr lvl="0"/>
            <a:r>
              <a:rPr kumimoji="1" lang="ja-JP" altLang="en-US" dirty="0"/>
              <a:t>章タイトル</a:t>
            </a:r>
          </a:p>
          <a:p>
            <a:pPr lvl="0"/>
            <a:r>
              <a:rPr kumimoji="1" lang="ja-JP" altLang="en-US" dirty="0"/>
              <a:t>章タイトル</a:t>
            </a:r>
          </a:p>
        </p:txBody>
      </p:sp>
      <p:sp>
        <p:nvSpPr>
          <p:cNvPr id="12" name="タイトル 1">
            <a:extLst>
              <a:ext uri="{FF2B5EF4-FFF2-40B4-BE49-F238E27FC236}">
                <a16:creationId xmlns:a16="http://schemas.microsoft.com/office/drawing/2014/main" id="{066210EB-D44E-4903-B9C4-9EC74DA6CEBD}"/>
              </a:ext>
            </a:extLst>
          </p:cNvPr>
          <p:cNvSpPr>
            <a:spLocks noGrp="1"/>
          </p:cNvSpPr>
          <p:nvPr userDrawn="1">
            <p:ph type="title" hasCustomPrompt="1"/>
          </p:nvPr>
        </p:nvSpPr>
        <p:spPr bwMode="white">
          <a:xfrm>
            <a:off x="150025" y="257881"/>
            <a:ext cx="8605363" cy="587854"/>
          </a:xfrm>
          <a:prstGeom prst="rect">
            <a:avLst/>
          </a:prstGeom>
        </p:spPr>
        <p:txBody>
          <a:bodyPr lIns="252000" tIns="36000" rIns="0" bIns="0" anchor="ctr" anchorCtr="0"/>
          <a:lstStyle>
            <a:lvl1pPr algn="l">
              <a:defRPr sz="254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13" name="テキスト ボックス 12">
            <a:extLst>
              <a:ext uri="{FF2B5EF4-FFF2-40B4-BE49-F238E27FC236}">
                <a16:creationId xmlns:a16="http://schemas.microsoft.com/office/drawing/2014/main" id="{C6841155-78B8-4E55-8AA5-0630D1CAA2B9}"/>
              </a:ext>
            </a:extLst>
          </p:cNvPr>
          <p:cNvSpPr txBox="1"/>
          <p:nvPr userDrawn="1"/>
        </p:nvSpPr>
        <p:spPr>
          <a:xfrm>
            <a:off x="9572459" y="6531415"/>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12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91555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通常">
    <p:spTree>
      <p:nvGrpSpPr>
        <p:cNvPr id="1" name=""/>
        <p:cNvGrpSpPr/>
        <p:nvPr/>
      </p:nvGrpSpPr>
      <p:grpSpPr>
        <a:xfrm>
          <a:off x="0" y="0"/>
          <a:ext cx="0" cy="0"/>
          <a:chOff x="0" y="0"/>
          <a:chExt cx="0" cy="0"/>
        </a:xfrm>
      </p:grpSpPr>
      <p:grpSp>
        <p:nvGrpSpPr>
          <p:cNvPr id="11" name="グループ化 10">
            <a:extLst>
              <a:ext uri="{FF2B5EF4-FFF2-40B4-BE49-F238E27FC236}">
                <a16:creationId xmlns:a16="http://schemas.microsoft.com/office/drawing/2014/main" id="{84E94A25-457B-4C69-BCBB-B6E75CF3EAE9}"/>
              </a:ext>
            </a:extLst>
          </p:cNvPr>
          <p:cNvGrpSpPr/>
          <p:nvPr userDrawn="1"/>
        </p:nvGrpSpPr>
        <p:grpSpPr>
          <a:xfrm>
            <a:off x="103693" y="-22401"/>
            <a:ext cx="9657896" cy="721514"/>
            <a:chOff x="111919" y="216797"/>
            <a:chExt cx="10424028" cy="795336"/>
          </a:xfrm>
        </p:grpSpPr>
        <p:pic>
          <p:nvPicPr>
            <p:cNvPr id="12" name="Picture 11" descr="ç°å¢ç">
              <a:extLst>
                <a:ext uri="{FF2B5EF4-FFF2-40B4-BE49-F238E27FC236}">
                  <a16:creationId xmlns:a16="http://schemas.microsoft.com/office/drawing/2014/main" id="{07D0D304-6149-4CE8-9131-6501AD8C4DB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3" name="Freeform 13">
              <a:extLst>
                <a:ext uri="{FF2B5EF4-FFF2-40B4-BE49-F238E27FC236}">
                  <a16:creationId xmlns:a16="http://schemas.microsoft.com/office/drawing/2014/main" id="{9C11AADA-214E-4AA2-A50B-CB0C5BCCD0BD}"/>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bg2"/>
            </a:solidFill>
            <a:ln>
              <a:noFill/>
            </a:ln>
          </p:spPr>
          <p:txBody>
            <a:bodyPr vert="horz" wrap="square" lIns="0" tIns="0" rIns="0" bIns="0" numCol="1" anchor="t" anchorCtr="0" compatLnSpc="1">
              <a:prstTxWarp prst="textNoShape">
                <a:avLst/>
              </a:prstTxWarp>
            </a:bodyPr>
            <a:lstStyle/>
            <a:p>
              <a:endParaRPr lang="ja-JP" altLang="en-US" sz="1500"/>
            </a:p>
          </p:txBody>
        </p:sp>
        <p:cxnSp>
          <p:nvCxnSpPr>
            <p:cNvPr id="14" name="直線コネクタ 13">
              <a:extLst>
                <a:ext uri="{FF2B5EF4-FFF2-40B4-BE49-F238E27FC236}">
                  <a16:creationId xmlns:a16="http://schemas.microsoft.com/office/drawing/2014/main" id="{C3EA7B83-0BC5-41C6-B977-EBF87258066E}"/>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DCF51C44-4554-4691-96EB-AB4829C3282E}"/>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タイトル 1">
            <a:extLst>
              <a:ext uri="{FF2B5EF4-FFF2-40B4-BE49-F238E27FC236}">
                <a16:creationId xmlns:a16="http://schemas.microsoft.com/office/drawing/2014/main" id="{353FE00A-A374-4293-8C01-F22FC8857B61}"/>
              </a:ext>
            </a:extLst>
          </p:cNvPr>
          <p:cNvSpPr>
            <a:spLocks noGrp="1"/>
          </p:cNvSpPr>
          <p:nvPr userDrawn="1">
            <p:ph type="title" hasCustomPrompt="1"/>
          </p:nvPr>
        </p:nvSpPr>
        <p:spPr bwMode="white">
          <a:xfrm>
            <a:off x="150024" y="38806"/>
            <a:ext cx="8605363" cy="587854"/>
          </a:xfrm>
          <a:prstGeom prst="rect">
            <a:avLst/>
          </a:prstGeom>
        </p:spPr>
        <p:txBody>
          <a:bodyPr lIns="252000" tIns="36000" rIns="0" bIns="0" anchor="ctr" anchorCtr="0"/>
          <a:lstStyle>
            <a:lvl1pPr algn="l">
              <a:defRPr sz="2540"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9" name="テキスト ボックス 8">
            <a:extLst>
              <a:ext uri="{FF2B5EF4-FFF2-40B4-BE49-F238E27FC236}">
                <a16:creationId xmlns:a16="http://schemas.microsoft.com/office/drawing/2014/main" id="{E41608DD-961E-4472-8F5E-70124BAF1F26}"/>
              </a:ext>
            </a:extLst>
          </p:cNvPr>
          <p:cNvSpPr txBox="1"/>
          <p:nvPr userDrawn="1"/>
        </p:nvSpPr>
        <p:spPr>
          <a:xfrm>
            <a:off x="9572459" y="6531415"/>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12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901665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階層あり">
    <p:spTree>
      <p:nvGrpSpPr>
        <p:cNvPr id="1" name=""/>
        <p:cNvGrpSpPr/>
        <p:nvPr/>
      </p:nvGrpSpPr>
      <p:grpSpPr>
        <a:xfrm>
          <a:off x="0" y="0"/>
          <a:ext cx="0" cy="0"/>
          <a:chOff x="0" y="0"/>
          <a:chExt cx="0" cy="0"/>
        </a:xfrm>
      </p:grpSpPr>
      <p:sp>
        <p:nvSpPr>
          <p:cNvPr id="53" name="コンテンツ プレースホルダー 3">
            <a:extLst>
              <a:ext uri="{FF2B5EF4-FFF2-40B4-BE49-F238E27FC236}">
                <a16:creationId xmlns:a16="http://schemas.microsoft.com/office/drawing/2014/main" id="{7038EB8A-9FB3-4B3E-A554-367E9CB41E9D}"/>
              </a:ext>
            </a:extLst>
          </p:cNvPr>
          <p:cNvSpPr>
            <a:spLocks noGrp="1"/>
          </p:cNvSpPr>
          <p:nvPr userDrawn="1">
            <p:ph sz="quarter" idx="10" hasCustomPrompt="1"/>
          </p:nvPr>
        </p:nvSpPr>
        <p:spPr>
          <a:xfrm>
            <a:off x="150024" y="29271"/>
            <a:ext cx="8605363" cy="228610"/>
          </a:xfrm>
          <a:prstGeom prst="rect">
            <a:avLst/>
          </a:prstGeom>
        </p:spPr>
        <p:txBody>
          <a:bodyPr lIns="0" tIns="0" rIns="0" bIns="0" anchor="ctr" anchorCtr="0"/>
          <a:lstStyle>
            <a:lvl1pPr algn="l">
              <a:defRPr sz="127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1</a:t>
            </a:r>
            <a:r>
              <a:rPr kumimoji="1" lang="ja-JP" altLang="en-US" dirty="0"/>
              <a:t>階層（例：表紙タイトル）</a:t>
            </a:r>
          </a:p>
        </p:txBody>
      </p:sp>
      <p:grpSp>
        <p:nvGrpSpPr>
          <p:cNvPr id="2" name="グループ化 1">
            <a:extLst>
              <a:ext uri="{FF2B5EF4-FFF2-40B4-BE49-F238E27FC236}">
                <a16:creationId xmlns:a16="http://schemas.microsoft.com/office/drawing/2014/main" id="{6736CFC0-A6A1-408C-90D0-5F3C3EDABEFD}"/>
              </a:ext>
            </a:extLst>
          </p:cNvPr>
          <p:cNvGrpSpPr/>
          <p:nvPr userDrawn="1"/>
        </p:nvGrpSpPr>
        <p:grpSpPr>
          <a:xfrm>
            <a:off x="103693" y="196674"/>
            <a:ext cx="9657896" cy="721514"/>
            <a:chOff x="111919" y="216797"/>
            <a:chExt cx="10424028" cy="795336"/>
          </a:xfrm>
        </p:grpSpPr>
        <p:pic>
          <p:nvPicPr>
            <p:cNvPr id="15" name="Picture 11" descr="ç°å¢ç">
              <a:extLst>
                <a:ext uri="{FF2B5EF4-FFF2-40B4-BE49-F238E27FC236}">
                  <a16:creationId xmlns:a16="http://schemas.microsoft.com/office/drawing/2014/main" id="{2BF78C1F-895C-47B9-BFD6-D818DFB8851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956006" y="300775"/>
              <a:ext cx="579941" cy="559908"/>
            </a:xfrm>
            <a:prstGeom prst="rect">
              <a:avLst/>
            </a:prstGeom>
            <a:noFill/>
            <a:extLst>
              <a:ext uri="{909E8E84-426E-40DD-AFC4-6F175D3DCCD1}">
                <a14:hiddenFill xmlns:a14="http://schemas.microsoft.com/office/drawing/2010/main">
                  <a:solidFill>
                    <a:srgbClr val="FFFFFF"/>
                  </a:solidFill>
                </a14:hiddenFill>
              </a:ext>
            </a:extLst>
          </p:spPr>
        </p:pic>
        <p:sp>
          <p:nvSpPr>
            <p:cNvPr id="16" name="Freeform 13">
              <a:extLst>
                <a:ext uri="{FF2B5EF4-FFF2-40B4-BE49-F238E27FC236}">
                  <a16:creationId xmlns:a16="http://schemas.microsoft.com/office/drawing/2014/main" id="{4B2D3E9F-0217-41CA-A745-B0B8FBABC286}"/>
                </a:ext>
              </a:extLst>
            </p:cNvPr>
            <p:cNvSpPr>
              <a:spLocks/>
            </p:cNvSpPr>
            <p:nvPr userDrawn="1"/>
          </p:nvSpPr>
          <p:spPr bwMode="auto">
            <a:xfrm>
              <a:off x="161925" y="284266"/>
              <a:ext cx="10274355" cy="648000"/>
            </a:xfrm>
            <a:custGeom>
              <a:avLst/>
              <a:gdLst>
                <a:gd name="T0" fmla="*/ 38 w 1868"/>
                <a:gd name="T1" fmla="*/ 118 h 118"/>
                <a:gd name="T2" fmla="*/ 48 w 1868"/>
                <a:gd name="T3" fmla="*/ 118 h 118"/>
                <a:gd name="T4" fmla="*/ 155 w 1868"/>
                <a:gd name="T5" fmla="*/ 118 h 118"/>
                <a:gd name="T6" fmla="*/ 1811 w 1868"/>
                <a:gd name="T7" fmla="*/ 118 h 118"/>
                <a:gd name="T8" fmla="*/ 1694 w 1868"/>
                <a:gd name="T9" fmla="*/ 0 h 118"/>
                <a:gd name="T10" fmla="*/ 12 w 1868"/>
                <a:gd name="T11" fmla="*/ 0 h 118"/>
                <a:gd name="T12" fmla="*/ 12 w 1868"/>
                <a:gd name="T13" fmla="*/ 0 h 118"/>
                <a:gd name="T14" fmla="*/ 3 w 1868"/>
                <a:gd name="T15" fmla="*/ 3 h 118"/>
                <a:gd name="T16" fmla="*/ 0 w 1868"/>
                <a:gd name="T17" fmla="*/ 9 h 118"/>
                <a:gd name="T18" fmla="*/ 0 w 1868"/>
                <a:gd name="T19" fmla="*/ 82 h 118"/>
                <a:gd name="T20" fmla="*/ 38 w 1868"/>
                <a:gd name="T21" fmla="*/ 118 h 118"/>
                <a:gd name="T22" fmla="*/ 38 w 1868"/>
                <a:gd name="T23"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68" h="118">
                  <a:moveTo>
                    <a:pt x="38" y="118"/>
                  </a:moveTo>
                  <a:cubicBezTo>
                    <a:pt x="48" y="118"/>
                    <a:pt x="48" y="118"/>
                    <a:pt x="48" y="118"/>
                  </a:cubicBezTo>
                  <a:cubicBezTo>
                    <a:pt x="155" y="118"/>
                    <a:pt x="155" y="118"/>
                    <a:pt x="155" y="118"/>
                  </a:cubicBezTo>
                  <a:cubicBezTo>
                    <a:pt x="1868" y="118"/>
                    <a:pt x="1811" y="118"/>
                    <a:pt x="1811" y="118"/>
                  </a:cubicBezTo>
                  <a:cubicBezTo>
                    <a:pt x="1694" y="0"/>
                    <a:pt x="1694" y="0"/>
                    <a:pt x="1694" y="0"/>
                  </a:cubicBezTo>
                  <a:cubicBezTo>
                    <a:pt x="12" y="0"/>
                    <a:pt x="12" y="0"/>
                    <a:pt x="12" y="0"/>
                  </a:cubicBezTo>
                  <a:cubicBezTo>
                    <a:pt x="12" y="0"/>
                    <a:pt x="12" y="0"/>
                    <a:pt x="12" y="0"/>
                  </a:cubicBezTo>
                  <a:cubicBezTo>
                    <a:pt x="8" y="0"/>
                    <a:pt x="5" y="2"/>
                    <a:pt x="3" y="3"/>
                  </a:cubicBezTo>
                  <a:cubicBezTo>
                    <a:pt x="0" y="9"/>
                    <a:pt x="0" y="9"/>
                    <a:pt x="0" y="9"/>
                  </a:cubicBezTo>
                  <a:cubicBezTo>
                    <a:pt x="0" y="82"/>
                    <a:pt x="0" y="82"/>
                    <a:pt x="0" y="82"/>
                  </a:cubicBezTo>
                  <a:cubicBezTo>
                    <a:pt x="38" y="118"/>
                    <a:pt x="38" y="118"/>
                    <a:pt x="38" y="118"/>
                  </a:cubicBezTo>
                  <a:cubicBezTo>
                    <a:pt x="38" y="118"/>
                    <a:pt x="38" y="118"/>
                    <a:pt x="38" y="118"/>
                  </a:cubicBezTo>
                  <a:close/>
                </a:path>
              </a:pathLst>
            </a:custGeom>
            <a:solidFill>
              <a:schemeClr val="tx2">
                <a:lumMod val="75000"/>
              </a:schemeClr>
            </a:solidFill>
            <a:ln>
              <a:noFill/>
            </a:ln>
          </p:spPr>
          <p:txBody>
            <a:bodyPr vert="horz" wrap="square" lIns="0" tIns="0" rIns="0" bIns="0" numCol="1" anchor="t" anchorCtr="0" compatLnSpc="1">
              <a:prstTxWarp prst="textNoShape">
                <a:avLst/>
              </a:prstTxWarp>
            </a:bodyPr>
            <a:lstStyle/>
            <a:p>
              <a:endParaRPr lang="ja-JP" altLang="en-US" sz="1500"/>
            </a:p>
          </p:txBody>
        </p:sp>
        <p:sp>
          <p:nvSpPr>
            <p:cNvPr id="49" name="フリーフォーム: 図形 48">
              <a:extLst>
                <a:ext uri="{FF2B5EF4-FFF2-40B4-BE49-F238E27FC236}">
                  <a16:creationId xmlns:a16="http://schemas.microsoft.com/office/drawing/2014/main" id="{90B7366C-0173-451D-B260-B9E47C44ACBC}"/>
                </a:ext>
              </a:extLst>
            </p:cNvPr>
            <p:cNvSpPr/>
            <p:nvPr userDrawn="1"/>
          </p:nvSpPr>
          <p:spPr>
            <a:xfrm>
              <a:off x="161925" y="536266"/>
              <a:ext cx="9961283" cy="396000"/>
            </a:xfrm>
            <a:custGeom>
              <a:avLst/>
              <a:gdLst>
                <a:gd name="connsiteX0" fmla="*/ 0 w 9946927"/>
                <a:gd name="connsiteY0" fmla="*/ 0 h 396000"/>
                <a:gd name="connsiteX1" fmla="*/ 9554213 w 9946927"/>
                <a:gd name="connsiteY1" fmla="*/ 0 h 396000"/>
                <a:gd name="connsiteX2" fmla="*/ 9575411 w 9946927"/>
                <a:gd name="connsiteY2" fmla="*/ 21375 h 396000"/>
                <a:gd name="connsiteX3" fmla="*/ 9946927 w 9946927"/>
                <a:gd name="connsiteY3" fmla="*/ 396000 h 396000"/>
                <a:gd name="connsiteX4" fmla="*/ 9942003 w 9946927"/>
                <a:gd name="connsiteY4" fmla="*/ 396000 h 396000"/>
                <a:gd name="connsiteX5" fmla="*/ 9848834 w 9946927"/>
                <a:gd name="connsiteY5" fmla="*/ 396000 h 396000"/>
                <a:gd name="connsiteX6" fmla="*/ 9549825 w 9946927"/>
                <a:gd name="connsiteY6" fmla="*/ 396000 h 396000"/>
                <a:gd name="connsiteX7" fmla="*/ 8927381 w 9946927"/>
                <a:gd name="connsiteY7" fmla="*/ 396000 h 396000"/>
                <a:gd name="connsiteX8" fmla="*/ 8458122 w 9946927"/>
                <a:gd name="connsiteY8" fmla="*/ 396000 h 396000"/>
                <a:gd name="connsiteX9" fmla="*/ 7863906 w 9946927"/>
                <a:gd name="connsiteY9" fmla="*/ 396000 h 396000"/>
                <a:gd name="connsiteX10" fmla="*/ 7130032 w 9946927"/>
                <a:gd name="connsiteY10" fmla="*/ 396000 h 396000"/>
                <a:gd name="connsiteX11" fmla="*/ 6241804 w 9946927"/>
                <a:gd name="connsiteY11" fmla="*/ 396000 h 396000"/>
                <a:gd name="connsiteX12" fmla="*/ 5184519 w 9946927"/>
                <a:gd name="connsiteY12" fmla="*/ 396000 h 396000"/>
                <a:gd name="connsiteX13" fmla="*/ 3943480 w 9946927"/>
                <a:gd name="connsiteY13" fmla="*/ 396000 h 396000"/>
                <a:gd name="connsiteX14" fmla="*/ 2503986 w 9946927"/>
                <a:gd name="connsiteY14" fmla="*/ 396000 h 396000"/>
                <a:gd name="connsiteX15" fmla="*/ 851339 w 9946927"/>
                <a:gd name="connsiteY15" fmla="*/ 396000 h 396000"/>
                <a:gd name="connsiteX16" fmla="*/ 777876 w 9946927"/>
                <a:gd name="connsiteY16" fmla="*/ 396000 h 396000"/>
                <a:gd name="connsiteX17" fmla="*/ 603403 w 9946927"/>
                <a:gd name="connsiteY17" fmla="*/ 396000 h 396000"/>
                <a:gd name="connsiteX18" fmla="*/ 263640 w 9946927"/>
                <a:gd name="connsiteY18" fmla="*/ 396000 h 396000"/>
                <a:gd name="connsiteX19" fmla="*/ 208715 w 9946927"/>
                <a:gd name="connsiteY19" fmla="*/ 396000 h 396000"/>
                <a:gd name="connsiteX20" fmla="*/ 0 w 9946927"/>
                <a:gd name="connsiteY20" fmla="*/ 198305 h 396000"/>
                <a:gd name="connsiteX21" fmla="*/ 0 w 9946927"/>
                <a:gd name="connsiteY21" fmla="*/ 29183 h 3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946927" h="396000">
                  <a:moveTo>
                    <a:pt x="0" y="0"/>
                  </a:moveTo>
                  <a:lnTo>
                    <a:pt x="9554213" y="0"/>
                  </a:lnTo>
                  <a:lnTo>
                    <a:pt x="9575411" y="21375"/>
                  </a:lnTo>
                  <a:cubicBezTo>
                    <a:pt x="9665779" y="112500"/>
                    <a:pt x="9786271" y="234000"/>
                    <a:pt x="9946927" y="396000"/>
                  </a:cubicBezTo>
                  <a:lnTo>
                    <a:pt x="9942003" y="396000"/>
                  </a:lnTo>
                  <a:lnTo>
                    <a:pt x="9848834" y="396000"/>
                  </a:lnTo>
                  <a:lnTo>
                    <a:pt x="9549825" y="396000"/>
                  </a:lnTo>
                  <a:lnTo>
                    <a:pt x="8927381" y="396000"/>
                  </a:lnTo>
                  <a:lnTo>
                    <a:pt x="8458122" y="396000"/>
                  </a:lnTo>
                  <a:lnTo>
                    <a:pt x="7863906" y="396000"/>
                  </a:lnTo>
                  <a:lnTo>
                    <a:pt x="7130032" y="396000"/>
                  </a:lnTo>
                  <a:lnTo>
                    <a:pt x="6241804" y="396000"/>
                  </a:lnTo>
                  <a:lnTo>
                    <a:pt x="5184519" y="396000"/>
                  </a:lnTo>
                  <a:lnTo>
                    <a:pt x="3943480" y="396000"/>
                  </a:lnTo>
                  <a:lnTo>
                    <a:pt x="2503986" y="396000"/>
                  </a:lnTo>
                  <a:lnTo>
                    <a:pt x="851339" y="396000"/>
                  </a:lnTo>
                  <a:lnTo>
                    <a:pt x="777876" y="396000"/>
                  </a:lnTo>
                  <a:lnTo>
                    <a:pt x="603403" y="396000"/>
                  </a:lnTo>
                  <a:lnTo>
                    <a:pt x="263640" y="396000"/>
                  </a:lnTo>
                  <a:lnTo>
                    <a:pt x="208715" y="396000"/>
                  </a:lnTo>
                  <a:cubicBezTo>
                    <a:pt x="208715" y="396000"/>
                    <a:pt x="208715" y="396000"/>
                    <a:pt x="0" y="198305"/>
                  </a:cubicBezTo>
                  <a:cubicBezTo>
                    <a:pt x="0" y="198305"/>
                    <a:pt x="0" y="198305"/>
                    <a:pt x="0" y="2918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00"/>
            </a:p>
          </p:txBody>
        </p:sp>
        <p:cxnSp>
          <p:nvCxnSpPr>
            <p:cNvPr id="17" name="直線コネクタ 16">
              <a:extLst>
                <a:ext uri="{FF2B5EF4-FFF2-40B4-BE49-F238E27FC236}">
                  <a16:creationId xmlns:a16="http://schemas.microsoft.com/office/drawing/2014/main" id="{34DB3166-9AB5-43FB-8591-93246638EB08}"/>
                </a:ext>
              </a:extLst>
            </p:cNvPr>
            <p:cNvCxnSpPr>
              <a:cxnSpLocks/>
            </p:cNvCxnSpPr>
            <p:nvPr userDrawn="1"/>
          </p:nvCxnSpPr>
          <p:spPr>
            <a:xfrm>
              <a:off x="9408319"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D40C9C0E-769C-4D22-A484-B325C7ECE503}"/>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2" name="タイトル 1">
            <a:extLst>
              <a:ext uri="{FF2B5EF4-FFF2-40B4-BE49-F238E27FC236}">
                <a16:creationId xmlns:a16="http://schemas.microsoft.com/office/drawing/2014/main" id="{ED4B86B0-3BB3-4009-9A6E-83BD54068242}"/>
              </a:ext>
            </a:extLst>
          </p:cNvPr>
          <p:cNvSpPr>
            <a:spLocks noGrp="1"/>
          </p:cNvSpPr>
          <p:nvPr userDrawn="1">
            <p:ph type="title" hasCustomPrompt="1"/>
          </p:nvPr>
        </p:nvSpPr>
        <p:spPr bwMode="white">
          <a:xfrm>
            <a:off x="150024" y="486491"/>
            <a:ext cx="8605363" cy="359244"/>
          </a:xfrm>
          <a:prstGeom prst="rect">
            <a:avLst/>
          </a:prstGeom>
        </p:spPr>
        <p:txBody>
          <a:bodyPr lIns="252000" tIns="0" rIns="0" bIns="0" anchor="ctr" anchorCtr="0"/>
          <a:lstStyle>
            <a:lvl1pPr algn="l">
              <a:defRPr sz="2177"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54" name="コンテンツ プレースホルダー 3">
            <a:extLst>
              <a:ext uri="{FF2B5EF4-FFF2-40B4-BE49-F238E27FC236}">
                <a16:creationId xmlns:a16="http://schemas.microsoft.com/office/drawing/2014/main" id="{F530AFF5-0F75-4301-B416-E2BDE7D4B1D3}"/>
              </a:ext>
            </a:extLst>
          </p:cNvPr>
          <p:cNvSpPr>
            <a:spLocks noGrp="1"/>
          </p:cNvSpPr>
          <p:nvPr userDrawn="1">
            <p:ph sz="quarter" idx="11" hasCustomPrompt="1"/>
          </p:nvPr>
        </p:nvSpPr>
        <p:spPr bwMode="white">
          <a:xfrm>
            <a:off x="150024" y="257881"/>
            <a:ext cx="8605363" cy="228610"/>
          </a:xfrm>
          <a:prstGeom prst="rect">
            <a:avLst/>
          </a:prstGeom>
        </p:spPr>
        <p:txBody>
          <a:bodyPr lIns="252000" tIns="0" rIns="0" bIns="0" anchor="ctr" anchorCtr="0"/>
          <a:lstStyle>
            <a:lvl1pPr algn="l">
              <a:defRPr sz="1270"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第</a:t>
            </a:r>
            <a:r>
              <a:rPr kumimoji="1" lang="en-US" altLang="ja-JP" dirty="0"/>
              <a:t>2</a:t>
            </a:r>
            <a:r>
              <a:rPr kumimoji="1" lang="ja-JP" altLang="en-US" dirty="0"/>
              <a:t>階層（例：章タイトル）</a:t>
            </a:r>
          </a:p>
        </p:txBody>
      </p:sp>
      <p:sp>
        <p:nvSpPr>
          <p:cNvPr id="14" name="コンテンツ プレースホルダー 3">
            <a:extLst>
              <a:ext uri="{FF2B5EF4-FFF2-40B4-BE49-F238E27FC236}">
                <a16:creationId xmlns:a16="http://schemas.microsoft.com/office/drawing/2014/main" id="{BC87C82B-2847-473C-9A48-350F468EE553}"/>
              </a:ext>
            </a:extLst>
          </p:cNvPr>
          <p:cNvSpPr>
            <a:spLocks noGrp="1"/>
          </p:cNvSpPr>
          <p:nvPr>
            <p:ph sz="quarter" idx="13" hasCustomPrompt="1"/>
          </p:nvPr>
        </p:nvSpPr>
        <p:spPr>
          <a:xfrm>
            <a:off x="150024" y="1007807"/>
            <a:ext cx="9605952" cy="1351291"/>
          </a:xfrm>
          <a:prstGeom prst="rect">
            <a:avLst/>
          </a:prstGeom>
          <a:ln w="19050">
            <a:solidFill>
              <a:schemeClr val="tx2"/>
            </a:solidFill>
          </a:ln>
        </p:spPr>
        <p:txBody>
          <a:bodyPr lIns="180000" tIns="180000" rIns="180000" bIns="144000">
            <a:spAutoFit/>
          </a:bodyPr>
          <a:lstStyle>
            <a:lvl1pPr marL="247711" indent="-247711" algn="l">
              <a:lnSpc>
                <a:spcPct val="100000"/>
              </a:lnSpc>
              <a:spcBef>
                <a:spcPts val="544"/>
              </a:spcBef>
              <a:buFont typeface="Wingdings" panose="05000000000000000000" pitchFamily="2" charset="2"/>
              <a:buChar char="n"/>
              <a:defRPr sz="1814"/>
            </a:lvl1pPr>
            <a:lvl2pPr marL="406131" indent="-158420" algn="l">
              <a:lnSpc>
                <a:spcPct val="100000"/>
              </a:lnSpc>
              <a:spcBef>
                <a:spcPts val="363"/>
              </a:spcBef>
              <a:buFont typeface="Arial" panose="020B0604020202020204" pitchFamily="34" charset="0"/>
              <a:buChar char="•"/>
              <a:defRPr sz="1633"/>
            </a:lvl2pPr>
            <a:lvl3pPr marL="626479" indent="-211707" algn="l">
              <a:lnSpc>
                <a:spcPct val="100000"/>
              </a:lnSpc>
              <a:spcBef>
                <a:spcPts val="181"/>
              </a:spcBef>
              <a:buFont typeface="Wingdings" panose="05000000000000000000" pitchFamily="2" charset="2"/>
              <a:buChar char="ü"/>
              <a:defRPr sz="1452"/>
            </a:lvl3pPr>
            <a:lvl4pPr marL="820903" indent="-195864" algn="l">
              <a:lnSpc>
                <a:spcPct val="100000"/>
              </a:lnSpc>
              <a:spcBef>
                <a:spcPts val="181"/>
              </a:spcBef>
              <a:buFont typeface="Meiryo UI" panose="020B0604030504040204" pitchFamily="50" charset="-128"/>
              <a:buChar char="※"/>
              <a:defRPr sz="1089"/>
            </a:lvl4pPr>
            <a:lvl5pPr algn="l">
              <a:defRPr sz="1814"/>
            </a:lvl5pPr>
          </a:lstStyle>
          <a:p>
            <a:pPr lvl="0"/>
            <a:r>
              <a:rPr kumimoji="1" lang="ja-JP" altLang="en-US" dirty="0"/>
              <a:t>リード文（</a:t>
            </a:r>
            <a:r>
              <a:rPr kumimoji="1" lang="en-US" altLang="ja-JP" dirty="0"/>
              <a:t>Tab</a:t>
            </a:r>
            <a:r>
              <a:rPr kumimoji="1" lang="ja-JP" altLang="en-US" dirty="0"/>
              <a:t>キーで行頭文字を第</a:t>
            </a:r>
            <a:r>
              <a:rPr kumimoji="1" lang="en-US" altLang="ja-JP" dirty="0"/>
              <a:t>4</a:t>
            </a:r>
            <a:r>
              <a:rPr kumimoji="1" lang="ja-JP" altLang="en-US" dirty="0"/>
              <a:t>レベルまで選択できます）</a:t>
            </a:r>
          </a:p>
          <a:p>
            <a:pPr lvl="1"/>
            <a:r>
              <a:rPr kumimoji="1" lang="ja-JP" altLang="en-US" dirty="0"/>
              <a:t>第</a:t>
            </a:r>
            <a:r>
              <a:rPr kumimoji="1" lang="en-US" altLang="ja-JP" dirty="0"/>
              <a:t>2</a:t>
            </a:r>
            <a:r>
              <a:rPr kumimoji="1" lang="ja-JP" altLang="en-US" dirty="0"/>
              <a:t>レベル</a:t>
            </a:r>
          </a:p>
          <a:p>
            <a:pPr lvl="2"/>
            <a:r>
              <a:rPr kumimoji="1" lang="ja-JP" altLang="en-US" dirty="0"/>
              <a:t>第</a:t>
            </a:r>
            <a:r>
              <a:rPr kumimoji="1" lang="en-US" altLang="ja-JP" dirty="0"/>
              <a:t>3</a:t>
            </a:r>
            <a:r>
              <a:rPr kumimoji="1" lang="ja-JP" altLang="en-US" dirty="0"/>
              <a:t>レベル</a:t>
            </a:r>
            <a:endParaRPr kumimoji="1" lang="en-US" altLang="ja-JP" dirty="0"/>
          </a:p>
          <a:p>
            <a:pPr lvl="3"/>
            <a:r>
              <a:rPr kumimoji="1" lang="ja-JP" altLang="en-US" dirty="0"/>
              <a:t>第</a:t>
            </a:r>
            <a:r>
              <a:rPr kumimoji="1" lang="en-US" altLang="ja-JP" dirty="0"/>
              <a:t>4</a:t>
            </a:r>
            <a:r>
              <a:rPr kumimoji="1" lang="ja-JP" altLang="en-US" dirty="0"/>
              <a:t>レベル</a:t>
            </a:r>
          </a:p>
        </p:txBody>
      </p:sp>
      <p:sp>
        <p:nvSpPr>
          <p:cNvPr id="19" name="テキスト ボックス 18">
            <a:extLst>
              <a:ext uri="{FF2B5EF4-FFF2-40B4-BE49-F238E27FC236}">
                <a16:creationId xmlns:a16="http://schemas.microsoft.com/office/drawing/2014/main" id="{BD116480-A486-49AB-86A8-ACD4348D1ACE}"/>
              </a:ext>
            </a:extLst>
          </p:cNvPr>
          <p:cNvSpPr txBox="1"/>
          <p:nvPr userDrawn="1"/>
        </p:nvSpPr>
        <p:spPr>
          <a:xfrm>
            <a:off x="9572459" y="6531415"/>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12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4036131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シンプル">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userDrawn="1">
            <p:ph type="title" hasCustomPrompt="1"/>
          </p:nvPr>
        </p:nvSpPr>
        <p:spPr>
          <a:xfrm>
            <a:off x="150024" y="172143"/>
            <a:ext cx="9005612" cy="293927"/>
          </a:xfrm>
          <a:prstGeom prst="rect">
            <a:avLst/>
          </a:prstGeom>
        </p:spPr>
        <p:txBody>
          <a:bodyPr lIns="72000" tIns="36000" rIns="0" bIns="0" anchor="ctr" anchorCtr="0"/>
          <a:lstStyle>
            <a:lvl1pPr algn="l">
              <a:defRPr sz="1633" b="1">
                <a:solidFill>
                  <a:schemeClr val="bg2"/>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cxnSp>
        <p:nvCxnSpPr>
          <p:cNvPr id="13" name="直線コネクタ 12">
            <a:extLst>
              <a:ext uri="{FF2B5EF4-FFF2-40B4-BE49-F238E27FC236}">
                <a16:creationId xmlns:a16="http://schemas.microsoft.com/office/drawing/2014/main" id="{9C3C82BE-DD9A-46A4-A9AA-9E36F501B193}"/>
              </a:ext>
            </a:extLst>
          </p:cNvPr>
          <p:cNvCxnSpPr>
            <a:cxnSpLocks/>
          </p:cNvCxnSpPr>
          <p:nvPr userDrawn="1"/>
        </p:nvCxnSpPr>
        <p:spPr>
          <a:xfrm flipH="1">
            <a:off x="166204" y="456664"/>
            <a:ext cx="9572632" cy="9406"/>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14" name="Picture 11" descr="ç°å¢ç">
            <a:extLst>
              <a:ext uri="{FF2B5EF4-FFF2-40B4-BE49-F238E27FC236}">
                <a16:creationId xmlns:a16="http://schemas.microsoft.com/office/drawing/2014/main" id="{0CF6094D-B943-4965-A2F6-67DD6FF3FF53}"/>
              </a:ext>
            </a:extLst>
          </p:cNvPr>
          <p:cNvPicPr>
            <a:picLocks noChangeAspect="1" noChangeArrowheads="1"/>
          </p:cNvPicPr>
          <p:nvPr userDrawn="1"/>
        </p:nvPicPr>
        <p:blipFill rotWithShape="1">
          <a:blip r:embed="rId2" cstate="hqprint">
            <a:extLst>
              <a:ext uri="{28A0092B-C50C-407E-A947-70E740481C1C}">
                <a14:useLocalDpi xmlns:a14="http://schemas.microsoft.com/office/drawing/2010/main" val="0"/>
              </a:ext>
            </a:extLst>
          </a:blip>
          <a:srcRect t="7572" b="6659"/>
          <a:stretch/>
        </p:blipFill>
        <p:spPr bwMode="auto">
          <a:xfrm>
            <a:off x="9394400" y="137950"/>
            <a:ext cx="368692" cy="298934"/>
          </a:xfrm>
          <a:prstGeom prst="rect">
            <a:avLst/>
          </a:prstGeom>
          <a:noFill/>
          <a:extLst>
            <a:ext uri="{909E8E84-426E-40DD-AFC4-6F175D3DCCD1}">
              <a14:hiddenFill xmlns:a14="http://schemas.microsoft.com/office/drawing/2010/main">
                <a:solidFill>
                  <a:srgbClr val="FFFFFF"/>
                </a:solidFill>
              </a14:hiddenFill>
            </a:ext>
          </a:extLst>
        </p:spPr>
      </p:pic>
      <p:sp>
        <p:nvSpPr>
          <p:cNvPr id="8" name="コンテンツ プレースホルダー 3">
            <a:extLst>
              <a:ext uri="{FF2B5EF4-FFF2-40B4-BE49-F238E27FC236}">
                <a16:creationId xmlns:a16="http://schemas.microsoft.com/office/drawing/2014/main" id="{7FAF1969-C2E3-41AA-AA1A-27BBD721424E}"/>
              </a:ext>
            </a:extLst>
          </p:cNvPr>
          <p:cNvSpPr>
            <a:spLocks noGrp="1"/>
          </p:cNvSpPr>
          <p:nvPr>
            <p:ph sz="quarter" idx="13" hasCustomPrompt="1"/>
          </p:nvPr>
        </p:nvSpPr>
        <p:spPr>
          <a:xfrm>
            <a:off x="150024" y="531387"/>
            <a:ext cx="9605952" cy="1013258"/>
          </a:xfrm>
          <a:prstGeom prst="rect">
            <a:avLst/>
          </a:prstGeom>
          <a:ln w="19050">
            <a:solidFill>
              <a:schemeClr val="tx2"/>
            </a:solidFill>
          </a:ln>
        </p:spPr>
        <p:txBody>
          <a:bodyPr lIns="144000" tIns="144000" rIns="144000" bIns="108000">
            <a:spAutoFit/>
          </a:bodyPr>
          <a:lstStyle>
            <a:lvl1pPr marL="173094" indent="-173094" algn="l">
              <a:lnSpc>
                <a:spcPct val="100000"/>
              </a:lnSpc>
              <a:spcBef>
                <a:spcPts val="544"/>
              </a:spcBef>
              <a:buFont typeface="Wingdings" panose="05000000000000000000" pitchFamily="2" charset="2"/>
              <a:buChar char="n"/>
              <a:defRPr sz="1270"/>
            </a:lvl1pPr>
            <a:lvl2pPr marL="273634" indent="-92172" algn="l">
              <a:lnSpc>
                <a:spcPct val="100000"/>
              </a:lnSpc>
              <a:spcBef>
                <a:spcPts val="363"/>
              </a:spcBef>
              <a:buFont typeface="Arial" panose="020B0604020202020204" pitchFamily="34" charset="0"/>
              <a:buChar char="•"/>
              <a:defRPr sz="1089"/>
            </a:lvl2pPr>
            <a:lvl3pPr marL="446456" indent="-164181" algn="l">
              <a:lnSpc>
                <a:spcPct val="100000"/>
              </a:lnSpc>
              <a:spcBef>
                <a:spcPts val="181"/>
              </a:spcBef>
              <a:buFont typeface="Wingdings" panose="05000000000000000000" pitchFamily="2" charset="2"/>
              <a:buChar char="ü"/>
              <a:defRPr sz="998"/>
            </a:lvl3pPr>
            <a:lvl4pPr marL="601995" indent="-149779" algn="l">
              <a:lnSpc>
                <a:spcPct val="100000"/>
              </a:lnSpc>
              <a:spcBef>
                <a:spcPts val="181"/>
              </a:spcBef>
              <a:buFont typeface="Meiryo UI" panose="020B0604030504040204" pitchFamily="50" charset="-128"/>
              <a:buChar char="※"/>
              <a:tabLst>
                <a:tab pos="443575" algn="l"/>
              </a:tabLst>
              <a:defRPr sz="907"/>
            </a:lvl4pPr>
            <a:lvl5pPr algn="l">
              <a:defRPr sz="1814"/>
            </a:lvl5pPr>
          </a:lstStyle>
          <a:p>
            <a:pPr lvl="0"/>
            <a:r>
              <a:rPr kumimoji="1" lang="ja-JP" altLang="en-US" dirty="0"/>
              <a:t>リード文レベルあり（</a:t>
            </a:r>
            <a:r>
              <a:rPr kumimoji="1" lang="en-US" altLang="ja-JP" dirty="0"/>
              <a:t>Tab</a:t>
            </a:r>
            <a:r>
              <a:rPr kumimoji="1" lang="ja-JP" altLang="en-US" dirty="0"/>
              <a:t>キーで第</a:t>
            </a:r>
            <a:r>
              <a:rPr kumimoji="1" lang="en-US" altLang="ja-JP" dirty="0"/>
              <a:t>4</a:t>
            </a:r>
            <a:r>
              <a:rPr kumimoji="1" lang="ja-JP" altLang="en-US" dirty="0"/>
              <a:t>レベルまで選べます）</a:t>
            </a:r>
          </a:p>
          <a:p>
            <a:pPr lvl="1"/>
            <a:r>
              <a:rPr kumimoji="1" lang="ja-JP" altLang="en-US" dirty="0"/>
              <a:t>第</a:t>
            </a:r>
            <a:r>
              <a:rPr kumimoji="1" lang="en-US" altLang="ja-JP" dirty="0"/>
              <a:t>2</a:t>
            </a:r>
            <a:r>
              <a:rPr kumimoji="1" lang="ja-JP" altLang="en-US" dirty="0"/>
              <a:t>レベル</a:t>
            </a:r>
          </a:p>
          <a:p>
            <a:pPr lvl="2"/>
            <a:r>
              <a:rPr kumimoji="1" lang="ja-JP" altLang="en-US" dirty="0"/>
              <a:t>第</a:t>
            </a:r>
            <a:r>
              <a:rPr kumimoji="1" lang="en-US" altLang="ja-JP" dirty="0"/>
              <a:t>3</a:t>
            </a:r>
            <a:r>
              <a:rPr kumimoji="1" lang="ja-JP" altLang="en-US" dirty="0"/>
              <a:t>レベル</a:t>
            </a:r>
            <a:endParaRPr kumimoji="1" lang="en-US" altLang="ja-JP" dirty="0"/>
          </a:p>
          <a:p>
            <a:pPr lvl="3"/>
            <a:r>
              <a:rPr kumimoji="1" lang="ja-JP" altLang="en-US" dirty="0"/>
              <a:t>第</a:t>
            </a:r>
            <a:r>
              <a:rPr kumimoji="1" lang="en-US" altLang="ja-JP" dirty="0"/>
              <a:t>4</a:t>
            </a:r>
            <a:r>
              <a:rPr kumimoji="1" lang="ja-JP" altLang="en-US" dirty="0"/>
              <a:t>レベル</a:t>
            </a:r>
          </a:p>
        </p:txBody>
      </p:sp>
      <p:sp>
        <p:nvSpPr>
          <p:cNvPr id="9" name="テキスト ボックス 8">
            <a:extLst>
              <a:ext uri="{FF2B5EF4-FFF2-40B4-BE49-F238E27FC236}">
                <a16:creationId xmlns:a16="http://schemas.microsoft.com/office/drawing/2014/main" id="{8458A46B-62AD-48AA-A85B-344E98192258}"/>
              </a:ext>
            </a:extLst>
          </p:cNvPr>
          <p:cNvSpPr txBox="1"/>
          <p:nvPr userDrawn="1"/>
        </p:nvSpPr>
        <p:spPr>
          <a:xfrm>
            <a:off x="9572459" y="6531415"/>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12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3371212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予算ポンチ絵">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p:ph type="title" hasCustomPrompt="1"/>
          </p:nvPr>
        </p:nvSpPr>
        <p:spPr>
          <a:xfrm>
            <a:off x="150024" y="172143"/>
            <a:ext cx="8905550" cy="293927"/>
          </a:xfrm>
          <a:prstGeom prst="rect">
            <a:avLst/>
          </a:prstGeom>
        </p:spPr>
        <p:txBody>
          <a:bodyPr lIns="72000" tIns="36000" rIns="0" bIns="0" anchor="ctr" anchorCtr="0"/>
          <a:lstStyle>
            <a:lvl1pPr algn="l">
              <a:defRPr sz="1633" b="1">
                <a:solidFill>
                  <a:schemeClr val="bg2"/>
                </a:solidFill>
                <a:latin typeface="Meiryo UI" panose="020B0604030504040204" pitchFamily="50" charset="-128"/>
                <a:ea typeface="Meiryo UI" panose="020B0604030504040204" pitchFamily="50" charset="-128"/>
              </a:defRPr>
            </a:lvl1pPr>
          </a:lstStyle>
          <a:p>
            <a:r>
              <a:rPr kumimoji="1" lang="ja-JP" altLang="en-US" dirty="0"/>
              <a:t>事業名を記入（○○省連携事業）</a:t>
            </a:r>
          </a:p>
        </p:txBody>
      </p:sp>
      <p:pic>
        <p:nvPicPr>
          <p:cNvPr id="11" name="グラフィックス 4">
            <a:extLst>
              <a:ext uri="{FF2B5EF4-FFF2-40B4-BE49-F238E27FC236}">
                <a16:creationId xmlns:a16="http://schemas.microsoft.com/office/drawing/2014/main" id="{3A88E330-170F-4EB6-B0EE-6B45EEBC0B9C}"/>
              </a:ext>
            </a:extLst>
          </p:cNvPr>
          <p:cNvPicPr>
            <a:picLocks/>
          </p:cNvPicPr>
          <p:nvPr userDrawn="1"/>
        </p:nvPicPr>
        <p:blipFill>
          <a:blip r:embed="rId2">
            <a:extLst>
              <a:ext uri="{96DAC541-7B7A-43D3-8B79-37D633B846F1}">
                <asvg:svgBlip xmlns:asvg="http://schemas.microsoft.com/office/drawing/2016/SVG/main" r:embed="rId3"/>
              </a:ext>
            </a:extLst>
          </a:blip>
          <a:stretch>
            <a:fillRect/>
          </a:stretch>
        </p:blipFill>
        <p:spPr>
          <a:xfrm>
            <a:off x="150024" y="6368678"/>
            <a:ext cx="9605952" cy="326585"/>
          </a:xfrm>
          <a:prstGeom prst="rect">
            <a:avLst/>
          </a:prstGeom>
          <a:ln>
            <a:noFill/>
          </a:ln>
        </p:spPr>
      </p:pic>
      <p:sp>
        <p:nvSpPr>
          <p:cNvPr id="12" name="テキスト ボックス 11">
            <a:extLst>
              <a:ext uri="{FF2B5EF4-FFF2-40B4-BE49-F238E27FC236}">
                <a16:creationId xmlns:a16="http://schemas.microsoft.com/office/drawing/2014/main" id="{94A05131-CD38-4DAA-A727-2378740DE858}"/>
              </a:ext>
            </a:extLst>
          </p:cNvPr>
          <p:cNvSpPr txBox="1"/>
          <p:nvPr userDrawn="1"/>
        </p:nvSpPr>
        <p:spPr bwMode="white">
          <a:xfrm>
            <a:off x="157884" y="6368678"/>
            <a:ext cx="1078684" cy="326585"/>
          </a:xfrm>
          <a:prstGeom prst="rect">
            <a:avLst/>
          </a:prstGeom>
          <a:noFill/>
        </p:spPr>
        <p:txBody>
          <a:bodyPr wrap="square" lIns="97976" tIns="0" rIns="0" bIns="0" rtlCol="0" anchor="ctr">
            <a:noAutofit/>
          </a:bodyPr>
          <a:lstStyle/>
          <a:p>
            <a:r>
              <a:rPr lang="ja-JP" altLang="en-US" sz="1089" b="1" dirty="0">
                <a:solidFill>
                  <a:schemeClr val="bg1"/>
                </a:solidFill>
                <a:latin typeface="Meiryo UI" panose="020B0604030504040204" pitchFamily="50" charset="-128"/>
                <a:ea typeface="Meiryo UI" panose="020B0604030504040204" pitchFamily="50" charset="-128"/>
              </a:rPr>
              <a:t>お問合せ先：</a:t>
            </a:r>
          </a:p>
        </p:txBody>
      </p:sp>
      <p:sp>
        <p:nvSpPr>
          <p:cNvPr id="15" name="テキスト ボックス 14">
            <a:extLst>
              <a:ext uri="{FF2B5EF4-FFF2-40B4-BE49-F238E27FC236}">
                <a16:creationId xmlns:a16="http://schemas.microsoft.com/office/drawing/2014/main" id="{2BD77E91-C9FE-4338-9D09-008455B00AB5}"/>
              </a:ext>
            </a:extLst>
          </p:cNvPr>
          <p:cNvSpPr txBox="1"/>
          <p:nvPr userDrawn="1"/>
        </p:nvSpPr>
        <p:spPr>
          <a:xfrm>
            <a:off x="147475" y="2173436"/>
            <a:ext cx="5021847" cy="261268"/>
          </a:xfrm>
          <a:prstGeom prst="rect">
            <a:avLst/>
          </a:prstGeom>
          <a:noFill/>
        </p:spPr>
        <p:txBody>
          <a:bodyPr wrap="square" lIns="0" tIns="0" bIns="65317" rtlCol="0" anchor="b" anchorCtr="0">
            <a:noAutofit/>
          </a:bodyPr>
          <a:lstStyle/>
          <a:p>
            <a:r>
              <a:rPr lang="en-US" altLang="ja-JP" sz="1371" b="1" dirty="0">
                <a:solidFill>
                  <a:schemeClr val="bg2"/>
                </a:solidFill>
                <a:latin typeface="Meiryo UI" panose="020B0604030504040204" pitchFamily="50" charset="-128"/>
                <a:ea typeface="Meiryo UI" panose="020B0604030504040204" pitchFamily="50" charset="-128"/>
              </a:rPr>
              <a:t>2. </a:t>
            </a:r>
            <a:r>
              <a:rPr lang="ja-JP" altLang="en-US" sz="1371" b="1" dirty="0">
                <a:solidFill>
                  <a:schemeClr val="bg2"/>
                </a:solidFill>
                <a:latin typeface="Meiryo UI" panose="020B0604030504040204" pitchFamily="50" charset="-128"/>
                <a:ea typeface="Meiryo UI" panose="020B0604030504040204" pitchFamily="50" charset="-128"/>
              </a:rPr>
              <a:t>事業内容</a:t>
            </a:r>
          </a:p>
        </p:txBody>
      </p:sp>
      <p:sp>
        <p:nvSpPr>
          <p:cNvPr id="17" name="テキスト プレースホルダー 37">
            <a:extLst>
              <a:ext uri="{FF2B5EF4-FFF2-40B4-BE49-F238E27FC236}">
                <a16:creationId xmlns:a16="http://schemas.microsoft.com/office/drawing/2014/main" id="{B025C42B-6C2E-46D5-B3BF-74CB50E2240D}"/>
              </a:ext>
            </a:extLst>
          </p:cNvPr>
          <p:cNvSpPr>
            <a:spLocks noGrp="1"/>
          </p:cNvSpPr>
          <p:nvPr>
            <p:ph type="body" sz="quarter" idx="13" hasCustomPrompt="1"/>
          </p:nvPr>
        </p:nvSpPr>
        <p:spPr>
          <a:xfrm>
            <a:off x="1323832" y="5458321"/>
            <a:ext cx="4002494" cy="228610"/>
          </a:xfrm>
        </p:spPr>
        <p:txBody>
          <a:bodyPr lIns="0" tIns="0" rIns="0" bIns="0" anchor="ctr">
            <a:normAutofit/>
          </a:bodyPr>
          <a:lstStyle>
            <a:lvl1pPr marL="0" indent="0" algn="l">
              <a:lnSpc>
                <a:spcPct val="120000"/>
              </a:lnSpc>
              <a:spcBef>
                <a:spcPts val="0"/>
              </a:spcBef>
              <a:buFont typeface="Wingdings" panose="05000000000000000000" pitchFamily="2" charset="2"/>
              <a:buNone/>
              <a:defRPr sz="117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赤色の吹出しに示した選択肢の中から選択して記載</a:t>
            </a:r>
            <a:endParaRPr kumimoji="1" lang="en-US" altLang="ja-JP" dirty="0"/>
          </a:p>
        </p:txBody>
      </p:sp>
      <p:sp>
        <p:nvSpPr>
          <p:cNvPr id="18" name="テキスト プレースホルダー 37">
            <a:extLst>
              <a:ext uri="{FF2B5EF4-FFF2-40B4-BE49-F238E27FC236}">
                <a16:creationId xmlns:a16="http://schemas.microsoft.com/office/drawing/2014/main" id="{E3E103C1-FA4F-413B-B322-F7A71AB7D111}"/>
              </a:ext>
            </a:extLst>
          </p:cNvPr>
          <p:cNvSpPr>
            <a:spLocks noGrp="1"/>
          </p:cNvSpPr>
          <p:nvPr>
            <p:ph type="body" sz="quarter" idx="14" hasCustomPrompt="1"/>
          </p:nvPr>
        </p:nvSpPr>
        <p:spPr>
          <a:xfrm>
            <a:off x="150025" y="2432672"/>
            <a:ext cx="5019297" cy="2576498"/>
          </a:xfrm>
        </p:spPr>
        <p:txBody>
          <a:bodyPr lIns="0" tIns="72000" rIns="0" bIns="0" anchor="t">
            <a:noAutofit/>
          </a:bodyPr>
          <a:lstStyle>
            <a:lvl1pPr marL="0" indent="0" algn="l">
              <a:lnSpc>
                <a:spcPct val="120000"/>
              </a:lnSpc>
              <a:spcBef>
                <a:spcPts val="0"/>
              </a:spcBef>
              <a:buFont typeface="Arial" panose="020B0604020202020204" pitchFamily="34" charset="0"/>
              <a:buNone/>
              <a:defRPr sz="1089">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事業内容を説明</a:t>
            </a:r>
            <a:endParaRPr kumimoji="1" lang="en-US" altLang="ja-JP" dirty="0"/>
          </a:p>
        </p:txBody>
      </p:sp>
      <p:sp>
        <p:nvSpPr>
          <p:cNvPr id="19" name="テキスト プレースホルダー 37">
            <a:extLst>
              <a:ext uri="{FF2B5EF4-FFF2-40B4-BE49-F238E27FC236}">
                <a16:creationId xmlns:a16="http://schemas.microsoft.com/office/drawing/2014/main" id="{6F2F8E83-D6AE-4DFB-A6DE-B46846AD141C}"/>
              </a:ext>
            </a:extLst>
          </p:cNvPr>
          <p:cNvSpPr>
            <a:spLocks noGrp="1"/>
          </p:cNvSpPr>
          <p:nvPr>
            <p:ph type="body" sz="quarter" idx="15" hasCustomPrompt="1"/>
          </p:nvPr>
        </p:nvSpPr>
        <p:spPr>
          <a:xfrm>
            <a:off x="1205099" y="1236259"/>
            <a:ext cx="8538654" cy="653171"/>
          </a:xfrm>
        </p:spPr>
        <p:txBody>
          <a:bodyPr lIns="108000" tIns="36000" rIns="0" bIns="0" anchor="t" anchorCtr="0">
            <a:noAutofit/>
          </a:bodyPr>
          <a:lstStyle>
            <a:lvl1pPr marL="223832" indent="-223832" algn="l">
              <a:lnSpc>
                <a:spcPct val="120000"/>
              </a:lnSpc>
              <a:spcBef>
                <a:spcPts val="0"/>
              </a:spcBef>
              <a:buFont typeface="+mj-ea"/>
              <a:buAutoNum type="circleNumDbPlain"/>
              <a:defRPr sz="1089">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事業の目的を箇条書きで記載。</a:t>
            </a:r>
            <a:endParaRPr kumimoji="1" lang="en-US" altLang="ja-JP" dirty="0"/>
          </a:p>
          <a:p>
            <a:pPr lvl="0"/>
            <a:r>
              <a:rPr kumimoji="1" lang="ja-JP" altLang="en-US" dirty="0"/>
              <a:t>　</a:t>
            </a:r>
            <a:endParaRPr kumimoji="1" lang="en-US" altLang="ja-JP" dirty="0"/>
          </a:p>
          <a:p>
            <a:pPr lvl="0"/>
            <a:r>
              <a:rPr kumimoji="1" lang="ja-JP" altLang="en-US" dirty="0"/>
              <a:t>　</a:t>
            </a:r>
          </a:p>
          <a:p>
            <a:pPr lvl="0"/>
            <a:endParaRPr kumimoji="1" lang="en-US" altLang="ja-JP" dirty="0"/>
          </a:p>
        </p:txBody>
      </p:sp>
      <p:cxnSp>
        <p:nvCxnSpPr>
          <p:cNvPr id="20" name="直線コネクタ 19">
            <a:extLst>
              <a:ext uri="{FF2B5EF4-FFF2-40B4-BE49-F238E27FC236}">
                <a16:creationId xmlns:a16="http://schemas.microsoft.com/office/drawing/2014/main" id="{575E979F-E9D2-4856-B687-9C1FF17E73ED}"/>
              </a:ext>
            </a:extLst>
          </p:cNvPr>
          <p:cNvCxnSpPr/>
          <p:nvPr userDrawn="1"/>
        </p:nvCxnSpPr>
        <p:spPr>
          <a:xfrm flipV="1">
            <a:off x="1205099" y="1236259"/>
            <a:ext cx="0" cy="653171"/>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7EAAD990-8616-4EFB-8C8F-39F44D2719A7}"/>
              </a:ext>
            </a:extLst>
          </p:cNvPr>
          <p:cNvSpPr txBox="1"/>
          <p:nvPr userDrawn="1"/>
        </p:nvSpPr>
        <p:spPr>
          <a:xfrm>
            <a:off x="150025" y="1399552"/>
            <a:ext cx="1055075" cy="326585"/>
          </a:xfrm>
          <a:prstGeom prst="rect">
            <a:avLst/>
          </a:prstGeom>
          <a:noFill/>
        </p:spPr>
        <p:txBody>
          <a:bodyPr wrap="square" lIns="0" tIns="0" rIns="0" bIns="0" rtlCol="0" anchor="ctr">
            <a:noAutofit/>
          </a:bodyPr>
          <a:lstStyle/>
          <a:p>
            <a:r>
              <a:rPr lang="en-US" altLang="ja-JP" sz="1371" b="1" dirty="0">
                <a:solidFill>
                  <a:schemeClr val="bg2"/>
                </a:solidFill>
                <a:latin typeface="Meiryo UI" panose="020B0604030504040204" pitchFamily="50" charset="-128"/>
                <a:ea typeface="Meiryo UI" panose="020B0604030504040204" pitchFamily="50" charset="-128"/>
              </a:rPr>
              <a:t>1. </a:t>
            </a:r>
            <a:r>
              <a:rPr lang="ja-JP" altLang="en-US" sz="1371" b="1" dirty="0">
                <a:solidFill>
                  <a:schemeClr val="bg2"/>
                </a:solidFill>
                <a:latin typeface="Meiryo UI" panose="020B0604030504040204" pitchFamily="50" charset="-128"/>
                <a:ea typeface="Meiryo UI" panose="020B0604030504040204" pitchFamily="50" charset="-128"/>
              </a:rPr>
              <a:t>事業目的</a:t>
            </a:r>
          </a:p>
        </p:txBody>
      </p:sp>
      <p:sp>
        <p:nvSpPr>
          <p:cNvPr id="22" name="テキスト プレースホルダー 36">
            <a:extLst>
              <a:ext uri="{FF2B5EF4-FFF2-40B4-BE49-F238E27FC236}">
                <a16:creationId xmlns:a16="http://schemas.microsoft.com/office/drawing/2014/main" id="{6B374390-D51B-435B-BC83-E2B9C6EF2D83}"/>
              </a:ext>
            </a:extLst>
          </p:cNvPr>
          <p:cNvSpPr>
            <a:spLocks noGrp="1"/>
          </p:cNvSpPr>
          <p:nvPr>
            <p:ph type="body" sz="quarter" idx="24" hasCustomPrompt="1"/>
          </p:nvPr>
        </p:nvSpPr>
        <p:spPr bwMode="white">
          <a:xfrm>
            <a:off x="1130426" y="6368678"/>
            <a:ext cx="8605363" cy="326585"/>
          </a:xfrm>
        </p:spPr>
        <p:txBody>
          <a:bodyPr lIns="0" tIns="18000" rIns="108000" bIns="0" anchor="ctr">
            <a:noAutofit/>
          </a:bodyPr>
          <a:lstStyle>
            <a:lvl1pPr marL="0" indent="0" algn="l">
              <a:buNone/>
              <a:defRPr sz="1089" b="1">
                <a:solidFill>
                  <a:schemeClr val="bg1"/>
                </a:solidFill>
                <a:latin typeface="Meiryo UI" panose="020B0604030504040204" pitchFamily="50" charset="-128"/>
                <a:ea typeface="Meiryo UI" panose="020B0604030504040204" pitchFamily="50" charset="-128"/>
              </a:defRPr>
            </a:lvl1pPr>
          </a:lstStyle>
          <a:p>
            <a:pPr lvl="0"/>
            <a:r>
              <a:rPr kumimoji="1" lang="ja-JP" altLang="en-US" dirty="0"/>
              <a:t>問合せ先を記載</a:t>
            </a:r>
          </a:p>
        </p:txBody>
      </p:sp>
      <p:sp>
        <p:nvSpPr>
          <p:cNvPr id="23" name="テキスト ボックス 22">
            <a:extLst>
              <a:ext uri="{FF2B5EF4-FFF2-40B4-BE49-F238E27FC236}">
                <a16:creationId xmlns:a16="http://schemas.microsoft.com/office/drawing/2014/main" id="{3300BF32-8B86-43CF-9624-64796ABDAC3D}"/>
              </a:ext>
            </a:extLst>
          </p:cNvPr>
          <p:cNvSpPr txBox="1"/>
          <p:nvPr userDrawn="1"/>
        </p:nvSpPr>
        <p:spPr>
          <a:xfrm>
            <a:off x="404194" y="5458321"/>
            <a:ext cx="900561" cy="228610"/>
          </a:xfrm>
          <a:prstGeom prst="rect">
            <a:avLst/>
          </a:prstGeom>
          <a:noFill/>
        </p:spPr>
        <p:txBody>
          <a:bodyPr wrap="none" lIns="0" tIns="0" rIns="0" bIns="0" rtlCol="0" anchor="ctr">
            <a:noAutofit/>
          </a:bodyPr>
          <a:lstStyle/>
          <a:p>
            <a:pPr algn="dist"/>
            <a:r>
              <a:rPr lang="ja-JP" altLang="en-US" sz="1175" dirty="0">
                <a:solidFill>
                  <a:schemeClr val="tx1"/>
                </a:solidFill>
                <a:latin typeface="Meiryo UI" panose="020B0604030504040204" pitchFamily="50" charset="-128"/>
                <a:ea typeface="Meiryo UI" panose="020B0604030504040204" pitchFamily="50" charset="-128"/>
              </a:rPr>
              <a:t>■事業形態：</a:t>
            </a:r>
          </a:p>
        </p:txBody>
      </p:sp>
      <p:sp>
        <p:nvSpPr>
          <p:cNvPr id="24" name="テキスト プレースホルダー 37">
            <a:extLst>
              <a:ext uri="{FF2B5EF4-FFF2-40B4-BE49-F238E27FC236}">
                <a16:creationId xmlns:a16="http://schemas.microsoft.com/office/drawing/2014/main" id="{31F24937-C017-44CE-9CF8-846D2BCE722E}"/>
              </a:ext>
            </a:extLst>
          </p:cNvPr>
          <p:cNvSpPr>
            <a:spLocks noGrp="1"/>
          </p:cNvSpPr>
          <p:nvPr>
            <p:ph type="body" sz="quarter" idx="27" hasCustomPrompt="1"/>
          </p:nvPr>
        </p:nvSpPr>
        <p:spPr>
          <a:xfrm>
            <a:off x="1323832" y="5717548"/>
            <a:ext cx="4002494" cy="228610"/>
          </a:xfrm>
        </p:spPr>
        <p:txBody>
          <a:bodyPr lIns="0" tIns="0" rIns="0" bIns="0" anchor="ctr">
            <a:normAutofit/>
          </a:bodyPr>
          <a:lstStyle>
            <a:lvl1pPr marL="0" indent="0" algn="l">
              <a:lnSpc>
                <a:spcPct val="120000"/>
              </a:lnSpc>
              <a:spcBef>
                <a:spcPts val="0"/>
              </a:spcBef>
              <a:buFont typeface="Wingdings" panose="05000000000000000000" pitchFamily="2" charset="2"/>
              <a:buNone/>
              <a:defRPr sz="117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橙色の吹出しに示した選択肢の中から選択して記載</a:t>
            </a:r>
          </a:p>
        </p:txBody>
      </p:sp>
      <p:sp>
        <p:nvSpPr>
          <p:cNvPr id="25" name="テキスト プレースホルダー 37">
            <a:extLst>
              <a:ext uri="{FF2B5EF4-FFF2-40B4-BE49-F238E27FC236}">
                <a16:creationId xmlns:a16="http://schemas.microsoft.com/office/drawing/2014/main" id="{ABBEB580-4D48-42D5-8B77-AE5AFC4BFD24}"/>
              </a:ext>
            </a:extLst>
          </p:cNvPr>
          <p:cNvSpPr>
            <a:spLocks noGrp="1"/>
          </p:cNvSpPr>
          <p:nvPr>
            <p:ph type="body" sz="quarter" idx="28" hasCustomPrompt="1"/>
          </p:nvPr>
        </p:nvSpPr>
        <p:spPr>
          <a:xfrm>
            <a:off x="1323832" y="5976775"/>
            <a:ext cx="4002494" cy="228610"/>
          </a:xfrm>
        </p:spPr>
        <p:txBody>
          <a:bodyPr lIns="0" tIns="0" rIns="0" bIns="0" anchor="ctr">
            <a:normAutofit/>
          </a:bodyPr>
          <a:lstStyle>
            <a:lvl1pPr marL="0" indent="0" algn="l">
              <a:lnSpc>
                <a:spcPct val="120000"/>
              </a:lnSpc>
              <a:spcBef>
                <a:spcPts val="0"/>
              </a:spcBef>
              <a:buFont typeface="Wingdings" panose="05000000000000000000" pitchFamily="2" charset="2"/>
              <a:buNone/>
              <a:defRPr sz="1175">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令和２年度～令和○年度（予定）　と記載</a:t>
            </a:r>
          </a:p>
        </p:txBody>
      </p:sp>
      <p:sp>
        <p:nvSpPr>
          <p:cNvPr id="26" name="テキスト ボックス 25">
            <a:extLst>
              <a:ext uri="{FF2B5EF4-FFF2-40B4-BE49-F238E27FC236}">
                <a16:creationId xmlns:a16="http://schemas.microsoft.com/office/drawing/2014/main" id="{0CA0E264-5881-41CB-8BC4-C831A2A4DFEB}"/>
              </a:ext>
            </a:extLst>
          </p:cNvPr>
          <p:cNvSpPr txBox="1"/>
          <p:nvPr userDrawn="1"/>
        </p:nvSpPr>
        <p:spPr>
          <a:xfrm>
            <a:off x="404194" y="5976775"/>
            <a:ext cx="900561" cy="228610"/>
          </a:xfrm>
          <a:prstGeom prst="rect">
            <a:avLst/>
          </a:prstGeom>
          <a:noFill/>
        </p:spPr>
        <p:txBody>
          <a:bodyPr wrap="none" lIns="0" tIns="0" rIns="0" bIns="0" rtlCol="0" anchor="ctr">
            <a:noAutofit/>
          </a:bodyPr>
          <a:lstStyle/>
          <a:p>
            <a:pPr algn="dist"/>
            <a:r>
              <a:rPr lang="ja-JP" altLang="en-US" sz="1175" dirty="0">
                <a:solidFill>
                  <a:schemeClr val="tx1"/>
                </a:solidFill>
                <a:latin typeface="Meiryo UI" panose="020B0604030504040204" pitchFamily="50" charset="-128"/>
                <a:ea typeface="Meiryo UI" panose="020B0604030504040204" pitchFamily="50" charset="-128"/>
              </a:rPr>
              <a:t>■実施期間：</a:t>
            </a:r>
          </a:p>
        </p:txBody>
      </p:sp>
      <p:cxnSp>
        <p:nvCxnSpPr>
          <p:cNvPr id="27" name="直線コネクタ 26">
            <a:extLst>
              <a:ext uri="{FF2B5EF4-FFF2-40B4-BE49-F238E27FC236}">
                <a16:creationId xmlns:a16="http://schemas.microsoft.com/office/drawing/2014/main" id="{49DD02CD-CB82-437F-852D-57086C0391BD}"/>
              </a:ext>
            </a:extLst>
          </p:cNvPr>
          <p:cNvCxnSpPr>
            <a:cxnSpLocks/>
          </p:cNvCxnSpPr>
          <p:nvPr userDrawn="1"/>
        </p:nvCxnSpPr>
        <p:spPr>
          <a:xfrm flipH="1">
            <a:off x="147475" y="447259"/>
            <a:ext cx="9591361" cy="18811"/>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テキスト プレースホルダー 37">
            <a:extLst>
              <a:ext uri="{FF2B5EF4-FFF2-40B4-BE49-F238E27FC236}">
                <a16:creationId xmlns:a16="http://schemas.microsoft.com/office/drawing/2014/main" id="{8F4CACCF-DF59-40E0-8B22-3CC88D955CF8}"/>
              </a:ext>
            </a:extLst>
          </p:cNvPr>
          <p:cNvSpPr>
            <a:spLocks noGrp="1"/>
          </p:cNvSpPr>
          <p:nvPr>
            <p:ph type="body" sz="quarter" idx="17" hasCustomPrompt="1"/>
          </p:nvPr>
        </p:nvSpPr>
        <p:spPr>
          <a:xfrm>
            <a:off x="147474" y="447259"/>
            <a:ext cx="8938681" cy="293927"/>
          </a:xfrm>
        </p:spPr>
        <p:txBody>
          <a:bodyPr lIns="0" tIns="0" rIns="0" bIns="0" anchor="ctr" anchorCtr="0">
            <a:normAutofit/>
          </a:bodyPr>
          <a:lstStyle>
            <a:lvl1pPr marL="0" indent="0" algn="r">
              <a:lnSpc>
                <a:spcPct val="120000"/>
              </a:lnSpc>
              <a:spcBef>
                <a:spcPts val="0"/>
              </a:spcBef>
              <a:buFont typeface="Arial" panose="020B0604020202020204" pitchFamily="34" charset="0"/>
              <a:buNone/>
              <a:defRPr sz="1175">
                <a:solidFill>
                  <a:schemeClr val="tx1"/>
                </a:solidFill>
                <a:latin typeface="Meiryo UI" panose="020B0604030504040204" pitchFamily="50" charset="-128"/>
                <a:ea typeface="Meiryo UI" panose="020B0604030504040204" pitchFamily="50" charset="-128"/>
              </a:defRPr>
            </a:lvl1pPr>
          </a:lstStyle>
          <a:p>
            <a:pPr lvl="0"/>
            <a:r>
              <a:rPr kumimoji="1" lang="en-US" altLang="ja-JP" dirty="0"/>
              <a:t>【</a:t>
            </a:r>
            <a:r>
              <a:rPr kumimoji="1" lang="ja-JP" altLang="en-US" dirty="0"/>
              <a:t>令和２年度要求額 </a:t>
            </a:r>
            <a:r>
              <a:rPr kumimoji="1" lang="en-US" altLang="ja-JP" dirty="0"/>
              <a:t>0,000</a:t>
            </a:r>
            <a:r>
              <a:rPr kumimoji="1" lang="ja-JP" altLang="en-US" dirty="0"/>
              <a:t>百万円（</a:t>
            </a:r>
            <a:r>
              <a:rPr kumimoji="1" lang="en-US" altLang="ja-JP" dirty="0"/>
              <a:t>0,000</a:t>
            </a:r>
            <a:r>
              <a:rPr kumimoji="1" lang="ja-JP" altLang="en-US" dirty="0"/>
              <a:t>百万円）</a:t>
            </a:r>
            <a:r>
              <a:rPr kumimoji="1" lang="en-US" altLang="ja-JP" dirty="0"/>
              <a:t>】</a:t>
            </a:r>
          </a:p>
        </p:txBody>
      </p:sp>
      <p:cxnSp>
        <p:nvCxnSpPr>
          <p:cNvPr id="30" name="直線コネクタ 29">
            <a:extLst>
              <a:ext uri="{FF2B5EF4-FFF2-40B4-BE49-F238E27FC236}">
                <a16:creationId xmlns:a16="http://schemas.microsoft.com/office/drawing/2014/main" id="{EC97E369-E6B0-4356-818A-927158B52DA6}"/>
              </a:ext>
            </a:extLst>
          </p:cNvPr>
          <p:cNvCxnSpPr/>
          <p:nvPr userDrawn="1"/>
        </p:nvCxnSpPr>
        <p:spPr>
          <a:xfrm>
            <a:off x="150024" y="2432672"/>
            <a:ext cx="5003118"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2" name="テキスト プレースホルダー 37">
            <a:extLst>
              <a:ext uri="{FF2B5EF4-FFF2-40B4-BE49-F238E27FC236}">
                <a16:creationId xmlns:a16="http://schemas.microsoft.com/office/drawing/2014/main" id="{05AEDB54-2F1F-4D55-B5C5-B02A1E6CADAB}"/>
              </a:ext>
            </a:extLst>
          </p:cNvPr>
          <p:cNvSpPr>
            <a:spLocks noGrp="1"/>
          </p:cNvSpPr>
          <p:nvPr>
            <p:ph type="body" sz="quarter" idx="29" hasCustomPrompt="1"/>
          </p:nvPr>
        </p:nvSpPr>
        <p:spPr>
          <a:xfrm>
            <a:off x="5565613" y="2432672"/>
            <a:ext cx="4190362" cy="3755733"/>
          </a:xfrm>
        </p:spPr>
        <p:txBody>
          <a:bodyPr lIns="0" tIns="72000" rIns="0" bIns="0" anchor="t">
            <a:noAutofit/>
          </a:bodyPr>
          <a:lstStyle>
            <a:lvl1pPr marL="0" indent="0" algn="l">
              <a:lnSpc>
                <a:spcPct val="120000"/>
              </a:lnSpc>
              <a:spcBef>
                <a:spcPts val="0"/>
              </a:spcBef>
              <a:buFont typeface="Arial" panose="020B0604020202020204" pitchFamily="34" charset="0"/>
              <a:buNone/>
              <a:defRPr sz="1089">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図・写真等を交えつつ、このスペースに納まるよう記述</a:t>
            </a:r>
          </a:p>
        </p:txBody>
      </p:sp>
      <p:cxnSp>
        <p:nvCxnSpPr>
          <p:cNvPr id="33" name="直線コネクタ 32">
            <a:extLst>
              <a:ext uri="{FF2B5EF4-FFF2-40B4-BE49-F238E27FC236}">
                <a16:creationId xmlns:a16="http://schemas.microsoft.com/office/drawing/2014/main" id="{93ABC200-7A3B-4D6E-9A7A-DD056E784D0D}"/>
              </a:ext>
            </a:extLst>
          </p:cNvPr>
          <p:cNvCxnSpPr/>
          <p:nvPr userDrawn="1"/>
        </p:nvCxnSpPr>
        <p:spPr>
          <a:xfrm>
            <a:off x="5553357" y="2432672"/>
            <a:ext cx="4202619"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9DABB4ED-B7E1-4C29-AC71-063748A973FB}"/>
              </a:ext>
            </a:extLst>
          </p:cNvPr>
          <p:cNvSpPr txBox="1"/>
          <p:nvPr userDrawn="1"/>
        </p:nvSpPr>
        <p:spPr>
          <a:xfrm>
            <a:off x="404193" y="5717548"/>
            <a:ext cx="900561" cy="228610"/>
          </a:xfrm>
          <a:prstGeom prst="rect">
            <a:avLst/>
          </a:prstGeom>
          <a:noFill/>
        </p:spPr>
        <p:txBody>
          <a:bodyPr wrap="none" lIns="0" tIns="0" rIns="0" bIns="0" rtlCol="0" anchor="ctr">
            <a:noAutofit/>
          </a:bodyPr>
          <a:lstStyle/>
          <a:p>
            <a:pPr algn="dist" defTabSz="162741">
              <a:tabLst/>
            </a:pPr>
            <a:r>
              <a:rPr lang="ja-JP" altLang="en-US" sz="1175" dirty="0">
                <a:solidFill>
                  <a:schemeClr val="tx1"/>
                </a:solidFill>
                <a:latin typeface="Meiryo UI" panose="020B0604030504040204" pitchFamily="50" charset="-128"/>
                <a:ea typeface="Meiryo UI" panose="020B0604030504040204" pitchFamily="50" charset="-128"/>
              </a:rPr>
              <a:t>■　　　　　　：</a:t>
            </a:r>
          </a:p>
        </p:txBody>
      </p:sp>
      <p:sp>
        <p:nvSpPr>
          <p:cNvPr id="35" name="テキスト ボックス 34">
            <a:extLst>
              <a:ext uri="{FF2B5EF4-FFF2-40B4-BE49-F238E27FC236}">
                <a16:creationId xmlns:a16="http://schemas.microsoft.com/office/drawing/2014/main" id="{B52C3A3B-D331-4FA9-B49C-4CE55D8902BF}"/>
              </a:ext>
            </a:extLst>
          </p:cNvPr>
          <p:cNvSpPr txBox="1"/>
          <p:nvPr userDrawn="1"/>
        </p:nvSpPr>
        <p:spPr>
          <a:xfrm>
            <a:off x="147475" y="5113933"/>
            <a:ext cx="5188618" cy="261268"/>
          </a:xfrm>
          <a:prstGeom prst="rect">
            <a:avLst/>
          </a:prstGeom>
          <a:noFill/>
        </p:spPr>
        <p:txBody>
          <a:bodyPr wrap="square" lIns="0" tIns="0" bIns="65317" rtlCol="0" anchor="b" anchorCtr="0">
            <a:noAutofit/>
          </a:bodyPr>
          <a:lstStyle/>
          <a:p>
            <a:r>
              <a:rPr lang="en-US" altLang="ja-JP" sz="1371" b="1" dirty="0">
                <a:solidFill>
                  <a:schemeClr val="bg2"/>
                </a:solidFill>
                <a:latin typeface="Meiryo UI" panose="020B0604030504040204" pitchFamily="50" charset="-128"/>
                <a:ea typeface="Meiryo UI" panose="020B0604030504040204" pitchFamily="50" charset="-128"/>
              </a:rPr>
              <a:t>3. </a:t>
            </a:r>
            <a:r>
              <a:rPr lang="ja-JP" altLang="en-US" sz="1371" b="1" dirty="0">
                <a:solidFill>
                  <a:schemeClr val="bg2"/>
                </a:solidFill>
                <a:latin typeface="Meiryo UI" panose="020B0604030504040204" pitchFamily="50" charset="-128"/>
                <a:ea typeface="Meiryo UI" panose="020B0604030504040204" pitchFamily="50" charset="-128"/>
              </a:rPr>
              <a:t>事業スキーム</a:t>
            </a:r>
          </a:p>
        </p:txBody>
      </p:sp>
      <p:cxnSp>
        <p:nvCxnSpPr>
          <p:cNvPr id="36" name="直線コネクタ 35">
            <a:extLst>
              <a:ext uri="{FF2B5EF4-FFF2-40B4-BE49-F238E27FC236}">
                <a16:creationId xmlns:a16="http://schemas.microsoft.com/office/drawing/2014/main" id="{E1BEDD27-520F-4457-AAA7-263233F32CAB}"/>
              </a:ext>
            </a:extLst>
          </p:cNvPr>
          <p:cNvCxnSpPr/>
          <p:nvPr userDrawn="1"/>
        </p:nvCxnSpPr>
        <p:spPr>
          <a:xfrm>
            <a:off x="166204" y="5375201"/>
            <a:ext cx="5169888" cy="0"/>
          </a:xfrm>
          <a:prstGeom prst="line">
            <a:avLst/>
          </a:prstGeom>
          <a:ln w="12700">
            <a:solidFill>
              <a:schemeClr val="bg2"/>
            </a:solidFill>
          </a:ln>
          <a:effectLst/>
        </p:spPr>
        <p:style>
          <a:lnRef idx="1">
            <a:schemeClr val="accent1"/>
          </a:lnRef>
          <a:fillRef idx="0">
            <a:schemeClr val="accent1"/>
          </a:fillRef>
          <a:effectRef idx="0">
            <a:schemeClr val="accent1"/>
          </a:effectRef>
          <a:fontRef idx="minor">
            <a:schemeClr val="tx1"/>
          </a:fontRef>
        </p:style>
      </p:cxnSp>
      <p:pic>
        <p:nvPicPr>
          <p:cNvPr id="37" name="グラフィックス 4">
            <a:extLst>
              <a:ext uri="{FF2B5EF4-FFF2-40B4-BE49-F238E27FC236}">
                <a16:creationId xmlns:a16="http://schemas.microsoft.com/office/drawing/2014/main" id="{716B933F-57EE-4D45-A154-8C5C4C4E1984}"/>
              </a:ext>
            </a:extLst>
          </p:cNvPr>
          <p:cNvPicPr>
            <a:picLocks/>
          </p:cNvPicPr>
          <p:nvPr userDrawn="1"/>
        </p:nvPicPr>
        <p:blipFill>
          <a:blip r:embed="rId4">
            <a:extLst>
              <a:ext uri="{96DAC541-7B7A-43D3-8B79-37D633B846F1}">
                <asvg:svgBlip xmlns:asvg="http://schemas.microsoft.com/office/drawing/2016/SVG/main" r:embed="rId5"/>
              </a:ext>
            </a:extLst>
          </a:blip>
          <a:stretch>
            <a:fillRect/>
          </a:stretch>
        </p:blipFill>
        <p:spPr>
          <a:xfrm>
            <a:off x="150024" y="808024"/>
            <a:ext cx="9605950" cy="326585"/>
          </a:xfrm>
          <a:prstGeom prst="rect">
            <a:avLst/>
          </a:prstGeom>
          <a:ln>
            <a:noFill/>
          </a:ln>
        </p:spPr>
      </p:pic>
      <p:sp>
        <p:nvSpPr>
          <p:cNvPr id="38" name="テキスト プレースホルダー 36">
            <a:extLst>
              <a:ext uri="{FF2B5EF4-FFF2-40B4-BE49-F238E27FC236}">
                <a16:creationId xmlns:a16="http://schemas.microsoft.com/office/drawing/2014/main" id="{5A2EDDF3-3029-44F5-ADC4-AAC9B3CDA9BD}"/>
              </a:ext>
            </a:extLst>
          </p:cNvPr>
          <p:cNvSpPr>
            <a:spLocks noGrp="1"/>
          </p:cNvSpPr>
          <p:nvPr>
            <p:ph type="body" sz="quarter" idx="16" hasCustomPrompt="1"/>
          </p:nvPr>
        </p:nvSpPr>
        <p:spPr>
          <a:xfrm>
            <a:off x="150024" y="808023"/>
            <a:ext cx="9588810" cy="326585"/>
          </a:xfrm>
        </p:spPr>
        <p:txBody>
          <a:bodyPr lIns="108000" tIns="36000" rIns="108000" bIns="0" anchor="ctr">
            <a:noAutofit/>
          </a:bodyPr>
          <a:lstStyle>
            <a:lvl1pPr marL="0" indent="0" algn="l">
              <a:buNone/>
              <a:defRPr sz="1270" b="1">
                <a:solidFill>
                  <a:schemeClr val="bg2"/>
                </a:solidFill>
                <a:latin typeface="Meiryo UI" panose="020B0604030504040204" pitchFamily="50" charset="-128"/>
                <a:ea typeface="Meiryo UI" panose="020B0604030504040204" pitchFamily="50" charset="-128"/>
              </a:defRPr>
            </a:lvl1pPr>
          </a:lstStyle>
          <a:p>
            <a:pPr lvl="0"/>
            <a:r>
              <a:rPr kumimoji="1" lang="ja-JP" altLang="en-US" dirty="0"/>
              <a:t>事業のポイントを簡潔に記載</a:t>
            </a:r>
          </a:p>
        </p:txBody>
      </p:sp>
      <p:pic>
        <p:nvPicPr>
          <p:cNvPr id="8" name="Picture 11" descr="ç°å¢ç">
            <a:extLst>
              <a:ext uri="{FF2B5EF4-FFF2-40B4-BE49-F238E27FC236}">
                <a16:creationId xmlns:a16="http://schemas.microsoft.com/office/drawing/2014/main" id="{E4524634-FD36-4E22-9D09-12B514CD191F}"/>
              </a:ext>
            </a:extLst>
          </p:cNvPr>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9086154" y="132843"/>
            <a:ext cx="672372" cy="674311"/>
          </a:xfrm>
          <a:prstGeom prst="rect">
            <a:avLst/>
          </a:prstGeom>
          <a:noFill/>
          <a:extLst>
            <a:ext uri="{909E8E84-426E-40DD-AFC4-6F175D3DCCD1}">
              <a14:hiddenFill xmlns:a14="http://schemas.microsoft.com/office/drawing/2010/main">
                <a:solidFill>
                  <a:srgbClr val="FFFFFF"/>
                </a:solidFill>
              </a14:hiddenFill>
            </a:ext>
          </a:extLst>
        </p:spPr>
      </p:pic>
      <p:sp>
        <p:nvSpPr>
          <p:cNvPr id="16" name="テキスト プレースホルダー 36">
            <a:extLst>
              <a:ext uri="{FF2B5EF4-FFF2-40B4-BE49-F238E27FC236}">
                <a16:creationId xmlns:a16="http://schemas.microsoft.com/office/drawing/2014/main" id="{9B97E414-CE64-463C-8703-5E74B265F930}"/>
              </a:ext>
            </a:extLst>
          </p:cNvPr>
          <p:cNvSpPr>
            <a:spLocks noGrp="1"/>
          </p:cNvSpPr>
          <p:nvPr>
            <p:ph type="body" sz="quarter" idx="12" hasCustomPrompt="1"/>
          </p:nvPr>
        </p:nvSpPr>
        <p:spPr>
          <a:xfrm>
            <a:off x="5799093" y="2173436"/>
            <a:ext cx="3935786" cy="261268"/>
          </a:xfrm>
        </p:spPr>
        <p:txBody>
          <a:bodyPr lIns="0" tIns="0" rIns="0" bIns="72000" anchor="b" anchorCtr="0">
            <a:normAutofit/>
          </a:bodyPr>
          <a:lstStyle>
            <a:lvl1pPr marL="0" indent="0" algn="l">
              <a:buNone/>
              <a:defRPr sz="1371" b="1">
                <a:solidFill>
                  <a:schemeClr val="bg2"/>
                </a:solidFill>
                <a:latin typeface="Meiryo UI" panose="020B0604030504040204" pitchFamily="50" charset="-128"/>
                <a:ea typeface="Meiryo UI" panose="020B0604030504040204" pitchFamily="50" charset="-128"/>
                <a:cs typeface="Arial" panose="020B0604020202020204" pitchFamily="34" charset="0"/>
              </a:defRPr>
            </a:lvl1pPr>
          </a:lstStyle>
          <a:p>
            <a:pPr lvl="0"/>
            <a:r>
              <a:rPr kumimoji="1" lang="ja-JP" altLang="en-US" dirty="0"/>
              <a:t>補助対象、支援対象の例、事業イメージ </a:t>
            </a:r>
            <a:r>
              <a:rPr kumimoji="1" lang="en-US" altLang="ja-JP" dirty="0"/>
              <a:t>etc.</a:t>
            </a:r>
            <a:endParaRPr kumimoji="1" lang="ja-JP" altLang="en-US" dirty="0"/>
          </a:p>
        </p:txBody>
      </p:sp>
      <p:sp>
        <p:nvSpPr>
          <p:cNvPr id="39" name="テキスト ボックス 38">
            <a:extLst>
              <a:ext uri="{FF2B5EF4-FFF2-40B4-BE49-F238E27FC236}">
                <a16:creationId xmlns:a16="http://schemas.microsoft.com/office/drawing/2014/main" id="{44AB8DD7-62C0-4DA8-85A3-8FFC2554F26A}"/>
              </a:ext>
            </a:extLst>
          </p:cNvPr>
          <p:cNvSpPr txBox="1"/>
          <p:nvPr userDrawn="1"/>
        </p:nvSpPr>
        <p:spPr>
          <a:xfrm>
            <a:off x="5565614" y="2173436"/>
            <a:ext cx="4169265" cy="261268"/>
          </a:xfrm>
          <a:prstGeom prst="rect">
            <a:avLst/>
          </a:prstGeom>
          <a:noFill/>
        </p:spPr>
        <p:txBody>
          <a:bodyPr wrap="square" lIns="0" tIns="0" bIns="65317" rtlCol="0" anchor="b" anchorCtr="0">
            <a:noAutofit/>
          </a:bodyPr>
          <a:lstStyle/>
          <a:p>
            <a:pPr algn="l"/>
            <a:r>
              <a:rPr lang="en-US" altLang="ja-JP" sz="1371" b="1" dirty="0">
                <a:solidFill>
                  <a:schemeClr val="bg2"/>
                </a:solidFill>
                <a:latin typeface="Meiryo UI" panose="020B0604030504040204" pitchFamily="50" charset="-128"/>
                <a:ea typeface="Meiryo UI" panose="020B0604030504040204" pitchFamily="50" charset="-128"/>
              </a:rPr>
              <a:t>4. </a:t>
            </a:r>
          </a:p>
        </p:txBody>
      </p:sp>
      <p:sp>
        <p:nvSpPr>
          <p:cNvPr id="31" name="テキスト プレースホルダー 37">
            <a:extLst>
              <a:ext uri="{FF2B5EF4-FFF2-40B4-BE49-F238E27FC236}">
                <a16:creationId xmlns:a16="http://schemas.microsoft.com/office/drawing/2014/main" id="{8DAEC8DB-209D-4346-BBA0-580F33B624E7}"/>
              </a:ext>
            </a:extLst>
          </p:cNvPr>
          <p:cNvSpPr>
            <a:spLocks noGrp="1"/>
          </p:cNvSpPr>
          <p:nvPr>
            <p:ph type="body" sz="quarter" idx="30" hasCustomPrompt="1"/>
          </p:nvPr>
        </p:nvSpPr>
        <p:spPr>
          <a:xfrm>
            <a:off x="569264" y="5717548"/>
            <a:ext cx="633728" cy="228610"/>
          </a:xfrm>
        </p:spPr>
        <p:txBody>
          <a:bodyPr lIns="0" tIns="0" rIns="0" bIns="0" anchor="ctr" anchorCtr="0">
            <a:noAutofit/>
          </a:bodyPr>
          <a:lstStyle>
            <a:lvl1pPr marL="0" indent="0" algn="l">
              <a:lnSpc>
                <a:spcPct val="120000"/>
              </a:lnSpc>
              <a:spcBef>
                <a:spcPts val="0"/>
              </a:spcBef>
              <a:buFont typeface="Arial" panose="020B0604020202020204" pitchFamily="34" charset="0"/>
              <a:buNone/>
              <a:defRPr sz="1089">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選　　　 択</a:t>
            </a:r>
            <a:endParaRPr kumimoji="1" lang="en-US" altLang="ja-JP" dirty="0"/>
          </a:p>
        </p:txBody>
      </p:sp>
    </p:spTree>
    <p:extLst>
      <p:ext uri="{BB962C8B-B14F-4D97-AF65-F5344CB8AC3E}">
        <p14:creationId xmlns:p14="http://schemas.microsoft.com/office/powerpoint/2010/main" val="2140407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裏表紙">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C4F33A39-73E7-49E0-BF4C-2CE0E2DB7091}"/>
              </a:ext>
            </a:extLst>
          </p:cNvPr>
          <p:cNvSpPr/>
          <p:nvPr userDrawn="1"/>
        </p:nvSpPr>
        <p:spPr>
          <a:xfrm>
            <a:off x="366808" y="359096"/>
            <a:ext cx="9172383" cy="6139807"/>
          </a:xfrm>
          <a:prstGeom prst="roundRect">
            <a:avLst>
              <a:gd name="adj" fmla="val 1501"/>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2953" tIns="41476" rIns="82953" bIns="41476" numCol="1" spcCol="0" rtlCol="0" fromWordArt="0" anchor="ctr" anchorCtr="0" forceAA="0" compatLnSpc="1">
            <a:prstTxWarp prst="textNoShape">
              <a:avLst/>
            </a:prstTxWarp>
            <a:noAutofit/>
          </a:bodyPr>
          <a:lstStyle/>
          <a:p>
            <a:pPr algn="ctr"/>
            <a:endParaRPr kumimoji="1" lang="ja-JP" altLang="en-US" sz="1452" dirty="0">
              <a:solidFill>
                <a:schemeClr val="tx1"/>
              </a:solidFill>
            </a:endParaRPr>
          </a:p>
        </p:txBody>
      </p:sp>
      <p:pic>
        <p:nvPicPr>
          <p:cNvPr id="17" name="Picture 2">
            <a:extLst>
              <a:ext uri="{FF2B5EF4-FFF2-40B4-BE49-F238E27FC236}">
                <a16:creationId xmlns:a16="http://schemas.microsoft.com/office/drawing/2014/main" id="{763CBD03-2A6D-45D7-9768-1358FBBD1C8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54892" y="3120324"/>
            <a:ext cx="1796216" cy="617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3434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通常">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p:ph type="title" hasCustomPrompt="1"/>
          </p:nvPr>
        </p:nvSpPr>
        <p:spPr bwMode="white">
          <a:xfrm>
            <a:off x="150024" y="257881"/>
            <a:ext cx="8605363" cy="587854"/>
          </a:xfrm>
          <a:prstGeom prst="rect">
            <a:avLst/>
          </a:prstGeom>
        </p:spPr>
        <p:txBody>
          <a:bodyPr lIns="252000" tIns="36000" rIns="0" bIns="0" anchor="ctr" anchorCtr="0"/>
          <a:lstStyle>
            <a:lvl1pPr algn="l">
              <a:defRPr sz="2540" b="1">
                <a:solidFill>
                  <a:schemeClr val="tx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28" name="コンテンツ プレースホルダー 3">
            <a:extLst>
              <a:ext uri="{FF2B5EF4-FFF2-40B4-BE49-F238E27FC236}">
                <a16:creationId xmlns:a16="http://schemas.microsoft.com/office/drawing/2014/main" id="{217043BF-6B11-4540-B78A-D1AECDE4B04F}"/>
              </a:ext>
            </a:extLst>
          </p:cNvPr>
          <p:cNvSpPr>
            <a:spLocks noGrp="1"/>
          </p:cNvSpPr>
          <p:nvPr userDrawn="1">
            <p:ph sz="quarter" idx="12" hasCustomPrompt="1"/>
          </p:nvPr>
        </p:nvSpPr>
        <p:spPr>
          <a:xfrm>
            <a:off x="150024" y="1007807"/>
            <a:ext cx="9605952" cy="606343"/>
          </a:xfrm>
          <a:prstGeom prst="rect">
            <a:avLst/>
          </a:prstGeom>
          <a:ln w="19050">
            <a:solidFill>
              <a:schemeClr val="tx2"/>
            </a:solidFill>
          </a:ln>
        </p:spPr>
        <p:txBody>
          <a:bodyPr wrap="square" lIns="180000" tIns="180000" rIns="180000" bIns="144000" anchor="t" anchorCtr="0">
            <a:spAutoFit/>
          </a:bodyPr>
          <a:lstStyle>
            <a:lvl1pPr marL="259232" indent="-259232" algn="l">
              <a:lnSpc>
                <a:spcPct val="100000"/>
              </a:lnSpc>
              <a:spcBef>
                <a:spcPts val="544"/>
              </a:spcBef>
              <a:spcAft>
                <a:spcPts val="0"/>
              </a:spcAft>
              <a:buFont typeface="Wingdings" panose="05000000000000000000" pitchFamily="2" charset="2"/>
              <a:buChar char="n"/>
              <a:defRPr sz="1814" b="0">
                <a:solidFill>
                  <a:schemeClr val="tx1"/>
                </a:solidFill>
                <a:latin typeface="Meiryo UI" panose="020B0604030504040204" pitchFamily="50" charset="-128"/>
                <a:ea typeface="Meiryo UI" panose="020B0604030504040204" pitchFamily="50" charset="-128"/>
              </a:defRPr>
            </a:lvl1pPr>
          </a:lstStyle>
          <a:p>
            <a:pPr lvl="0"/>
            <a:r>
              <a:rPr kumimoji="1" lang="ja-JP" altLang="en-US" dirty="0"/>
              <a:t>リードリードリードリードリードリードリードリードリードリードリードリードリードリードリードリードリードリード</a:t>
            </a:r>
          </a:p>
        </p:txBody>
      </p:sp>
      <p:sp>
        <p:nvSpPr>
          <p:cNvPr id="5" name="テキスト ボックス 4">
            <a:extLst>
              <a:ext uri="{FF2B5EF4-FFF2-40B4-BE49-F238E27FC236}">
                <a16:creationId xmlns:a16="http://schemas.microsoft.com/office/drawing/2014/main" id="{E084481B-3BE5-460C-A453-583733FC9DCE}"/>
              </a:ext>
            </a:extLst>
          </p:cNvPr>
          <p:cNvSpPr txBox="1"/>
          <p:nvPr userDrawn="1"/>
        </p:nvSpPr>
        <p:spPr>
          <a:xfrm>
            <a:off x="9572459" y="6531415"/>
            <a:ext cx="333541" cy="326585"/>
          </a:xfrm>
          <a:prstGeom prst="rect">
            <a:avLst/>
          </a:prstGeom>
          <a:noFill/>
        </p:spPr>
        <p:txBody>
          <a:bodyPr wrap="none" lIns="0" tIns="0" rIns="0" bIns="0" rtlCol="0" anchor="b" anchorCtr="0">
            <a:noAutofit/>
          </a:bodyPr>
          <a:lstStyle/>
          <a:p>
            <a:pPr algn="ctr"/>
            <a:fld id="{9C1B02FA-3B43-4965-97B5-C29D405C4738}" type="slidenum">
              <a:rPr kumimoji="1" lang="ja-JP" altLang="en-US" sz="1200" b="0" smtClean="0">
                <a:latin typeface="Arial" panose="020B0604020202020204" pitchFamily="34" charset="0"/>
                <a:ea typeface="メイリオ" panose="020B0604030504040204" pitchFamily="50" charset="-128"/>
                <a:cs typeface="Arial" panose="020B0604020202020204" pitchFamily="34" charset="0"/>
              </a:rPr>
              <a:pPr algn="ctr"/>
              <a:t>‹#›</a:t>
            </a:fld>
            <a:endParaRPr kumimoji="1" lang="ja-JP" altLang="en-US" sz="10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10981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1.emf"/><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ags" Target="../tags/tag3.xml"/><Relationship Id="rId5" Type="http://schemas.openxmlformats.org/officeDocument/2006/relationships/slideLayout" Target="../slideLayouts/slideLayout15.xml"/><Relationship Id="rId10"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25" name="オブジェクト 124" hidden="1">
            <a:extLst>
              <a:ext uri="{FF2B5EF4-FFF2-40B4-BE49-F238E27FC236}">
                <a16:creationId xmlns:a16="http://schemas.microsoft.com/office/drawing/2014/main" id="{F422B468-7A8A-4E40-A361-9AFC8CD6CA3C}"/>
              </a:ext>
            </a:extLst>
          </p:cNvPr>
          <p:cNvGraphicFramePr>
            <a:graphicFrameLocks noChangeAspect="1"/>
          </p:cNvGraphicFramePr>
          <p:nvPr userDrawn="1">
            <p:custDataLst>
              <p:tags r:id="rId12"/>
            </p:custDataLst>
            <p:extLst>
              <p:ext uri="{D42A27DB-BD31-4B8C-83A1-F6EECF244321}">
                <p14:modId xmlns:p14="http://schemas.microsoft.com/office/powerpoint/2010/main" val="2214183679"/>
              </p:ext>
            </p:extLst>
          </p:nvPr>
        </p:nvGraphicFramePr>
        <p:xfrm>
          <a:off x="1471" y="1440"/>
          <a:ext cx="1471" cy="1441"/>
        </p:xfrm>
        <a:graphic>
          <a:graphicData uri="http://schemas.openxmlformats.org/presentationml/2006/ole">
            <mc:AlternateContent xmlns:mc="http://schemas.openxmlformats.org/markup-compatibility/2006">
              <mc:Choice xmlns:v="urn:schemas-microsoft-com:vml" Requires="v">
                <p:oleObj name="think-cell Slide" r:id="rId13" imgW="395" imgH="396" progId="TCLayout.ActiveDocument.1">
                  <p:embed/>
                </p:oleObj>
              </mc:Choice>
              <mc:Fallback>
                <p:oleObj name="think-cell Slide" r:id="rId13" imgW="395" imgH="396" progId="TCLayout.ActiveDocument.1">
                  <p:embed/>
                  <p:pic>
                    <p:nvPicPr>
                      <p:cNvPr id="125" name="オブジェクト 124" hidden="1">
                        <a:extLst>
                          <a:ext uri="{FF2B5EF4-FFF2-40B4-BE49-F238E27FC236}">
                            <a16:creationId xmlns:a16="http://schemas.microsoft.com/office/drawing/2014/main" id="{F422B468-7A8A-4E40-A361-9AFC8CD6CA3C}"/>
                          </a:ext>
                        </a:extLst>
                      </p:cNvPr>
                      <p:cNvPicPr/>
                      <p:nvPr/>
                    </p:nvPicPr>
                    <p:blipFill>
                      <a:blip r:embed="rId14"/>
                      <a:stretch>
                        <a:fillRect/>
                      </a:stretch>
                    </p:blipFill>
                    <p:spPr>
                      <a:xfrm>
                        <a:off x="1471" y="1440"/>
                        <a:ext cx="1471" cy="1441"/>
                      </a:xfrm>
                      <a:prstGeom prst="rect">
                        <a:avLst/>
                      </a:prstGeom>
                    </p:spPr>
                  </p:pic>
                </p:oleObj>
              </mc:Fallback>
            </mc:AlternateContent>
          </a:graphicData>
        </a:graphic>
      </p:graphicFrame>
      <p:grpSp>
        <p:nvGrpSpPr>
          <p:cNvPr id="2" name="グループ化 1">
            <a:extLst>
              <a:ext uri="{FF2B5EF4-FFF2-40B4-BE49-F238E27FC236}">
                <a16:creationId xmlns:a16="http://schemas.microsoft.com/office/drawing/2014/main" id="{3A91721A-3382-431C-8B68-27C1CFB9E62E}"/>
              </a:ext>
            </a:extLst>
          </p:cNvPr>
          <p:cNvGrpSpPr/>
          <p:nvPr userDrawn="1"/>
        </p:nvGrpSpPr>
        <p:grpSpPr>
          <a:xfrm>
            <a:off x="149883" y="945837"/>
            <a:ext cx="9606235" cy="5749427"/>
            <a:chOff x="177800" y="1042608"/>
            <a:chExt cx="10368269" cy="6337679"/>
          </a:xfrm>
        </p:grpSpPr>
        <p:grpSp>
          <p:nvGrpSpPr>
            <p:cNvPr id="3" name="グループ化 2">
              <a:extLst>
                <a:ext uri="{FF2B5EF4-FFF2-40B4-BE49-F238E27FC236}">
                  <a16:creationId xmlns:a16="http://schemas.microsoft.com/office/drawing/2014/main" id="{4BFD48F3-14B9-49AE-A1D1-DE5151258DCE}"/>
                </a:ext>
              </a:extLst>
            </p:cNvPr>
            <p:cNvGrpSpPr/>
            <p:nvPr userDrawn="1"/>
          </p:nvGrpSpPr>
          <p:grpSpPr>
            <a:xfrm>
              <a:off x="178075" y="1044950"/>
              <a:ext cx="10367994" cy="6335337"/>
              <a:chOff x="178074" y="1044950"/>
              <a:chExt cx="10656433" cy="6335337"/>
            </a:xfrm>
          </p:grpSpPr>
          <p:sp>
            <p:nvSpPr>
              <p:cNvPr id="78" name="Line 4">
                <a:extLst>
                  <a:ext uri="{FF2B5EF4-FFF2-40B4-BE49-F238E27FC236}">
                    <a16:creationId xmlns:a16="http://schemas.microsoft.com/office/drawing/2014/main" id="{D826A6A1-E7E4-43E8-8468-E8C860C51E10}"/>
                  </a:ext>
                </a:extLst>
              </p:cNvPr>
              <p:cNvSpPr>
                <a:spLocks noChangeShapeType="1"/>
              </p:cNvSpPr>
              <p:nvPr userDrawn="1"/>
            </p:nvSpPr>
            <p:spPr bwMode="auto">
              <a:xfrm>
                <a:off x="178074" y="7092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9" name="Line 4">
                <a:extLst>
                  <a:ext uri="{FF2B5EF4-FFF2-40B4-BE49-F238E27FC236}">
                    <a16:creationId xmlns:a16="http://schemas.microsoft.com/office/drawing/2014/main" id="{57F0DA1D-52D9-4F60-AFF6-8877566167A1}"/>
                  </a:ext>
                </a:extLst>
              </p:cNvPr>
              <p:cNvSpPr>
                <a:spLocks noChangeShapeType="1"/>
              </p:cNvSpPr>
              <p:nvPr userDrawn="1"/>
            </p:nvSpPr>
            <p:spPr bwMode="auto">
              <a:xfrm>
                <a:off x="178074" y="7236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0" name="Line 4">
                <a:extLst>
                  <a:ext uri="{FF2B5EF4-FFF2-40B4-BE49-F238E27FC236}">
                    <a16:creationId xmlns:a16="http://schemas.microsoft.com/office/drawing/2014/main" id="{9E980EDF-B6AB-4B0C-A980-495536119834}"/>
                  </a:ext>
                </a:extLst>
              </p:cNvPr>
              <p:cNvSpPr>
                <a:spLocks noChangeShapeType="1"/>
              </p:cNvSpPr>
              <p:nvPr userDrawn="1"/>
            </p:nvSpPr>
            <p:spPr bwMode="auto">
              <a:xfrm>
                <a:off x="178074" y="66615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1" name="Line 5">
                <a:extLst>
                  <a:ext uri="{FF2B5EF4-FFF2-40B4-BE49-F238E27FC236}">
                    <a16:creationId xmlns:a16="http://schemas.microsoft.com/office/drawing/2014/main" id="{36E35AEA-8BC5-4852-9481-7958B3061CC9}"/>
                  </a:ext>
                </a:extLst>
              </p:cNvPr>
              <p:cNvSpPr>
                <a:spLocks noChangeShapeType="1"/>
              </p:cNvSpPr>
              <p:nvPr userDrawn="1"/>
            </p:nvSpPr>
            <p:spPr bwMode="auto">
              <a:xfrm>
                <a:off x="178074" y="65170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2" name="Line 6">
                <a:extLst>
                  <a:ext uri="{FF2B5EF4-FFF2-40B4-BE49-F238E27FC236}">
                    <a16:creationId xmlns:a16="http://schemas.microsoft.com/office/drawing/2014/main" id="{89C1479F-6CF5-403F-951E-D6CB9755730F}"/>
                  </a:ext>
                </a:extLst>
              </p:cNvPr>
              <p:cNvSpPr>
                <a:spLocks noChangeShapeType="1"/>
              </p:cNvSpPr>
              <p:nvPr userDrawn="1"/>
            </p:nvSpPr>
            <p:spPr bwMode="auto">
              <a:xfrm>
                <a:off x="178074" y="63726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3" name="Line 7">
                <a:extLst>
                  <a:ext uri="{FF2B5EF4-FFF2-40B4-BE49-F238E27FC236}">
                    <a16:creationId xmlns:a16="http://schemas.microsoft.com/office/drawing/2014/main" id="{7E684421-FA46-4F76-8DF3-44167123B394}"/>
                  </a:ext>
                </a:extLst>
              </p:cNvPr>
              <p:cNvSpPr>
                <a:spLocks noChangeShapeType="1"/>
              </p:cNvSpPr>
              <p:nvPr userDrawn="1"/>
            </p:nvSpPr>
            <p:spPr bwMode="auto">
              <a:xfrm>
                <a:off x="178074" y="62281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4" name="Line 8">
                <a:extLst>
                  <a:ext uri="{FF2B5EF4-FFF2-40B4-BE49-F238E27FC236}">
                    <a16:creationId xmlns:a16="http://schemas.microsoft.com/office/drawing/2014/main" id="{6ECE2685-095C-45C9-838A-65818D759485}"/>
                  </a:ext>
                </a:extLst>
              </p:cNvPr>
              <p:cNvSpPr>
                <a:spLocks noChangeShapeType="1"/>
              </p:cNvSpPr>
              <p:nvPr userDrawn="1"/>
            </p:nvSpPr>
            <p:spPr bwMode="auto">
              <a:xfrm>
                <a:off x="178074" y="60852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5" name="Line 9">
                <a:extLst>
                  <a:ext uri="{FF2B5EF4-FFF2-40B4-BE49-F238E27FC236}">
                    <a16:creationId xmlns:a16="http://schemas.microsoft.com/office/drawing/2014/main" id="{600ED12E-8037-4439-94BD-A834CF658819}"/>
                  </a:ext>
                </a:extLst>
              </p:cNvPr>
              <p:cNvSpPr>
                <a:spLocks noChangeShapeType="1"/>
              </p:cNvSpPr>
              <p:nvPr userDrawn="1"/>
            </p:nvSpPr>
            <p:spPr bwMode="auto">
              <a:xfrm>
                <a:off x="178074" y="59408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6" name="Line 10">
                <a:extLst>
                  <a:ext uri="{FF2B5EF4-FFF2-40B4-BE49-F238E27FC236}">
                    <a16:creationId xmlns:a16="http://schemas.microsoft.com/office/drawing/2014/main" id="{C50928EE-EDF1-4552-888F-3CCE27F96CEE}"/>
                  </a:ext>
                </a:extLst>
              </p:cNvPr>
              <p:cNvSpPr>
                <a:spLocks noChangeShapeType="1"/>
              </p:cNvSpPr>
              <p:nvPr userDrawn="1"/>
            </p:nvSpPr>
            <p:spPr bwMode="auto">
              <a:xfrm>
                <a:off x="178074" y="57963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7" name="Line 11">
                <a:extLst>
                  <a:ext uri="{FF2B5EF4-FFF2-40B4-BE49-F238E27FC236}">
                    <a16:creationId xmlns:a16="http://schemas.microsoft.com/office/drawing/2014/main" id="{75B9DE1C-6ADC-4B10-B04B-57C8C991F37E}"/>
                  </a:ext>
                </a:extLst>
              </p:cNvPr>
              <p:cNvSpPr>
                <a:spLocks noChangeShapeType="1"/>
              </p:cNvSpPr>
              <p:nvPr userDrawn="1"/>
            </p:nvSpPr>
            <p:spPr bwMode="auto">
              <a:xfrm>
                <a:off x="178074" y="56534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8" name="Line 12">
                <a:extLst>
                  <a:ext uri="{FF2B5EF4-FFF2-40B4-BE49-F238E27FC236}">
                    <a16:creationId xmlns:a16="http://schemas.microsoft.com/office/drawing/2014/main" id="{A23F7616-6766-47AB-B3EF-0B5FD415EF09}"/>
                  </a:ext>
                </a:extLst>
              </p:cNvPr>
              <p:cNvSpPr>
                <a:spLocks noChangeShapeType="1"/>
              </p:cNvSpPr>
              <p:nvPr userDrawn="1"/>
            </p:nvSpPr>
            <p:spPr bwMode="auto">
              <a:xfrm>
                <a:off x="178074" y="55090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9" name="Line 13">
                <a:extLst>
                  <a:ext uri="{FF2B5EF4-FFF2-40B4-BE49-F238E27FC236}">
                    <a16:creationId xmlns:a16="http://schemas.microsoft.com/office/drawing/2014/main" id="{021D185C-1AAE-429B-8621-1099C040362C}"/>
                  </a:ext>
                </a:extLst>
              </p:cNvPr>
              <p:cNvSpPr>
                <a:spLocks noChangeShapeType="1"/>
              </p:cNvSpPr>
              <p:nvPr userDrawn="1"/>
            </p:nvSpPr>
            <p:spPr bwMode="auto">
              <a:xfrm>
                <a:off x="178074" y="53645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0" name="Line 14">
                <a:extLst>
                  <a:ext uri="{FF2B5EF4-FFF2-40B4-BE49-F238E27FC236}">
                    <a16:creationId xmlns:a16="http://schemas.microsoft.com/office/drawing/2014/main" id="{09703D58-1DDF-4B6E-BE8C-D9DB7B26F446}"/>
                  </a:ext>
                </a:extLst>
              </p:cNvPr>
              <p:cNvSpPr>
                <a:spLocks noChangeShapeType="1"/>
              </p:cNvSpPr>
              <p:nvPr userDrawn="1"/>
            </p:nvSpPr>
            <p:spPr bwMode="auto">
              <a:xfrm>
                <a:off x="178074" y="5220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1" name="Line 15">
                <a:extLst>
                  <a:ext uri="{FF2B5EF4-FFF2-40B4-BE49-F238E27FC236}">
                    <a16:creationId xmlns:a16="http://schemas.microsoft.com/office/drawing/2014/main" id="{0A99046C-7D76-490A-88DE-41D62CAAB2D3}"/>
                  </a:ext>
                </a:extLst>
              </p:cNvPr>
              <p:cNvSpPr>
                <a:spLocks noChangeShapeType="1"/>
              </p:cNvSpPr>
              <p:nvPr userDrawn="1"/>
            </p:nvSpPr>
            <p:spPr bwMode="auto">
              <a:xfrm>
                <a:off x="178074" y="50772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2" name="Line 16">
                <a:extLst>
                  <a:ext uri="{FF2B5EF4-FFF2-40B4-BE49-F238E27FC236}">
                    <a16:creationId xmlns:a16="http://schemas.microsoft.com/office/drawing/2014/main" id="{59BBACC5-635F-4604-B162-146A153A24BB}"/>
                  </a:ext>
                </a:extLst>
              </p:cNvPr>
              <p:cNvSpPr>
                <a:spLocks noChangeShapeType="1"/>
              </p:cNvSpPr>
              <p:nvPr userDrawn="1"/>
            </p:nvSpPr>
            <p:spPr bwMode="auto">
              <a:xfrm>
                <a:off x="178074" y="49327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3" name="Line 17">
                <a:extLst>
                  <a:ext uri="{FF2B5EF4-FFF2-40B4-BE49-F238E27FC236}">
                    <a16:creationId xmlns:a16="http://schemas.microsoft.com/office/drawing/2014/main" id="{9FB4A3F6-32A1-4976-8A08-D1DAD172D3A1}"/>
                  </a:ext>
                </a:extLst>
              </p:cNvPr>
              <p:cNvSpPr>
                <a:spLocks noChangeShapeType="1"/>
              </p:cNvSpPr>
              <p:nvPr userDrawn="1"/>
            </p:nvSpPr>
            <p:spPr bwMode="auto">
              <a:xfrm>
                <a:off x="178074" y="47882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4" name="Line 18">
                <a:extLst>
                  <a:ext uri="{FF2B5EF4-FFF2-40B4-BE49-F238E27FC236}">
                    <a16:creationId xmlns:a16="http://schemas.microsoft.com/office/drawing/2014/main" id="{908F9892-CF7B-484A-A087-A99993AE4574}"/>
                  </a:ext>
                </a:extLst>
              </p:cNvPr>
              <p:cNvSpPr>
                <a:spLocks noChangeShapeType="1"/>
              </p:cNvSpPr>
              <p:nvPr userDrawn="1"/>
            </p:nvSpPr>
            <p:spPr bwMode="auto">
              <a:xfrm>
                <a:off x="178074" y="4643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5" name="Line 19">
                <a:extLst>
                  <a:ext uri="{FF2B5EF4-FFF2-40B4-BE49-F238E27FC236}">
                    <a16:creationId xmlns:a16="http://schemas.microsoft.com/office/drawing/2014/main" id="{8870D894-1D46-4193-A356-3B3B47BC911F}"/>
                  </a:ext>
                </a:extLst>
              </p:cNvPr>
              <p:cNvSpPr>
                <a:spLocks noChangeShapeType="1"/>
              </p:cNvSpPr>
              <p:nvPr userDrawn="1"/>
            </p:nvSpPr>
            <p:spPr bwMode="auto">
              <a:xfrm>
                <a:off x="178074" y="45009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6" name="Line 20">
                <a:extLst>
                  <a:ext uri="{FF2B5EF4-FFF2-40B4-BE49-F238E27FC236}">
                    <a16:creationId xmlns:a16="http://schemas.microsoft.com/office/drawing/2014/main" id="{E62FE32C-C1AA-4D40-946C-A2C857DF1D2C}"/>
                  </a:ext>
                </a:extLst>
              </p:cNvPr>
              <p:cNvSpPr>
                <a:spLocks noChangeShapeType="1"/>
              </p:cNvSpPr>
              <p:nvPr userDrawn="1"/>
            </p:nvSpPr>
            <p:spPr bwMode="auto">
              <a:xfrm>
                <a:off x="178074" y="43564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7" name="Line 21">
                <a:extLst>
                  <a:ext uri="{FF2B5EF4-FFF2-40B4-BE49-F238E27FC236}">
                    <a16:creationId xmlns:a16="http://schemas.microsoft.com/office/drawing/2014/main" id="{A41DF6BE-EF66-4E04-9235-822F95384006}"/>
                  </a:ext>
                </a:extLst>
              </p:cNvPr>
              <p:cNvSpPr>
                <a:spLocks noChangeShapeType="1"/>
              </p:cNvSpPr>
              <p:nvPr userDrawn="1"/>
            </p:nvSpPr>
            <p:spPr bwMode="auto">
              <a:xfrm>
                <a:off x="178074" y="42120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8" name="Line 22">
                <a:extLst>
                  <a:ext uri="{FF2B5EF4-FFF2-40B4-BE49-F238E27FC236}">
                    <a16:creationId xmlns:a16="http://schemas.microsoft.com/office/drawing/2014/main" id="{04515879-DFE5-4F8A-B76C-705440CA75BA}"/>
                  </a:ext>
                </a:extLst>
              </p:cNvPr>
              <p:cNvSpPr>
                <a:spLocks noChangeShapeType="1"/>
              </p:cNvSpPr>
              <p:nvPr userDrawn="1"/>
            </p:nvSpPr>
            <p:spPr bwMode="auto">
              <a:xfrm>
                <a:off x="178074" y="39246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9" name="Line 23">
                <a:extLst>
                  <a:ext uri="{FF2B5EF4-FFF2-40B4-BE49-F238E27FC236}">
                    <a16:creationId xmlns:a16="http://schemas.microsoft.com/office/drawing/2014/main" id="{0952AF1D-8248-4B31-B111-ACD4257CBB02}"/>
                  </a:ext>
                </a:extLst>
              </p:cNvPr>
              <p:cNvSpPr>
                <a:spLocks noChangeShapeType="1"/>
              </p:cNvSpPr>
              <p:nvPr userDrawn="1"/>
            </p:nvSpPr>
            <p:spPr bwMode="auto">
              <a:xfrm>
                <a:off x="178074" y="37802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0" name="Line 24">
                <a:extLst>
                  <a:ext uri="{FF2B5EF4-FFF2-40B4-BE49-F238E27FC236}">
                    <a16:creationId xmlns:a16="http://schemas.microsoft.com/office/drawing/2014/main" id="{5DF19807-4FC9-4DCA-8DBB-DA4B436820F2}"/>
                  </a:ext>
                </a:extLst>
              </p:cNvPr>
              <p:cNvSpPr>
                <a:spLocks noChangeShapeType="1"/>
              </p:cNvSpPr>
              <p:nvPr userDrawn="1"/>
            </p:nvSpPr>
            <p:spPr bwMode="auto">
              <a:xfrm>
                <a:off x="178074" y="3635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1" name="Line 25">
                <a:extLst>
                  <a:ext uri="{FF2B5EF4-FFF2-40B4-BE49-F238E27FC236}">
                    <a16:creationId xmlns:a16="http://schemas.microsoft.com/office/drawing/2014/main" id="{3B491BFB-F3D6-4AE7-A3AB-529175A1FC52}"/>
                  </a:ext>
                </a:extLst>
              </p:cNvPr>
              <p:cNvSpPr>
                <a:spLocks noChangeShapeType="1"/>
              </p:cNvSpPr>
              <p:nvPr userDrawn="1"/>
            </p:nvSpPr>
            <p:spPr bwMode="auto">
              <a:xfrm>
                <a:off x="178074" y="34928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2" name="Line 26">
                <a:extLst>
                  <a:ext uri="{FF2B5EF4-FFF2-40B4-BE49-F238E27FC236}">
                    <a16:creationId xmlns:a16="http://schemas.microsoft.com/office/drawing/2014/main" id="{F13ED150-3A1D-42A7-9E86-E99A6B5238F8}"/>
                  </a:ext>
                </a:extLst>
              </p:cNvPr>
              <p:cNvSpPr>
                <a:spLocks noChangeShapeType="1"/>
              </p:cNvSpPr>
              <p:nvPr userDrawn="1"/>
            </p:nvSpPr>
            <p:spPr bwMode="auto">
              <a:xfrm>
                <a:off x="178074" y="33484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3" name="Line 27">
                <a:extLst>
                  <a:ext uri="{FF2B5EF4-FFF2-40B4-BE49-F238E27FC236}">
                    <a16:creationId xmlns:a16="http://schemas.microsoft.com/office/drawing/2014/main" id="{EC8E0ABF-A65A-4B61-8B39-1DB126D7CE48}"/>
                  </a:ext>
                </a:extLst>
              </p:cNvPr>
              <p:cNvSpPr>
                <a:spLocks noChangeShapeType="1"/>
              </p:cNvSpPr>
              <p:nvPr userDrawn="1"/>
            </p:nvSpPr>
            <p:spPr bwMode="auto">
              <a:xfrm>
                <a:off x="178074" y="32039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4" name="Line 28">
                <a:extLst>
                  <a:ext uri="{FF2B5EF4-FFF2-40B4-BE49-F238E27FC236}">
                    <a16:creationId xmlns:a16="http://schemas.microsoft.com/office/drawing/2014/main" id="{5B0E93A0-803C-43D4-922B-174A4DD30EAF}"/>
                  </a:ext>
                </a:extLst>
              </p:cNvPr>
              <p:cNvSpPr>
                <a:spLocks noChangeShapeType="1"/>
              </p:cNvSpPr>
              <p:nvPr userDrawn="1"/>
            </p:nvSpPr>
            <p:spPr bwMode="auto">
              <a:xfrm>
                <a:off x="178074" y="3061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5" name="Line 29">
                <a:extLst>
                  <a:ext uri="{FF2B5EF4-FFF2-40B4-BE49-F238E27FC236}">
                    <a16:creationId xmlns:a16="http://schemas.microsoft.com/office/drawing/2014/main" id="{D3F014D9-1393-4D00-9A6D-9E0E19D15C5C}"/>
                  </a:ext>
                </a:extLst>
              </p:cNvPr>
              <p:cNvSpPr>
                <a:spLocks noChangeShapeType="1"/>
              </p:cNvSpPr>
              <p:nvPr userDrawn="1"/>
            </p:nvSpPr>
            <p:spPr bwMode="auto">
              <a:xfrm>
                <a:off x="178074" y="29166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6" name="Line 30">
                <a:extLst>
                  <a:ext uri="{FF2B5EF4-FFF2-40B4-BE49-F238E27FC236}">
                    <a16:creationId xmlns:a16="http://schemas.microsoft.com/office/drawing/2014/main" id="{414030D1-E2E5-4E55-8024-2D453BC4802C}"/>
                  </a:ext>
                </a:extLst>
              </p:cNvPr>
              <p:cNvSpPr>
                <a:spLocks noChangeShapeType="1"/>
              </p:cNvSpPr>
              <p:nvPr userDrawn="1"/>
            </p:nvSpPr>
            <p:spPr bwMode="auto">
              <a:xfrm>
                <a:off x="178074" y="27721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7" name="Line 31">
                <a:extLst>
                  <a:ext uri="{FF2B5EF4-FFF2-40B4-BE49-F238E27FC236}">
                    <a16:creationId xmlns:a16="http://schemas.microsoft.com/office/drawing/2014/main" id="{FDB3FA4B-DE95-483C-A755-22E878FB2E2B}"/>
                  </a:ext>
                </a:extLst>
              </p:cNvPr>
              <p:cNvSpPr>
                <a:spLocks noChangeShapeType="1"/>
              </p:cNvSpPr>
              <p:nvPr userDrawn="1"/>
            </p:nvSpPr>
            <p:spPr bwMode="auto">
              <a:xfrm>
                <a:off x="178074" y="26276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8" name="Line 32">
                <a:extLst>
                  <a:ext uri="{FF2B5EF4-FFF2-40B4-BE49-F238E27FC236}">
                    <a16:creationId xmlns:a16="http://schemas.microsoft.com/office/drawing/2014/main" id="{35206945-08AE-4534-AE16-F2B17244D230}"/>
                  </a:ext>
                </a:extLst>
              </p:cNvPr>
              <p:cNvSpPr>
                <a:spLocks noChangeShapeType="1"/>
              </p:cNvSpPr>
              <p:nvPr userDrawn="1"/>
            </p:nvSpPr>
            <p:spPr bwMode="auto">
              <a:xfrm>
                <a:off x="178074" y="2484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9" name="Line 33">
                <a:extLst>
                  <a:ext uri="{FF2B5EF4-FFF2-40B4-BE49-F238E27FC236}">
                    <a16:creationId xmlns:a16="http://schemas.microsoft.com/office/drawing/2014/main" id="{27C86116-2335-4015-8AAC-D3331F924635}"/>
                  </a:ext>
                </a:extLst>
              </p:cNvPr>
              <p:cNvSpPr>
                <a:spLocks noChangeShapeType="1"/>
              </p:cNvSpPr>
              <p:nvPr userDrawn="1"/>
            </p:nvSpPr>
            <p:spPr bwMode="auto">
              <a:xfrm>
                <a:off x="178074" y="23403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0" name="Line 34">
                <a:extLst>
                  <a:ext uri="{FF2B5EF4-FFF2-40B4-BE49-F238E27FC236}">
                    <a16:creationId xmlns:a16="http://schemas.microsoft.com/office/drawing/2014/main" id="{3BF6F914-6E1F-4EB0-8F80-051002B517C6}"/>
                  </a:ext>
                </a:extLst>
              </p:cNvPr>
              <p:cNvSpPr>
                <a:spLocks noChangeShapeType="1"/>
              </p:cNvSpPr>
              <p:nvPr userDrawn="1"/>
            </p:nvSpPr>
            <p:spPr bwMode="auto">
              <a:xfrm>
                <a:off x="178074" y="21958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1" name="Line 35">
                <a:extLst>
                  <a:ext uri="{FF2B5EF4-FFF2-40B4-BE49-F238E27FC236}">
                    <a16:creationId xmlns:a16="http://schemas.microsoft.com/office/drawing/2014/main" id="{04D2FA21-70F9-4DA5-A0FC-C0E92E3FE52E}"/>
                  </a:ext>
                </a:extLst>
              </p:cNvPr>
              <p:cNvSpPr>
                <a:spLocks noChangeShapeType="1"/>
              </p:cNvSpPr>
              <p:nvPr userDrawn="1"/>
            </p:nvSpPr>
            <p:spPr bwMode="auto">
              <a:xfrm>
                <a:off x="178074" y="20514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2" name="Line 36">
                <a:extLst>
                  <a:ext uri="{FF2B5EF4-FFF2-40B4-BE49-F238E27FC236}">
                    <a16:creationId xmlns:a16="http://schemas.microsoft.com/office/drawing/2014/main" id="{F58D4FB5-90F3-4530-8AF9-1A1ED0B03627}"/>
                  </a:ext>
                </a:extLst>
              </p:cNvPr>
              <p:cNvSpPr>
                <a:spLocks noChangeShapeType="1"/>
              </p:cNvSpPr>
              <p:nvPr userDrawn="1"/>
            </p:nvSpPr>
            <p:spPr bwMode="auto">
              <a:xfrm>
                <a:off x="178074" y="19085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3" name="Line 37">
                <a:extLst>
                  <a:ext uri="{FF2B5EF4-FFF2-40B4-BE49-F238E27FC236}">
                    <a16:creationId xmlns:a16="http://schemas.microsoft.com/office/drawing/2014/main" id="{46EF435C-533B-4F36-A45C-DED4C9DA1769}"/>
                  </a:ext>
                </a:extLst>
              </p:cNvPr>
              <p:cNvSpPr>
                <a:spLocks noChangeShapeType="1"/>
              </p:cNvSpPr>
              <p:nvPr userDrawn="1"/>
            </p:nvSpPr>
            <p:spPr bwMode="auto">
              <a:xfrm>
                <a:off x="178074" y="17640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4" name="Line 38">
                <a:extLst>
                  <a:ext uri="{FF2B5EF4-FFF2-40B4-BE49-F238E27FC236}">
                    <a16:creationId xmlns:a16="http://schemas.microsoft.com/office/drawing/2014/main" id="{7260D7FA-0243-4149-92F2-9A2E3D3D639A}"/>
                  </a:ext>
                </a:extLst>
              </p:cNvPr>
              <p:cNvSpPr>
                <a:spLocks noChangeShapeType="1"/>
              </p:cNvSpPr>
              <p:nvPr userDrawn="1"/>
            </p:nvSpPr>
            <p:spPr bwMode="auto">
              <a:xfrm>
                <a:off x="178074" y="16196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5" name="Line 39">
                <a:extLst>
                  <a:ext uri="{FF2B5EF4-FFF2-40B4-BE49-F238E27FC236}">
                    <a16:creationId xmlns:a16="http://schemas.microsoft.com/office/drawing/2014/main" id="{E17B36A0-958F-443F-9FD7-D5530C92BC70}"/>
                  </a:ext>
                </a:extLst>
              </p:cNvPr>
              <p:cNvSpPr>
                <a:spLocks noChangeShapeType="1"/>
              </p:cNvSpPr>
              <p:nvPr userDrawn="1"/>
            </p:nvSpPr>
            <p:spPr bwMode="auto">
              <a:xfrm>
                <a:off x="178074" y="1476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6" name="Line 102">
                <a:extLst>
                  <a:ext uri="{FF2B5EF4-FFF2-40B4-BE49-F238E27FC236}">
                    <a16:creationId xmlns:a16="http://schemas.microsoft.com/office/drawing/2014/main" id="{351063C8-67B1-4656-BE04-74F237AAE0DC}"/>
                  </a:ext>
                </a:extLst>
              </p:cNvPr>
              <p:cNvSpPr>
                <a:spLocks noChangeShapeType="1"/>
              </p:cNvSpPr>
              <p:nvPr userDrawn="1"/>
            </p:nvSpPr>
            <p:spPr bwMode="auto">
              <a:xfrm>
                <a:off x="178074" y="4069139"/>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7" name="Line 4">
                <a:extLst>
                  <a:ext uri="{FF2B5EF4-FFF2-40B4-BE49-F238E27FC236}">
                    <a16:creationId xmlns:a16="http://schemas.microsoft.com/office/drawing/2014/main" id="{A46FAAE6-29DC-4506-AD6F-E0CFB6E0E485}"/>
                  </a:ext>
                </a:extLst>
              </p:cNvPr>
              <p:cNvSpPr>
                <a:spLocks noChangeShapeType="1"/>
              </p:cNvSpPr>
              <p:nvPr userDrawn="1"/>
            </p:nvSpPr>
            <p:spPr bwMode="auto">
              <a:xfrm>
                <a:off x="178074" y="6804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8" name="Line 4">
                <a:extLst>
                  <a:ext uri="{FF2B5EF4-FFF2-40B4-BE49-F238E27FC236}">
                    <a16:creationId xmlns:a16="http://schemas.microsoft.com/office/drawing/2014/main" id="{BDB1BE34-748E-475F-92C8-62D418402AEE}"/>
                  </a:ext>
                </a:extLst>
              </p:cNvPr>
              <p:cNvSpPr>
                <a:spLocks noChangeShapeType="1"/>
              </p:cNvSpPr>
              <p:nvPr userDrawn="1"/>
            </p:nvSpPr>
            <p:spPr bwMode="auto">
              <a:xfrm>
                <a:off x="178074" y="6948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9" name="Line 39">
                <a:extLst>
                  <a:ext uri="{FF2B5EF4-FFF2-40B4-BE49-F238E27FC236}">
                    <a16:creationId xmlns:a16="http://schemas.microsoft.com/office/drawing/2014/main" id="{B8FC7F79-F5A5-4158-8740-748E3241FF8F}"/>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20" name="Line 4">
                <a:extLst>
                  <a:ext uri="{FF2B5EF4-FFF2-40B4-BE49-F238E27FC236}">
                    <a16:creationId xmlns:a16="http://schemas.microsoft.com/office/drawing/2014/main" id="{04F44B2B-BA78-4509-9C32-74EDCFF90D98}"/>
                  </a:ext>
                </a:extLst>
              </p:cNvPr>
              <p:cNvSpPr>
                <a:spLocks noChangeShapeType="1"/>
              </p:cNvSpPr>
              <p:nvPr userDrawn="1"/>
            </p:nvSpPr>
            <p:spPr bwMode="auto">
              <a:xfrm>
                <a:off x="178074" y="738028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21" name="Line 34">
                <a:extLst>
                  <a:ext uri="{FF2B5EF4-FFF2-40B4-BE49-F238E27FC236}">
                    <a16:creationId xmlns:a16="http://schemas.microsoft.com/office/drawing/2014/main" id="{5E5B63E7-A874-41DF-80CD-384ECF0D0ECD}"/>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22" name="Line 35">
                <a:extLst>
                  <a:ext uri="{FF2B5EF4-FFF2-40B4-BE49-F238E27FC236}">
                    <a16:creationId xmlns:a16="http://schemas.microsoft.com/office/drawing/2014/main" id="{09956D0B-D2BD-494C-9E10-AC5791E6B997}"/>
                  </a:ext>
                </a:extLst>
              </p:cNvPr>
              <p:cNvSpPr>
                <a:spLocks noChangeShapeType="1"/>
              </p:cNvSpPr>
              <p:nvPr userDrawn="1"/>
            </p:nvSpPr>
            <p:spPr bwMode="auto">
              <a:xfrm>
                <a:off x="178074" y="118782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23" name="Line 36">
                <a:extLst>
                  <a:ext uri="{FF2B5EF4-FFF2-40B4-BE49-F238E27FC236}">
                    <a16:creationId xmlns:a16="http://schemas.microsoft.com/office/drawing/2014/main" id="{FDCF63A4-9AE6-42F3-B831-26054F80B908}"/>
                  </a:ext>
                </a:extLst>
              </p:cNvPr>
              <p:cNvSpPr>
                <a:spLocks noChangeShapeType="1"/>
              </p:cNvSpPr>
              <p:nvPr userDrawn="1"/>
            </p:nvSpPr>
            <p:spPr bwMode="auto">
              <a:xfrm>
                <a:off x="178074" y="104495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grpSp>
        <p:grpSp>
          <p:nvGrpSpPr>
            <p:cNvPr id="4" name="グループ化 3">
              <a:extLst>
                <a:ext uri="{FF2B5EF4-FFF2-40B4-BE49-F238E27FC236}">
                  <a16:creationId xmlns:a16="http://schemas.microsoft.com/office/drawing/2014/main" id="{7563BD28-1209-42D1-9D77-592742544D69}"/>
                </a:ext>
              </a:extLst>
            </p:cNvPr>
            <p:cNvGrpSpPr/>
            <p:nvPr userDrawn="1"/>
          </p:nvGrpSpPr>
          <p:grpSpPr>
            <a:xfrm>
              <a:off x="177800" y="1042608"/>
              <a:ext cx="10368268" cy="6337679"/>
              <a:chOff x="177800" y="613150"/>
              <a:chExt cx="10368268" cy="6767138"/>
            </a:xfrm>
          </p:grpSpPr>
          <p:sp>
            <p:nvSpPr>
              <p:cNvPr id="5" name="Line 41">
                <a:extLst>
                  <a:ext uri="{FF2B5EF4-FFF2-40B4-BE49-F238E27FC236}">
                    <a16:creationId xmlns:a16="http://schemas.microsoft.com/office/drawing/2014/main" id="{B3C22C89-D315-4DE2-A2CE-1772E3524552}"/>
                  </a:ext>
                </a:extLst>
              </p:cNvPr>
              <p:cNvSpPr>
                <a:spLocks noChangeShapeType="1"/>
              </p:cNvSpPr>
              <p:nvPr userDrawn="1"/>
            </p:nvSpPr>
            <p:spPr bwMode="auto">
              <a:xfrm>
                <a:off x="132972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 name="Line 42">
                <a:extLst>
                  <a:ext uri="{FF2B5EF4-FFF2-40B4-BE49-F238E27FC236}">
                    <a16:creationId xmlns:a16="http://schemas.microsoft.com/office/drawing/2014/main" id="{B6B37B61-127F-43BC-8980-FDDC4E2D4884}"/>
                  </a:ext>
                </a:extLst>
              </p:cNvPr>
              <p:cNvSpPr>
                <a:spLocks noChangeShapeType="1"/>
              </p:cNvSpPr>
              <p:nvPr userDrawn="1"/>
            </p:nvSpPr>
            <p:spPr bwMode="auto">
              <a:xfrm>
                <a:off x="147371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 name="Line 43">
                <a:extLst>
                  <a:ext uri="{FF2B5EF4-FFF2-40B4-BE49-F238E27FC236}">
                    <a16:creationId xmlns:a16="http://schemas.microsoft.com/office/drawing/2014/main" id="{814E20DB-764C-424E-81E2-70243941EA7A}"/>
                  </a:ext>
                </a:extLst>
              </p:cNvPr>
              <p:cNvSpPr>
                <a:spLocks noChangeShapeType="1"/>
              </p:cNvSpPr>
              <p:nvPr userDrawn="1"/>
            </p:nvSpPr>
            <p:spPr bwMode="auto">
              <a:xfrm>
                <a:off x="161771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 name="Line 44">
                <a:extLst>
                  <a:ext uri="{FF2B5EF4-FFF2-40B4-BE49-F238E27FC236}">
                    <a16:creationId xmlns:a16="http://schemas.microsoft.com/office/drawing/2014/main" id="{FCABC8BD-5A98-49C6-B473-81F079E35153}"/>
                  </a:ext>
                </a:extLst>
              </p:cNvPr>
              <p:cNvSpPr>
                <a:spLocks noChangeShapeType="1"/>
              </p:cNvSpPr>
              <p:nvPr userDrawn="1"/>
            </p:nvSpPr>
            <p:spPr bwMode="auto">
              <a:xfrm>
                <a:off x="176170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 name="Line 45">
                <a:extLst>
                  <a:ext uri="{FF2B5EF4-FFF2-40B4-BE49-F238E27FC236}">
                    <a16:creationId xmlns:a16="http://schemas.microsoft.com/office/drawing/2014/main" id="{1A60A482-CAE7-4B32-B147-65B54D505B66}"/>
                  </a:ext>
                </a:extLst>
              </p:cNvPr>
              <p:cNvSpPr>
                <a:spLocks noChangeShapeType="1"/>
              </p:cNvSpPr>
              <p:nvPr userDrawn="1"/>
            </p:nvSpPr>
            <p:spPr bwMode="auto">
              <a:xfrm>
                <a:off x="190569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 name="Line 46">
                <a:extLst>
                  <a:ext uri="{FF2B5EF4-FFF2-40B4-BE49-F238E27FC236}">
                    <a16:creationId xmlns:a16="http://schemas.microsoft.com/office/drawing/2014/main" id="{EFDE9D29-C267-4456-BF4C-3E31CC996007}"/>
                  </a:ext>
                </a:extLst>
              </p:cNvPr>
              <p:cNvSpPr>
                <a:spLocks noChangeShapeType="1"/>
              </p:cNvSpPr>
              <p:nvPr userDrawn="1"/>
            </p:nvSpPr>
            <p:spPr bwMode="auto">
              <a:xfrm>
                <a:off x="204968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 name="Line 47">
                <a:extLst>
                  <a:ext uri="{FF2B5EF4-FFF2-40B4-BE49-F238E27FC236}">
                    <a16:creationId xmlns:a16="http://schemas.microsoft.com/office/drawing/2014/main" id="{491A06B6-733C-4C7D-A019-438D4782E29D}"/>
                  </a:ext>
                </a:extLst>
              </p:cNvPr>
              <p:cNvSpPr>
                <a:spLocks noChangeShapeType="1"/>
              </p:cNvSpPr>
              <p:nvPr userDrawn="1"/>
            </p:nvSpPr>
            <p:spPr bwMode="auto">
              <a:xfrm>
                <a:off x="219367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2" name="Line 48">
                <a:extLst>
                  <a:ext uri="{FF2B5EF4-FFF2-40B4-BE49-F238E27FC236}">
                    <a16:creationId xmlns:a16="http://schemas.microsoft.com/office/drawing/2014/main" id="{1A2FF589-8AE7-4B04-A3CF-707EC50F0E4D}"/>
                  </a:ext>
                </a:extLst>
              </p:cNvPr>
              <p:cNvSpPr>
                <a:spLocks noChangeShapeType="1"/>
              </p:cNvSpPr>
              <p:nvPr userDrawn="1"/>
            </p:nvSpPr>
            <p:spPr bwMode="auto">
              <a:xfrm>
                <a:off x="233766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3" name="Line 49">
                <a:extLst>
                  <a:ext uri="{FF2B5EF4-FFF2-40B4-BE49-F238E27FC236}">
                    <a16:creationId xmlns:a16="http://schemas.microsoft.com/office/drawing/2014/main" id="{220BD835-09F7-42BC-8A59-760F67C3BA30}"/>
                  </a:ext>
                </a:extLst>
              </p:cNvPr>
              <p:cNvSpPr>
                <a:spLocks noChangeShapeType="1"/>
              </p:cNvSpPr>
              <p:nvPr userDrawn="1"/>
            </p:nvSpPr>
            <p:spPr bwMode="auto">
              <a:xfrm>
                <a:off x="248165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4" name="Line 50">
                <a:extLst>
                  <a:ext uri="{FF2B5EF4-FFF2-40B4-BE49-F238E27FC236}">
                    <a16:creationId xmlns:a16="http://schemas.microsoft.com/office/drawing/2014/main" id="{80C9531A-D351-4FB0-810D-0B60B9AE5DA3}"/>
                  </a:ext>
                </a:extLst>
              </p:cNvPr>
              <p:cNvSpPr>
                <a:spLocks noChangeShapeType="1"/>
              </p:cNvSpPr>
              <p:nvPr userDrawn="1"/>
            </p:nvSpPr>
            <p:spPr bwMode="auto">
              <a:xfrm>
                <a:off x="262564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5" name="Line 51">
                <a:extLst>
                  <a:ext uri="{FF2B5EF4-FFF2-40B4-BE49-F238E27FC236}">
                    <a16:creationId xmlns:a16="http://schemas.microsoft.com/office/drawing/2014/main" id="{B8E8462B-F715-42E6-9C65-36FFE4337D4E}"/>
                  </a:ext>
                </a:extLst>
              </p:cNvPr>
              <p:cNvSpPr>
                <a:spLocks noChangeShapeType="1"/>
              </p:cNvSpPr>
              <p:nvPr userDrawn="1"/>
            </p:nvSpPr>
            <p:spPr bwMode="auto">
              <a:xfrm>
                <a:off x="276963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6" name="Line 52">
                <a:extLst>
                  <a:ext uri="{FF2B5EF4-FFF2-40B4-BE49-F238E27FC236}">
                    <a16:creationId xmlns:a16="http://schemas.microsoft.com/office/drawing/2014/main" id="{D8F1D8BF-9549-4DB4-8539-54E7306FE4B2}"/>
                  </a:ext>
                </a:extLst>
              </p:cNvPr>
              <p:cNvSpPr>
                <a:spLocks noChangeShapeType="1"/>
              </p:cNvSpPr>
              <p:nvPr userDrawn="1"/>
            </p:nvSpPr>
            <p:spPr bwMode="auto">
              <a:xfrm>
                <a:off x="291362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7" name="Line 53">
                <a:extLst>
                  <a:ext uri="{FF2B5EF4-FFF2-40B4-BE49-F238E27FC236}">
                    <a16:creationId xmlns:a16="http://schemas.microsoft.com/office/drawing/2014/main" id="{21A8334C-E16F-4C67-A640-48814127DE18}"/>
                  </a:ext>
                </a:extLst>
              </p:cNvPr>
              <p:cNvSpPr>
                <a:spLocks noChangeShapeType="1"/>
              </p:cNvSpPr>
              <p:nvPr userDrawn="1"/>
            </p:nvSpPr>
            <p:spPr bwMode="auto">
              <a:xfrm>
                <a:off x="305762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8" name="Line 54">
                <a:extLst>
                  <a:ext uri="{FF2B5EF4-FFF2-40B4-BE49-F238E27FC236}">
                    <a16:creationId xmlns:a16="http://schemas.microsoft.com/office/drawing/2014/main" id="{87645081-3E3E-46BC-930C-6315E36C5EB3}"/>
                  </a:ext>
                </a:extLst>
              </p:cNvPr>
              <p:cNvSpPr>
                <a:spLocks noChangeShapeType="1"/>
              </p:cNvSpPr>
              <p:nvPr userDrawn="1"/>
            </p:nvSpPr>
            <p:spPr bwMode="auto">
              <a:xfrm>
                <a:off x="320161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9" name="Line 55">
                <a:extLst>
                  <a:ext uri="{FF2B5EF4-FFF2-40B4-BE49-F238E27FC236}">
                    <a16:creationId xmlns:a16="http://schemas.microsoft.com/office/drawing/2014/main" id="{A4BEC564-851D-4F58-80F1-6A0185EDAFE7}"/>
                  </a:ext>
                </a:extLst>
              </p:cNvPr>
              <p:cNvSpPr>
                <a:spLocks noChangeShapeType="1"/>
              </p:cNvSpPr>
              <p:nvPr userDrawn="1"/>
            </p:nvSpPr>
            <p:spPr bwMode="auto">
              <a:xfrm>
                <a:off x="334560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0" name="Line 56">
                <a:extLst>
                  <a:ext uri="{FF2B5EF4-FFF2-40B4-BE49-F238E27FC236}">
                    <a16:creationId xmlns:a16="http://schemas.microsoft.com/office/drawing/2014/main" id="{432A9BBC-9761-4CF7-8E8B-58C807DB482F}"/>
                  </a:ext>
                </a:extLst>
              </p:cNvPr>
              <p:cNvSpPr>
                <a:spLocks noChangeShapeType="1"/>
              </p:cNvSpPr>
              <p:nvPr userDrawn="1"/>
            </p:nvSpPr>
            <p:spPr bwMode="auto">
              <a:xfrm>
                <a:off x="348959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1" name="Line 57">
                <a:extLst>
                  <a:ext uri="{FF2B5EF4-FFF2-40B4-BE49-F238E27FC236}">
                    <a16:creationId xmlns:a16="http://schemas.microsoft.com/office/drawing/2014/main" id="{20A6B1C2-9D27-470D-A085-87FA71EAB4A1}"/>
                  </a:ext>
                </a:extLst>
              </p:cNvPr>
              <p:cNvSpPr>
                <a:spLocks noChangeShapeType="1"/>
              </p:cNvSpPr>
              <p:nvPr userDrawn="1"/>
            </p:nvSpPr>
            <p:spPr bwMode="auto">
              <a:xfrm>
                <a:off x="363358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2" name="Line 58">
                <a:extLst>
                  <a:ext uri="{FF2B5EF4-FFF2-40B4-BE49-F238E27FC236}">
                    <a16:creationId xmlns:a16="http://schemas.microsoft.com/office/drawing/2014/main" id="{F23207BF-AF0B-4F40-8B7A-C3F38848C909}"/>
                  </a:ext>
                </a:extLst>
              </p:cNvPr>
              <p:cNvSpPr>
                <a:spLocks noChangeShapeType="1"/>
              </p:cNvSpPr>
              <p:nvPr userDrawn="1"/>
            </p:nvSpPr>
            <p:spPr bwMode="auto">
              <a:xfrm>
                <a:off x="37775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3" name="Line 59">
                <a:extLst>
                  <a:ext uri="{FF2B5EF4-FFF2-40B4-BE49-F238E27FC236}">
                    <a16:creationId xmlns:a16="http://schemas.microsoft.com/office/drawing/2014/main" id="{26C53B7A-6B78-45F3-81B8-0C4A985F930E}"/>
                  </a:ext>
                </a:extLst>
              </p:cNvPr>
              <p:cNvSpPr>
                <a:spLocks noChangeShapeType="1"/>
              </p:cNvSpPr>
              <p:nvPr userDrawn="1"/>
            </p:nvSpPr>
            <p:spPr bwMode="auto">
              <a:xfrm>
                <a:off x="39215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4" name="Line 60">
                <a:extLst>
                  <a:ext uri="{FF2B5EF4-FFF2-40B4-BE49-F238E27FC236}">
                    <a16:creationId xmlns:a16="http://schemas.microsoft.com/office/drawing/2014/main" id="{EFE47F1C-76D7-41CA-9659-2A5E4423D6B4}"/>
                  </a:ext>
                </a:extLst>
              </p:cNvPr>
              <p:cNvSpPr>
                <a:spLocks noChangeShapeType="1"/>
              </p:cNvSpPr>
              <p:nvPr userDrawn="1"/>
            </p:nvSpPr>
            <p:spPr bwMode="auto">
              <a:xfrm>
                <a:off x="406555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5" name="Line 61">
                <a:extLst>
                  <a:ext uri="{FF2B5EF4-FFF2-40B4-BE49-F238E27FC236}">
                    <a16:creationId xmlns:a16="http://schemas.microsoft.com/office/drawing/2014/main" id="{64457307-026F-493B-ABF6-07B942375561}"/>
                  </a:ext>
                </a:extLst>
              </p:cNvPr>
              <p:cNvSpPr>
                <a:spLocks noChangeShapeType="1"/>
              </p:cNvSpPr>
              <p:nvPr userDrawn="1"/>
            </p:nvSpPr>
            <p:spPr bwMode="auto">
              <a:xfrm>
                <a:off x="420954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6" name="Line 62">
                <a:extLst>
                  <a:ext uri="{FF2B5EF4-FFF2-40B4-BE49-F238E27FC236}">
                    <a16:creationId xmlns:a16="http://schemas.microsoft.com/office/drawing/2014/main" id="{030B4BD7-7599-44B1-8074-D5431EC3F5EB}"/>
                  </a:ext>
                </a:extLst>
              </p:cNvPr>
              <p:cNvSpPr>
                <a:spLocks noChangeShapeType="1"/>
              </p:cNvSpPr>
              <p:nvPr userDrawn="1"/>
            </p:nvSpPr>
            <p:spPr bwMode="auto">
              <a:xfrm>
                <a:off x="435353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7" name="Line 63">
                <a:extLst>
                  <a:ext uri="{FF2B5EF4-FFF2-40B4-BE49-F238E27FC236}">
                    <a16:creationId xmlns:a16="http://schemas.microsoft.com/office/drawing/2014/main" id="{4595D81E-7D18-4885-B662-9E134883C21E}"/>
                  </a:ext>
                </a:extLst>
              </p:cNvPr>
              <p:cNvSpPr>
                <a:spLocks noChangeShapeType="1"/>
              </p:cNvSpPr>
              <p:nvPr userDrawn="1"/>
            </p:nvSpPr>
            <p:spPr bwMode="auto">
              <a:xfrm>
                <a:off x="449753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8" name="Line 64">
                <a:extLst>
                  <a:ext uri="{FF2B5EF4-FFF2-40B4-BE49-F238E27FC236}">
                    <a16:creationId xmlns:a16="http://schemas.microsoft.com/office/drawing/2014/main" id="{9D7EEAE3-EB7B-4CAB-8D29-74B01BF77DA7}"/>
                  </a:ext>
                </a:extLst>
              </p:cNvPr>
              <p:cNvSpPr>
                <a:spLocks noChangeShapeType="1"/>
              </p:cNvSpPr>
              <p:nvPr userDrawn="1"/>
            </p:nvSpPr>
            <p:spPr bwMode="auto">
              <a:xfrm>
                <a:off x="464152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9" name="Line 65">
                <a:extLst>
                  <a:ext uri="{FF2B5EF4-FFF2-40B4-BE49-F238E27FC236}">
                    <a16:creationId xmlns:a16="http://schemas.microsoft.com/office/drawing/2014/main" id="{0F246FB1-7AE4-4FC2-ADF0-AEC7C07561B7}"/>
                  </a:ext>
                </a:extLst>
              </p:cNvPr>
              <p:cNvSpPr>
                <a:spLocks noChangeShapeType="1"/>
              </p:cNvSpPr>
              <p:nvPr userDrawn="1"/>
            </p:nvSpPr>
            <p:spPr bwMode="auto">
              <a:xfrm>
                <a:off x="478551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0" name="Line 66">
                <a:extLst>
                  <a:ext uri="{FF2B5EF4-FFF2-40B4-BE49-F238E27FC236}">
                    <a16:creationId xmlns:a16="http://schemas.microsoft.com/office/drawing/2014/main" id="{F57F2CE7-B513-47B5-9D3D-A274C47CC757}"/>
                  </a:ext>
                </a:extLst>
              </p:cNvPr>
              <p:cNvSpPr>
                <a:spLocks noChangeShapeType="1"/>
              </p:cNvSpPr>
              <p:nvPr userDrawn="1"/>
            </p:nvSpPr>
            <p:spPr bwMode="auto">
              <a:xfrm>
                <a:off x="492950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1" name="Line 67">
                <a:extLst>
                  <a:ext uri="{FF2B5EF4-FFF2-40B4-BE49-F238E27FC236}">
                    <a16:creationId xmlns:a16="http://schemas.microsoft.com/office/drawing/2014/main" id="{9040D867-6020-46C6-8856-42B9EE18A29D}"/>
                  </a:ext>
                </a:extLst>
              </p:cNvPr>
              <p:cNvSpPr>
                <a:spLocks noChangeShapeType="1"/>
              </p:cNvSpPr>
              <p:nvPr userDrawn="1"/>
            </p:nvSpPr>
            <p:spPr bwMode="auto">
              <a:xfrm>
                <a:off x="507349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2" name="Line 68">
                <a:extLst>
                  <a:ext uri="{FF2B5EF4-FFF2-40B4-BE49-F238E27FC236}">
                    <a16:creationId xmlns:a16="http://schemas.microsoft.com/office/drawing/2014/main" id="{F353CD92-5CA1-4C0F-8661-E074AB491295}"/>
                  </a:ext>
                </a:extLst>
              </p:cNvPr>
              <p:cNvSpPr>
                <a:spLocks noChangeShapeType="1"/>
              </p:cNvSpPr>
              <p:nvPr userDrawn="1"/>
            </p:nvSpPr>
            <p:spPr bwMode="auto">
              <a:xfrm>
                <a:off x="521748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3" name="Line 69">
                <a:extLst>
                  <a:ext uri="{FF2B5EF4-FFF2-40B4-BE49-F238E27FC236}">
                    <a16:creationId xmlns:a16="http://schemas.microsoft.com/office/drawing/2014/main" id="{0D038A48-2468-4083-ABDA-2013B92143E0}"/>
                  </a:ext>
                </a:extLst>
              </p:cNvPr>
              <p:cNvSpPr>
                <a:spLocks noChangeShapeType="1"/>
              </p:cNvSpPr>
              <p:nvPr userDrawn="1"/>
            </p:nvSpPr>
            <p:spPr bwMode="auto">
              <a:xfrm>
                <a:off x="536147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4" name="Line 70">
                <a:extLst>
                  <a:ext uri="{FF2B5EF4-FFF2-40B4-BE49-F238E27FC236}">
                    <a16:creationId xmlns:a16="http://schemas.microsoft.com/office/drawing/2014/main" id="{BAF64418-9CE6-467B-8BF0-9E2B368CB22E}"/>
                  </a:ext>
                </a:extLst>
              </p:cNvPr>
              <p:cNvSpPr>
                <a:spLocks noChangeShapeType="1"/>
              </p:cNvSpPr>
              <p:nvPr userDrawn="1"/>
            </p:nvSpPr>
            <p:spPr bwMode="auto">
              <a:xfrm>
                <a:off x="564945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5" name="Line 71">
                <a:extLst>
                  <a:ext uri="{FF2B5EF4-FFF2-40B4-BE49-F238E27FC236}">
                    <a16:creationId xmlns:a16="http://schemas.microsoft.com/office/drawing/2014/main" id="{B08E98E2-2275-4757-AF6A-CEA7367028EB}"/>
                  </a:ext>
                </a:extLst>
              </p:cNvPr>
              <p:cNvSpPr>
                <a:spLocks noChangeShapeType="1"/>
              </p:cNvSpPr>
              <p:nvPr userDrawn="1"/>
            </p:nvSpPr>
            <p:spPr bwMode="auto">
              <a:xfrm>
                <a:off x="579344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6" name="Line 72">
                <a:extLst>
                  <a:ext uri="{FF2B5EF4-FFF2-40B4-BE49-F238E27FC236}">
                    <a16:creationId xmlns:a16="http://schemas.microsoft.com/office/drawing/2014/main" id="{BAF0F2BB-8D3E-4967-B761-CA8A2E97D03B}"/>
                  </a:ext>
                </a:extLst>
              </p:cNvPr>
              <p:cNvSpPr>
                <a:spLocks noChangeShapeType="1"/>
              </p:cNvSpPr>
              <p:nvPr userDrawn="1"/>
            </p:nvSpPr>
            <p:spPr bwMode="auto">
              <a:xfrm>
                <a:off x="593744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7" name="Line 73">
                <a:extLst>
                  <a:ext uri="{FF2B5EF4-FFF2-40B4-BE49-F238E27FC236}">
                    <a16:creationId xmlns:a16="http://schemas.microsoft.com/office/drawing/2014/main" id="{723DDDCA-6CF4-4716-9D83-57D409851449}"/>
                  </a:ext>
                </a:extLst>
              </p:cNvPr>
              <p:cNvSpPr>
                <a:spLocks noChangeShapeType="1"/>
              </p:cNvSpPr>
              <p:nvPr userDrawn="1"/>
            </p:nvSpPr>
            <p:spPr bwMode="auto">
              <a:xfrm>
                <a:off x="608143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8" name="Line 74">
                <a:extLst>
                  <a:ext uri="{FF2B5EF4-FFF2-40B4-BE49-F238E27FC236}">
                    <a16:creationId xmlns:a16="http://schemas.microsoft.com/office/drawing/2014/main" id="{AAEFDC64-D696-421A-A86D-9EB4A4E11CA5}"/>
                  </a:ext>
                </a:extLst>
              </p:cNvPr>
              <p:cNvSpPr>
                <a:spLocks noChangeShapeType="1"/>
              </p:cNvSpPr>
              <p:nvPr userDrawn="1"/>
            </p:nvSpPr>
            <p:spPr bwMode="auto">
              <a:xfrm>
                <a:off x="622542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9" name="Line 75">
                <a:extLst>
                  <a:ext uri="{FF2B5EF4-FFF2-40B4-BE49-F238E27FC236}">
                    <a16:creationId xmlns:a16="http://schemas.microsoft.com/office/drawing/2014/main" id="{18106B5D-9A4D-4E6A-B509-CCFE36E6471B}"/>
                  </a:ext>
                </a:extLst>
              </p:cNvPr>
              <p:cNvSpPr>
                <a:spLocks noChangeShapeType="1"/>
              </p:cNvSpPr>
              <p:nvPr userDrawn="1"/>
            </p:nvSpPr>
            <p:spPr bwMode="auto">
              <a:xfrm>
                <a:off x="636941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0" name="Line 76">
                <a:extLst>
                  <a:ext uri="{FF2B5EF4-FFF2-40B4-BE49-F238E27FC236}">
                    <a16:creationId xmlns:a16="http://schemas.microsoft.com/office/drawing/2014/main" id="{BAFB4B40-3FCF-47E4-9472-C68AA657A83A}"/>
                  </a:ext>
                </a:extLst>
              </p:cNvPr>
              <p:cNvSpPr>
                <a:spLocks noChangeShapeType="1"/>
              </p:cNvSpPr>
              <p:nvPr userDrawn="1"/>
            </p:nvSpPr>
            <p:spPr bwMode="auto">
              <a:xfrm>
                <a:off x="651340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1" name="Line 77">
                <a:extLst>
                  <a:ext uri="{FF2B5EF4-FFF2-40B4-BE49-F238E27FC236}">
                    <a16:creationId xmlns:a16="http://schemas.microsoft.com/office/drawing/2014/main" id="{91AC1E62-A671-457A-B999-A9AD01C32097}"/>
                  </a:ext>
                </a:extLst>
              </p:cNvPr>
              <p:cNvSpPr>
                <a:spLocks noChangeShapeType="1"/>
              </p:cNvSpPr>
              <p:nvPr userDrawn="1"/>
            </p:nvSpPr>
            <p:spPr bwMode="auto">
              <a:xfrm>
                <a:off x="665739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2" name="Line 78">
                <a:extLst>
                  <a:ext uri="{FF2B5EF4-FFF2-40B4-BE49-F238E27FC236}">
                    <a16:creationId xmlns:a16="http://schemas.microsoft.com/office/drawing/2014/main" id="{EEE965B0-C6E6-4518-86CD-63D4B7EBA880}"/>
                  </a:ext>
                </a:extLst>
              </p:cNvPr>
              <p:cNvSpPr>
                <a:spLocks noChangeShapeType="1"/>
              </p:cNvSpPr>
              <p:nvPr userDrawn="1"/>
            </p:nvSpPr>
            <p:spPr bwMode="auto">
              <a:xfrm>
                <a:off x="680138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3" name="Line 79">
                <a:extLst>
                  <a:ext uri="{FF2B5EF4-FFF2-40B4-BE49-F238E27FC236}">
                    <a16:creationId xmlns:a16="http://schemas.microsoft.com/office/drawing/2014/main" id="{24997377-0B31-44D1-B937-DB15718E3166}"/>
                  </a:ext>
                </a:extLst>
              </p:cNvPr>
              <p:cNvSpPr>
                <a:spLocks noChangeShapeType="1"/>
              </p:cNvSpPr>
              <p:nvPr userDrawn="1"/>
            </p:nvSpPr>
            <p:spPr bwMode="auto">
              <a:xfrm>
                <a:off x="694537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4" name="Line 80">
                <a:extLst>
                  <a:ext uri="{FF2B5EF4-FFF2-40B4-BE49-F238E27FC236}">
                    <a16:creationId xmlns:a16="http://schemas.microsoft.com/office/drawing/2014/main" id="{D9108AD2-FE21-4DFA-98C7-9987526429BF}"/>
                  </a:ext>
                </a:extLst>
              </p:cNvPr>
              <p:cNvSpPr>
                <a:spLocks noChangeShapeType="1"/>
              </p:cNvSpPr>
              <p:nvPr userDrawn="1"/>
            </p:nvSpPr>
            <p:spPr bwMode="auto">
              <a:xfrm>
                <a:off x="70893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5" name="Line 81">
                <a:extLst>
                  <a:ext uri="{FF2B5EF4-FFF2-40B4-BE49-F238E27FC236}">
                    <a16:creationId xmlns:a16="http://schemas.microsoft.com/office/drawing/2014/main" id="{1CA5C353-7840-45EE-863A-10C278F5A325}"/>
                  </a:ext>
                </a:extLst>
              </p:cNvPr>
              <p:cNvSpPr>
                <a:spLocks noChangeShapeType="1"/>
              </p:cNvSpPr>
              <p:nvPr userDrawn="1"/>
            </p:nvSpPr>
            <p:spPr bwMode="auto">
              <a:xfrm>
                <a:off x="723335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6" name="Line 82">
                <a:extLst>
                  <a:ext uri="{FF2B5EF4-FFF2-40B4-BE49-F238E27FC236}">
                    <a16:creationId xmlns:a16="http://schemas.microsoft.com/office/drawing/2014/main" id="{26AFC1F5-9DCD-49DE-9CC8-D9D4F6233EF8}"/>
                  </a:ext>
                </a:extLst>
              </p:cNvPr>
              <p:cNvSpPr>
                <a:spLocks noChangeShapeType="1"/>
              </p:cNvSpPr>
              <p:nvPr userDrawn="1"/>
            </p:nvSpPr>
            <p:spPr bwMode="auto">
              <a:xfrm>
                <a:off x="737735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7" name="Line 83">
                <a:extLst>
                  <a:ext uri="{FF2B5EF4-FFF2-40B4-BE49-F238E27FC236}">
                    <a16:creationId xmlns:a16="http://schemas.microsoft.com/office/drawing/2014/main" id="{14B32CED-A602-42D5-A3B1-8FF2269F4501}"/>
                  </a:ext>
                </a:extLst>
              </p:cNvPr>
              <p:cNvSpPr>
                <a:spLocks noChangeShapeType="1"/>
              </p:cNvSpPr>
              <p:nvPr userDrawn="1"/>
            </p:nvSpPr>
            <p:spPr bwMode="auto">
              <a:xfrm>
                <a:off x="752134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8" name="Line 84">
                <a:extLst>
                  <a:ext uri="{FF2B5EF4-FFF2-40B4-BE49-F238E27FC236}">
                    <a16:creationId xmlns:a16="http://schemas.microsoft.com/office/drawing/2014/main" id="{8898D64B-560A-4FE6-A65E-5FDEE2787597}"/>
                  </a:ext>
                </a:extLst>
              </p:cNvPr>
              <p:cNvSpPr>
                <a:spLocks noChangeShapeType="1"/>
              </p:cNvSpPr>
              <p:nvPr userDrawn="1"/>
            </p:nvSpPr>
            <p:spPr bwMode="auto">
              <a:xfrm>
                <a:off x="766533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9" name="Line 85">
                <a:extLst>
                  <a:ext uri="{FF2B5EF4-FFF2-40B4-BE49-F238E27FC236}">
                    <a16:creationId xmlns:a16="http://schemas.microsoft.com/office/drawing/2014/main" id="{DE3EB8DA-494D-48D7-9D5A-041A02840615}"/>
                  </a:ext>
                </a:extLst>
              </p:cNvPr>
              <p:cNvSpPr>
                <a:spLocks noChangeShapeType="1"/>
              </p:cNvSpPr>
              <p:nvPr userDrawn="1"/>
            </p:nvSpPr>
            <p:spPr bwMode="auto">
              <a:xfrm>
                <a:off x="780932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0" name="Line 86">
                <a:extLst>
                  <a:ext uri="{FF2B5EF4-FFF2-40B4-BE49-F238E27FC236}">
                    <a16:creationId xmlns:a16="http://schemas.microsoft.com/office/drawing/2014/main" id="{090115F5-7C62-42C7-915F-569C75B502BF}"/>
                  </a:ext>
                </a:extLst>
              </p:cNvPr>
              <p:cNvSpPr>
                <a:spLocks noChangeShapeType="1"/>
              </p:cNvSpPr>
              <p:nvPr userDrawn="1"/>
            </p:nvSpPr>
            <p:spPr bwMode="auto">
              <a:xfrm>
                <a:off x="795331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1" name="Line 87">
                <a:extLst>
                  <a:ext uri="{FF2B5EF4-FFF2-40B4-BE49-F238E27FC236}">
                    <a16:creationId xmlns:a16="http://schemas.microsoft.com/office/drawing/2014/main" id="{07150042-95BE-4CDF-8FFB-4CB35B404708}"/>
                  </a:ext>
                </a:extLst>
              </p:cNvPr>
              <p:cNvSpPr>
                <a:spLocks noChangeShapeType="1"/>
              </p:cNvSpPr>
              <p:nvPr userDrawn="1"/>
            </p:nvSpPr>
            <p:spPr bwMode="auto">
              <a:xfrm>
                <a:off x="809730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2" name="Line 88">
                <a:extLst>
                  <a:ext uri="{FF2B5EF4-FFF2-40B4-BE49-F238E27FC236}">
                    <a16:creationId xmlns:a16="http://schemas.microsoft.com/office/drawing/2014/main" id="{4D5B66A5-264B-4795-ADBD-502ED4E9C0E0}"/>
                  </a:ext>
                </a:extLst>
              </p:cNvPr>
              <p:cNvSpPr>
                <a:spLocks noChangeShapeType="1"/>
              </p:cNvSpPr>
              <p:nvPr userDrawn="1"/>
            </p:nvSpPr>
            <p:spPr bwMode="auto">
              <a:xfrm>
                <a:off x="824129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3" name="Line 89">
                <a:extLst>
                  <a:ext uri="{FF2B5EF4-FFF2-40B4-BE49-F238E27FC236}">
                    <a16:creationId xmlns:a16="http://schemas.microsoft.com/office/drawing/2014/main" id="{24BF882A-B84D-4511-B50C-111B07E51870}"/>
                  </a:ext>
                </a:extLst>
              </p:cNvPr>
              <p:cNvSpPr>
                <a:spLocks noChangeShapeType="1"/>
              </p:cNvSpPr>
              <p:nvPr userDrawn="1"/>
            </p:nvSpPr>
            <p:spPr bwMode="auto">
              <a:xfrm>
                <a:off x="838528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4" name="Line 90">
                <a:extLst>
                  <a:ext uri="{FF2B5EF4-FFF2-40B4-BE49-F238E27FC236}">
                    <a16:creationId xmlns:a16="http://schemas.microsoft.com/office/drawing/2014/main" id="{E5B34C9D-6C85-473E-B998-6581E2216D0E}"/>
                  </a:ext>
                </a:extLst>
              </p:cNvPr>
              <p:cNvSpPr>
                <a:spLocks noChangeShapeType="1"/>
              </p:cNvSpPr>
              <p:nvPr userDrawn="1"/>
            </p:nvSpPr>
            <p:spPr bwMode="auto">
              <a:xfrm>
                <a:off x="852927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5" name="Line 91">
                <a:extLst>
                  <a:ext uri="{FF2B5EF4-FFF2-40B4-BE49-F238E27FC236}">
                    <a16:creationId xmlns:a16="http://schemas.microsoft.com/office/drawing/2014/main" id="{44595B99-1CD9-464F-88A0-268D2EA0DDAF}"/>
                  </a:ext>
                </a:extLst>
              </p:cNvPr>
              <p:cNvSpPr>
                <a:spLocks noChangeShapeType="1"/>
              </p:cNvSpPr>
              <p:nvPr userDrawn="1"/>
            </p:nvSpPr>
            <p:spPr bwMode="auto">
              <a:xfrm>
                <a:off x="867326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6" name="Line 92">
                <a:extLst>
                  <a:ext uri="{FF2B5EF4-FFF2-40B4-BE49-F238E27FC236}">
                    <a16:creationId xmlns:a16="http://schemas.microsoft.com/office/drawing/2014/main" id="{EF9327C4-BC85-4DF3-9D0C-DF77C23C79C2}"/>
                  </a:ext>
                </a:extLst>
              </p:cNvPr>
              <p:cNvSpPr>
                <a:spLocks noChangeShapeType="1"/>
              </p:cNvSpPr>
              <p:nvPr userDrawn="1"/>
            </p:nvSpPr>
            <p:spPr bwMode="auto">
              <a:xfrm>
                <a:off x="881726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7" name="Line 93">
                <a:extLst>
                  <a:ext uri="{FF2B5EF4-FFF2-40B4-BE49-F238E27FC236}">
                    <a16:creationId xmlns:a16="http://schemas.microsoft.com/office/drawing/2014/main" id="{C52B8491-D39D-4464-9861-2C3197ED8FB1}"/>
                  </a:ext>
                </a:extLst>
              </p:cNvPr>
              <p:cNvSpPr>
                <a:spLocks noChangeShapeType="1"/>
              </p:cNvSpPr>
              <p:nvPr userDrawn="1"/>
            </p:nvSpPr>
            <p:spPr bwMode="auto">
              <a:xfrm>
                <a:off x="896125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8" name="Line 94">
                <a:extLst>
                  <a:ext uri="{FF2B5EF4-FFF2-40B4-BE49-F238E27FC236}">
                    <a16:creationId xmlns:a16="http://schemas.microsoft.com/office/drawing/2014/main" id="{F3C1B3B6-065E-4FA1-924E-4932FA75F3EC}"/>
                  </a:ext>
                </a:extLst>
              </p:cNvPr>
              <p:cNvSpPr>
                <a:spLocks noChangeShapeType="1"/>
              </p:cNvSpPr>
              <p:nvPr userDrawn="1"/>
            </p:nvSpPr>
            <p:spPr bwMode="auto">
              <a:xfrm>
                <a:off x="910524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9" name="Line 95">
                <a:extLst>
                  <a:ext uri="{FF2B5EF4-FFF2-40B4-BE49-F238E27FC236}">
                    <a16:creationId xmlns:a16="http://schemas.microsoft.com/office/drawing/2014/main" id="{30A7F764-5474-4681-ADEE-195CCB1CDA90}"/>
                  </a:ext>
                </a:extLst>
              </p:cNvPr>
              <p:cNvSpPr>
                <a:spLocks noChangeShapeType="1"/>
              </p:cNvSpPr>
              <p:nvPr userDrawn="1"/>
            </p:nvSpPr>
            <p:spPr bwMode="auto">
              <a:xfrm>
                <a:off x="924923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0" name="Line 96">
                <a:extLst>
                  <a:ext uri="{FF2B5EF4-FFF2-40B4-BE49-F238E27FC236}">
                    <a16:creationId xmlns:a16="http://schemas.microsoft.com/office/drawing/2014/main" id="{3B41F62B-F78D-4258-B192-ED82846047B7}"/>
                  </a:ext>
                </a:extLst>
              </p:cNvPr>
              <p:cNvSpPr>
                <a:spLocks noChangeShapeType="1"/>
              </p:cNvSpPr>
              <p:nvPr userDrawn="1"/>
            </p:nvSpPr>
            <p:spPr bwMode="auto">
              <a:xfrm>
                <a:off x="939322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1" name="Line 97">
                <a:extLst>
                  <a:ext uri="{FF2B5EF4-FFF2-40B4-BE49-F238E27FC236}">
                    <a16:creationId xmlns:a16="http://schemas.microsoft.com/office/drawing/2014/main" id="{2DC9E165-C10D-4D83-9EF1-A5082CA9ACAE}"/>
                  </a:ext>
                </a:extLst>
              </p:cNvPr>
              <p:cNvSpPr>
                <a:spLocks noChangeShapeType="1"/>
              </p:cNvSpPr>
              <p:nvPr userDrawn="1"/>
            </p:nvSpPr>
            <p:spPr bwMode="auto">
              <a:xfrm>
                <a:off x="953721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dirty="0"/>
              </a:p>
            </p:txBody>
          </p:sp>
          <p:sp>
            <p:nvSpPr>
              <p:cNvPr id="62" name="Line 98">
                <a:extLst>
                  <a:ext uri="{FF2B5EF4-FFF2-40B4-BE49-F238E27FC236}">
                    <a16:creationId xmlns:a16="http://schemas.microsoft.com/office/drawing/2014/main" id="{4C420AD3-BC41-430F-A995-2E86A183D761}"/>
                  </a:ext>
                </a:extLst>
              </p:cNvPr>
              <p:cNvSpPr>
                <a:spLocks noChangeShapeType="1"/>
              </p:cNvSpPr>
              <p:nvPr userDrawn="1"/>
            </p:nvSpPr>
            <p:spPr bwMode="auto">
              <a:xfrm>
                <a:off x="968120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3" name="Line 99">
                <a:extLst>
                  <a:ext uri="{FF2B5EF4-FFF2-40B4-BE49-F238E27FC236}">
                    <a16:creationId xmlns:a16="http://schemas.microsoft.com/office/drawing/2014/main" id="{7D129CCC-152F-4AB2-AE1B-A27D9C38917B}"/>
                  </a:ext>
                </a:extLst>
              </p:cNvPr>
              <p:cNvSpPr>
                <a:spLocks noChangeShapeType="1"/>
              </p:cNvSpPr>
              <p:nvPr userDrawn="1"/>
            </p:nvSpPr>
            <p:spPr bwMode="auto">
              <a:xfrm>
                <a:off x="11857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4" name="Line 100">
                <a:extLst>
                  <a:ext uri="{FF2B5EF4-FFF2-40B4-BE49-F238E27FC236}">
                    <a16:creationId xmlns:a16="http://schemas.microsoft.com/office/drawing/2014/main" id="{6BA0EE88-775D-4DED-AAA9-0F84326588B0}"/>
                  </a:ext>
                </a:extLst>
              </p:cNvPr>
              <p:cNvSpPr>
                <a:spLocks noChangeShapeType="1"/>
              </p:cNvSpPr>
              <p:nvPr userDrawn="1"/>
            </p:nvSpPr>
            <p:spPr bwMode="auto">
              <a:xfrm>
                <a:off x="982519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5" name="Line 103">
                <a:extLst>
                  <a:ext uri="{FF2B5EF4-FFF2-40B4-BE49-F238E27FC236}">
                    <a16:creationId xmlns:a16="http://schemas.microsoft.com/office/drawing/2014/main" id="{1B7CC1FA-EF48-429B-800A-C666B45F97D7}"/>
                  </a:ext>
                </a:extLst>
              </p:cNvPr>
              <p:cNvSpPr>
                <a:spLocks noChangeShapeType="1"/>
              </p:cNvSpPr>
              <p:nvPr userDrawn="1"/>
            </p:nvSpPr>
            <p:spPr bwMode="auto">
              <a:xfrm>
                <a:off x="5505467" y="613151"/>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6" name="Line 99">
                <a:extLst>
                  <a:ext uri="{FF2B5EF4-FFF2-40B4-BE49-F238E27FC236}">
                    <a16:creationId xmlns:a16="http://schemas.microsoft.com/office/drawing/2014/main" id="{C39D7A7B-875D-43E7-AA15-D0D41D5A20AC}"/>
                  </a:ext>
                </a:extLst>
              </p:cNvPr>
              <p:cNvSpPr>
                <a:spLocks noChangeShapeType="1"/>
              </p:cNvSpPr>
              <p:nvPr userDrawn="1"/>
            </p:nvSpPr>
            <p:spPr bwMode="auto">
              <a:xfrm>
                <a:off x="104174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7" name="Line 99">
                <a:extLst>
                  <a:ext uri="{FF2B5EF4-FFF2-40B4-BE49-F238E27FC236}">
                    <a16:creationId xmlns:a16="http://schemas.microsoft.com/office/drawing/2014/main" id="{4A221A8F-AA8C-429F-99F2-D9ACCFDE2C97}"/>
                  </a:ext>
                </a:extLst>
              </p:cNvPr>
              <p:cNvSpPr>
                <a:spLocks noChangeShapeType="1"/>
              </p:cNvSpPr>
              <p:nvPr userDrawn="1"/>
            </p:nvSpPr>
            <p:spPr bwMode="auto">
              <a:xfrm>
                <a:off x="89775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8" name="Line 100">
                <a:extLst>
                  <a:ext uri="{FF2B5EF4-FFF2-40B4-BE49-F238E27FC236}">
                    <a16:creationId xmlns:a16="http://schemas.microsoft.com/office/drawing/2014/main" id="{1B79F200-A8BA-489D-9E77-C350590CE1E3}"/>
                  </a:ext>
                </a:extLst>
              </p:cNvPr>
              <p:cNvSpPr>
                <a:spLocks noChangeShapeType="1"/>
              </p:cNvSpPr>
              <p:nvPr userDrawn="1"/>
            </p:nvSpPr>
            <p:spPr bwMode="auto">
              <a:xfrm>
                <a:off x="996919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9" name="Line 99">
                <a:extLst>
                  <a:ext uri="{FF2B5EF4-FFF2-40B4-BE49-F238E27FC236}">
                    <a16:creationId xmlns:a16="http://schemas.microsoft.com/office/drawing/2014/main" id="{9A9BC62E-DEA8-496F-9E8B-1B999891A049}"/>
                  </a:ext>
                </a:extLst>
              </p:cNvPr>
              <p:cNvSpPr>
                <a:spLocks noChangeShapeType="1"/>
              </p:cNvSpPr>
              <p:nvPr userDrawn="1"/>
            </p:nvSpPr>
            <p:spPr bwMode="auto">
              <a:xfrm>
                <a:off x="32179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0" name="Line 99">
                <a:extLst>
                  <a:ext uri="{FF2B5EF4-FFF2-40B4-BE49-F238E27FC236}">
                    <a16:creationId xmlns:a16="http://schemas.microsoft.com/office/drawing/2014/main" id="{BC335BF3-4274-4A7A-B852-B31B51C45ABF}"/>
                  </a:ext>
                </a:extLst>
              </p:cNvPr>
              <p:cNvSpPr>
                <a:spLocks noChangeShapeType="1"/>
              </p:cNvSpPr>
              <p:nvPr userDrawn="1"/>
            </p:nvSpPr>
            <p:spPr bwMode="auto">
              <a:xfrm>
                <a:off x="17780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1" name="Line 99">
                <a:extLst>
                  <a:ext uri="{FF2B5EF4-FFF2-40B4-BE49-F238E27FC236}">
                    <a16:creationId xmlns:a16="http://schemas.microsoft.com/office/drawing/2014/main" id="{940DEF4C-4D14-40D8-A28C-36C47C1FFE43}"/>
                  </a:ext>
                </a:extLst>
              </p:cNvPr>
              <p:cNvSpPr>
                <a:spLocks noChangeShapeType="1"/>
              </p:cNvSpPr>
              <p:nvPr userDrawn="1"/>
            </p:nvSpPr>
            <p:spPr bwMode="auto">
              <a:xfrm>
                <a:off x="60977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2" name="Line 99">
                <a:extLst>
                  <a:ext uri="{FF2B5EF4-FFF2-40B4-BE49-F238E27FC236}">
                    <a16:creationId xmlns:a16="http://schemas.microsoft.com/office/drawing/2014/main" id="{71D8B819-6FF4-4244-975C-DF2F219F8F3F}"/>
                  </a:ext>
                </a:extLst>
              </p:cNvPr>
              <p:cNvSpPr>
                <a:spLocks noChangeShapeType="1"/>
              </p:cNvSpPr>
              <p:nvPr userDrawn="1"/>
            </p:nvSpPr>
            <p:spPr bwMode="auto">
              <a:xfrm>
                <a:off x="46578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3" name="Line 99">
                <a:extLst>
                  <a:ext uri="{FF2B5EF4-FFF2-40B4-BE49-F238E27FC236}">
                    <a16:creationId xmlns:a16="http://schemas.microsoft.com/office/drawing/2014/main" id="{29ADFD8F-4616-40E9-BE5A-9A5DDF4C845E}"/>
                  </a:ext>
                </a:extLst>
              </p:cNvPr>
              <p:cNvSpPr>
                <a:spLocks noChangeShapeType="1"/>
              </p:cNvSpPr>
              <p:nvPr userDrawn="1"/>
            </p:nvSpPr>
            <p:spPr bwMode="auto">
              <a:xfrm>
                <a:off x="75376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4" name="Line 100">
                <a:extLst>
                  <a:ext uri="{FF2B5EF4-FFF2-40B4-BE49-F238E27FC236}">
                    <a16:creationId xmlns:a16="http://schemas.microsoft.com/office/drawing/2014/main" id="{C8F65069-8B3E-410E-BFB0-329AB5A58C49}"/>
                  </a:ext>
                </a:extLst>
              </p:cNvPr>
              <p:cNvSpPr>
                <a:spLocks noChangeShapeType="1"/>
              </p:cNvSpPr>
              <p:nvPr userDrawn="1"/>
            </p:nvSpPr>
            <p:spPr bwMode="auto">
              <a:xfrm>
                <a:off x="101136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5" name="Line 100">
                <a:extLst>
                  <a:ext uri="{FF2B5EF4-FFF2-40B4-BE49-F238E27FC236}">
                    <a16:creationId xmlns:a16="http://schemas.microsoft.com/office/drawing/2014/main" id="{3957CFDD-1A24-41AD-AC46-02B96736D4F9}"/>
                  </a:ext>
                </a:extLst>
              </p:cNvPr>
              <p:cNvSpPr>
                <a:spLocks noChangeShapeType="1"/>
              </p:cNvSpPr>
              <p:nvPr userDrawn="1"/>
            </p:nvSpPr>
            <p:spPr bwMode="auto">
              <a:xfrm>
                <a:off x="102580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6" name="Line 100">
                <a:extLst>
                  <a:ext uri="{FF2B5EF4-FFF2-40B4-BE49-F238E27FC236}">
                    <a16:creationId xmlns:a16="http://schemas.microsoft.com/office/drawing/2014/main" id="{A64D2D0B-0CD8-4B73-9AA1-49902EB1BFD3}"/>
                  </a:ext>
                </a:extLst>
              </p:cNvPr>
              <p:cNvSpPr>
                <a:spLocks noChangeShapeType="1"/>
              </p:cNvSpPr>
              <p:nvPr userDrawn="1"/>
            </p:nvSpPr>
            <p:spPr bwMode="auto">
              <a:xfrm>
                <a:off x="104020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7" name="Line 100">
                <a:extLst>
                  <a:ext uri="{FF2B5EF4-FFF2-40B4-BE49-F238E27FC236}">
                    <a16:creationId xmlns:a16="http://schemas.microsoft.com/office/drawing/2014/main" id="{6AB7AC07-4830-4DE3-B49F-37FAA2CE1C05}"/>
                  </a:ext>
                </a:extLst>
              </p:cNvPr>
              <p:cNvSpPr>
                <a:spLocks noChangeShapeType="1"/>
              </p:cNvSpPr>
              <p:nvPr userDrawn="1"/>
            </p:nvSpPr>
            <p:spPr bwMode="auto">
              <a:xfrm>
                <a:off x="105460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grpSp>
      </p:grpSp>
    </p:spTree>
    <p:extLst>
      <p:ext uri="{BB962C8B-B14F-4D97-AF65-F5344CB8AC3E}">
        <p14:creationId xmlns:p14="http://schemas.microsoft.com/office/powerpoint/2010/main" val="3090608411"/>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2" r:id="rId3"/>
    <p:sldLayoutId id="2147483651" r:id="rId4"/>
    <p:sldLayoutId id="2147483650" r:id="rId5"/>
    <p:sldLayoutId id="2147483655" r:id="rId6"/>
    <p:sldLayoutId id="2147483656" r:id="rId7"/>
    <p:sldLayoutId id="2147483653" r:id="rId8"/>
    <p:sldLayoutId id="2147483658" r:id="rId9"/>
    <p:sldLayoutId id="2147483659" r:id="rId10"/>
  </p:sldLayoutIdLst>
  <p:hf hdr="0" ftr="0" dt="0"/>
  <p:txStyles>
    <p:titleStyle>
      <a:lvl1pPr algn="ctr" defTabSz="914406"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0" indent="0" algn="ctr" defTabSz="914406" rtl="0" eaLnBrk="1" latinLnBrk="0" hangingPunct="1">
        <a:lnSpc>
          <a:spcPct val="90000"/>
        </a:lnSpc>
        <a:spcBef>
          <a:spcPts val="1000"/>
        </a:spcBef>
        <a:buFontTx/>
        <a:buNone/>
        <a:defRPr kumimoji="1" sz="2800" kern="1200">
          <a:solidFill>
            <a:schemeClr val="tx1"/>
          </a:solidFill>
          <a:latin typeface="+mn-lt"/>
          <a:ea typeface="+mn-ea"/>
          <a:cs typeface="+mn-cs"/>
        </a:defRPr>
      </a:lvl1pPr>
      <a:lvl2pPr marL="0" indent="0" algn="l" defTabSz="914406" rtl="0" eaLnBrk="1" latinLnBrk="0" hangingPunct="1">
        <a:lnSpc>
          <a:spcPct val="90000"/>
        </a:lnSpc>
        <a:spcBef>
          <a:spcPts val="500"/>
        </a:spcBef>
        <a:buFontTx/>
        <a:buNone/>
        <a:defRPr kumimoji="1" sz="2400" kern="1200">
          <a:solidFill>
            <a:schemeClr val="tx1"/>
          </a:solidFill>
          <a:latin typeface="+mn-lt"/>
          <a:ea typeface="+mn-ea"/>
          <a:cs typeface="+mn-cs"/>
        </a:defRPr>
      </a:lvl2pPr>
      <a:lvl3pPr marL="0" indent="0" algn="l" defTabSz="914406" rtl="0" eaLnBrk="1" latinLnBrk="0" hangingPunct="1">
        <a:lnSpc>
          <a:spcPct val="90000"/>
        </a:lnSpc>
        <a:spcBef>
          <a:spcPts val="500"/>
        </a:spcBef>
        <a:buFontTx/>
        <a:buNone/>
        <a:defRPr kumimoji="1" sz="2000" kern="1200">
          <a:solidFill>
            <a:schemeClr val="tx1"/>
          </a:solidFill>
          <a:latin typeface="+mn-lt"/>
          <a:ea typeface="+mn-ea"/>
          <a:cs typeface="+mn-cs"/>
        </a:defRPr>
      </a:lvl3pPr>
      <a:lvl4pPr marL="0" indent="0" algn="l" defTabSz="914406" rtl="0" eaLnBrk="1" latinLnBrk="0" hangingPunct="1">
        <a:lnSpc>
          <a:spcPct val="90000"/>
        </a:lnSpc>
        <a:spcBef>
          <a:spcPts val="500"/>
        </a:spcBef>
        <a:buFontTx/>
        <a:buNone/>
        <a:defRPr kumimoji="1" sz="1800" kern="1200">
          <a:solidFill>
            <a:schemeClr val="tx1"/>
          </a:solidFill>
          <a:latin typeface="+mn-lt"/>
          <a:ea typeface="+mn-ea"/>
          <a:cs typeface="+mn-cs"/>
        </a:defRPr>
      </a:lvl4pPr>
      <a:lvl5pPr marL="0" indent="0" algn="l" defTabSz="914406" rtl="0" eaLnBrk="1" latinLnBrk="0" hangingPunct="1">
        <a:lnSpc>
          <a:spcPct val="90000"/>
        </a:lnSpc>
        <a:spcBef>
          <a:spcPts val="500"/>
        </a:spcBef>
        <a:buFontTx/>
        <a:buNone/>
        <a:defRPr kumimoji="1" sz="1800" kern="1200">
          <a:solidFill>
            <a:schemeClr val="tx1"/>
          </a:solidFill>
          <a:latin typeface="+mn-lt"/>
          <a:ea typeface="+mn-ea"/>
          <a:cs typeface="+mn-cs"/>
        </a:defRPr>
      </a:lvl5pPr>
      <a:lvl6pPr marL="2514617"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19"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23"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25"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6" rtl="0" eaLnBrk="1" latinLnBrk="0" hangingPunct="1">
        <a:defRPr kumimoji="1" sz="1800" kern="1200">
          <a:solidFill>
            <a:schemeClr val="tx1"/>
          </a:solidFill>
          <a:latin typeface="+mn-lt"/>
          <a:ea typeface="+mn-ea"/>
          <a:cs typeface="+mn-cs"/>
        </a:defRPr>
      </a:lvl1pPr>
      <a:lvl2pPr marL="457203" algn="l" defTabSz="914406" rtl="0" eaLnBrk="1" latinLnBrk="0" hangingPunct="1">
        <a:defRPr kumimoji="1" sz="1800" kern="1200">
          <a:solidFill>
            <a:schemeClr val="tx1"/>
          </a:solidFill>
          <a:latin typeface="+mn-lt"/>
          <a:ea typeface="+mn-ea"/>
          <a:cs typeface="+mn-cs"/>
        </a:defRPr>
      </a:lvl2pPr>
      <a:lvl3pPr marL="914406" algn="l" defTabSz="914406" rtl="0" eaLnBrk="1" latinLnBrk="0" hangingPunct="1">
        <a:defRPr kumimoji="1" sz="1800" kern="1200">
          <a:solidFill>
            <a:schemeClr val="tx1"/>
          </a:solidFill>
          <a:latin typeface="+mn-lt"/>
          <a:ea typeface="+mn-ea"/>
          <a:cs typeface="+mn-cs"/>
        </a:defRPr>
      </a:lvl3pPr>
      <a:lvl4pPr marL="1371609" algn="l" defTabSz="914406" rtl="0" eaLnBrk="1" latinLnBrk="0" hangingPunct="1">
        <a:defRPr kumimoji="1" sz="1800" kern="1200">
          <a:solidFill>
            <a:schemeClr val="tx1"/>
          </a:solidFill>
          <a:latin typeface="+mn-lt"/>
          <a:ea typeface="+mn-ea"/>
          <a:cs typeface="+mn-cs"/>
        </a:defRPr>
      </a:lvl4pPr>
      <a:lvl5pPr marL="1828812" algn="l" defTabSz="914406" rtl="0" eaLnBrk="1" latinLnBrk="0" hangingPunct="1">
        <a:defRPr kumimoji="1" sz="1800" kern="1200">
          <a:solidFill>
            <a:schemeClr val="tx1"/>
          </a:solidFill>
          <a:latin typeface="+mn-lt"/>
          <a:ea typeface="+mn-ea"/>
          <a:cs typeface="+mn-cs"/>
        </a:defRPr>
      </a:lvl5pPr>
      <a:lvl6pPr marL="2286015" algn="l" defTabSz="914406" rtl="0" eaLnBrk="1" latinLnBrk="0" hangingPunct="1">
        <a:defRPr kumimoji="1" sz="1800" kern="1200">
          <a:solidFill>
            <a:schemeClr val="tx1"/>
          </a:solidFill>
          <a:latin typeface="+mn-lt"/>
          <a:ea typeface="+mn-ea"/>
          <a:cs typeface="+mn-cs"/>
        </a:defRPr>
      </a:lvl6pPr>
      <a:lvl7pPr marL="2743218" algn="l" defTabSz="914406" rtl="0" eaLnBrk="1" latinLnBrk="0" hangingPunct="1">
        <a:defRPr kumimoji="1" sz="1800" kern="1200">
          <a:solidFill>
            <a:schemeClr val="tx1"/>
          </a:solidFill>
          <a:latin typeface="+mn-lt"/>
          <a:ea typeface="+mn-ea"/>
          <a:cs typeface="+mn-cs"/>
        </a:defRPr>
      </a:lvl7pPr>
      <a:lvl8pPr marL="3200421" algn="l" defTabSz="914406" rtl="0" eaLnBrk="1" latinLnBrk="0" hangingPunct="1">
        <a:defRPr kumimoji="1" sz="1800" kern="1200">
          <a:solidFill>
            <a:schemeClr val="tx1"/>
          </a:solidFill>
          <a:latin typeface="+mn-lt"/>
          <a:ea typeface="+mn-ea"/>
          <a:cs typeface="+mn-cs"/>
        </a:defRPr>
      </a:lvl8pPr>
      <a:lvl9pPr marL="3657624" algn="l" defTabSz="914406"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userDrawn="1">
          <p15:clr>
            <a:srgbClr val="F26B43"/>
          </p15:clr>
        </p15:guide>
        <p15:guide id="2" orient="horz" pos="2160" userDrawn="1">
          <p15:clr>
            <a:srgbClr val="F26B43"/>
          </p15:clr>
        </p15:guide>
        <p15:guide id="3" orient="horz" pos="20" userDrawn="1">
          <p15:clr>
            <a:srgbClr val="F26B43"/>
          </p15:clr>
        </p15:guide>
        <p15:guide id="4" orient="horz" pos="4217" userDrawn="1">
          <p15:clr>
            <a:srgbClr val="F26B43"/>
          </p15:clr>
        </p15:guide>
        <p15:guide id="5" pos="6145" userDrawn="1">
          <p15:clr>
            <a:srgbClr val="F26B43"/>
          </p15:clr>
        </p15:guide>
        <p15:guide id="6" pos="95" userDrawn="1">
          <p15:clr>
            <a:srgbClr val="F26B43"/>
          </p15:clr>
        </p15:guide>
        <p15:guide id="7" orient="horz" pos="63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25" name="オブジェクト 124" hidden="1">
            <a:extLst>
              <a:ext uri="{FF2B5EF4-FFF2-40B4-BE49-F238E27FC236}">
                <a16:creationId xmlns:a16="http://schemas.microsoft.com/office/drawing/2014/main" id="{F422B468-7A8A-4E40-A361-9AFC8CD6CA3C}"/>
              </a:ext>
            </a:extLst>
          </p:cNvPr>
          <p:cNvGraphicFramePr>
            <a:graphicFrameLocks noChangeAspect="1"/>
          </p:cNvGraphicFramePr>
          <p:nvPr userDrawn="1">
            <p:custDataLst>
              <p:tags r:id="rId11"/>
            </p:custDataLst>
            <p:extLst>
              <p:ext uri="{D42A27DB-BD31-4B8C-83A1-F6EECF244321}">
                <p14:modId xmlns:p14="http://schemas.microsoft.com/office/powerpoint/2010/main" val="2214183679"/>
              </p:ext>
            </p:extLst>
          </p:nvPr>
        </p:nvGraphicFramePr>
        <p:xfrm>
          <a:off x="1471" y="1440"/>
          <a:ext cx="1471" cy="1441"/>
        </p:xfrm>
        <a:graphic>
          <a:graphicData uri="http://schemas.openxmlformats.org/presentationml/2006/ole">
            <mc:AlternateContent xmlns:mc="http://schemas.openxmlformats.org/markup-compatibility/2006">
              <mc:Choice xmlns:v="urn:schemas-microsoft-com:vml" Requires="v">
                <p:oleObj name="think-cell スライド" r:id="rId12" imgW="395" imgH="396" progId="TCLayout.ActiveDocument.1">
                  <p:embed/>
                </p:oleObj>
              </mc:Choice>
              <mc:Fallback>
                <p:oleObj name="think-cell スライド" r:id="rId12" imgW="395" imgH="396" progId="TCLayout.ActiveDocument.1">
                  <p:embed/>
                  <p:pic>
                    <p:nvPicPr>
                      <p:cNvPr id="125" name="オブジェクト 124" hidden="1">
                        <a:extLst>
                          <a:ext uri="{FF2B5EF4-FFF2-40B4-BE49-F238E27FC236}">
                            <a16:creationId xmlns:a16="http://schemas.microsoft.com/office/drawing/2014/main" id="{F422B468-7A8A-4E40-A361-9AFC8CD6CA3C}"/>
                          </a:ext>
                        </a:extLst>
                      </p:cNvPr>
                      <p:cNvPicPr/>
                      <p:nvPr/>
                    </p:nvPicPr>
                    <p:blipFill>
                      <a:blip r:embed="rId13"/>
                      <a:stretch>
                        <a:fillRect/>
                      </a:stretch>
                    </p:blipFill>
                    <p:spPr>
                      <a:xfrm>
                        <a:off x="1471" y="1440"/>
                        <a:ext cx="1471" cy="1441"/>
                      </a:xfrm>
                      <a:prstGeom prst="rect">
                        <a:avLst/>
                      </a:prstGeom>
                    </p:spPr>
                  </p:pic>
                </p:oleObj>
              </mc:Fallback>
            </mc:AlternateContent>
          </a:graphicData>
        </a:graphic>
      </p:graphicFrame>
      <p:grpSp>
        <p:nvGrpSpPr>
          <p:cNvPr id="2" name="グループ化 1">
            <a:extLst>
              <a:ext uri="{FF2B5EF4-FFF2-40B4-BE49-F238E27FC236}">
                <a16:creationId xmlns:a16="http://schemas.microsoft.com/office/drawing/2014/main" id="{3A91721A-3382-431C-8B68-27C1CFB9E62E}"/>
              </a:ext>
            </a:extLst>
          </p:cNvPr>
          <p:cNvGrpSpPr/>
          <p:nvPr userDrawn="1"/>
        </p:nvGrpSpPr>
        <p:grpSpPr>
          <a:xfrm>
            <a:off x="149883" y="945837"/>
            <a:ext cx="9606235" cy="5749427"/>
            <a:chOff x="177800" y="1042608"/>
            <a:chExt cx="10368269" cy="6337679"/>
          </a:xfrm>
        </p:grpSpPr>
        <p:grpSp>
          <p:nvGrpSpPr>
            <p:cNvPr id="3" name="グループ化 2">
              <a:extLst>
                <a:ext uri="{FF2B5EF4-FFF2-40B4-BE49-F238E27FC236}">
                  <a16:creationId xmlns:a16="http://schemas.microsoft.com/office/drawing/2014/main" id="{4BFD48F3-14B9-49AE-A1D1-DE5151258DCE}"/>
                </a:ext>
              </a:extLst>
            </p:cNvPr>
            <p:cNvGrpSpPr/>
            <p:nvPr userDrawn="1"/>
          </p:nvGrpSpPr>
          <p:grpSpPr>
            <a:xfrm>
              <a:off x="178075" y="1044950"/>
              <a:ext cx="10367994" cy="6335337"/>
              <a:chOff x="178074" y="1044950"/>
              <a:chExt cx="10656433" cy="6335337"/>
            </a:xfrm>
          </p:grpSpPr>
          <p:sp>
            <p:nvSpPr>
              <p:cNvPr id="78" name="Line 4">
                <a:extLst>
                  <a:ext uri="{FF2B5EF4-FFF2-40B4-BE49-F238E27FC236}">
                    <a16:creationId xmlns:a16="http://schemas.microsoft.com/office/drawing/2014/main" id="{D826A6A1-E7E4-43E8-8468-E8C860C51E10}"/>
                  </a:ext>
                </a:extLst>
              </p:cNvPr>
              <p:cNvSpPr>
                <a:spLocks noChangeShapeType="1"/>
              </p:cNvSpPr>
              <p:nvPr userDrawn="1"/>
            </p:nvSpPr>
            <p:spPr bwMode="auto">
              <a:xfrm>
                <a:off x="178074" y="7092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9" name="Line 4">
                <a:extLst>
                  <a:ext uri="{FF2B5EF4-FFF2-40B4-BE49-F238E27FC236}">
                    <a16:creationId xmlns:a16="http://schemas.microsoft.com/office/drawing/2014/main" id="{57F0DA1D-52D9-4F60-AFF6-8877566167A1}"/>
                  </a:ext>
                </a:extLst>
              </p:cNvPr>
              <p:cNvSpPr>
                <a:spLocks noChangeShapeType="1"/>
              </p:cNvSpPr>
              <p:nvPr userDrawn="1"/>
            </p:nvSpPr>
            <p:spPr bwMode="auto">
              <a:xfrm>
                <a:off x="178074" y="7236256"/>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0" name="Line 4">
                <a:extLst>
                  <a:ext uri="{FF2B5EF4-FFF2-40B4-BE49-F238E27FC236}">
                    <a16:creationId xmlns:a16="http://schemas.microsoft.com/office/drawing/2014/main" id="{9E980EDF-B6AB-4B0C-A980-495536119834}"/>
                  </a:ext>
                </a:extLst>
              </p:cNvPr>
              <p:cNvSpPr>
                <a:spLocks noChangeShapeType="1"/>
              </p:cNvSpPr>
              <p:nvPr userDrawn="1"/>
            </p:nvSpPr>
            <p:spPr bwMode="auto">
              <a:xfrm>
                <a:off x="178074" y="66615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1" name="Line 5">
                <a:extLst>
                  <a:ext uri="{FF2B5EF4-FFF2-40B4-BE49-F238E27FC236}">
                    <a16:creationId xmlns:a16="http://schemas.microsoft.com/office/drawing/2014/main" id="{36E35AEA-8BC5-4852-9481-7958B3061CC9}"/>
                  </a:ext>
                </a:extLst>
              </p:cNvPr>
              <p:cNvSpPr>
                <a:spLocks noChangeShapeType="1"/>
              </p:cNvSpPr>
              <p:nvPr userDrawn="1"/>
            </p:nvSpPr>
            <p:spPr bwMode="auto">
              <a:xfrm>
                <a:off x="178074" y="65170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2" name="Line 6">
                <a:extLst>
                  <a:ext uri="{FF2B5EF4-FFF2-40B4-BE49-F238E27FC236}">
                    <a16:creationId xmlns:a16="http://schemas.microsoft.com/office/drawing/2014/main" id="{89C1479F-6CF5-403F-951E-D6CB9755730F}"/>
                  </a:ext>
                </a:extLst>
              </p:cNvPr>
              <p:cNvSpPr>
                <a:spLocks noChangeShapeType="1"/>
              </p:cNvSpPr>
              <p:nvPr userDrawn="1"/>
            </p:nvSpPr>
            <p:spPr bwMode="auto">
              <a:xfrm>
                <a:off x="178074" y="63726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3" name="Line 7">
                <a:extLst>
                  <a:ext uri="{FF2B5EF4-FFF2-40B4-BE49-F238E27FC236}">
                    <a16:creationId xmlns:a16="http://schemas.microsoft.com/office/drawing/2014/main" id="{7E684421-FA46-4F76-8DF3-44167123B394}"/>
                  </a:ext>
                </a:extLst>
              </p:cNvPr>
              <p:cNvSpPr>
                <a:spLocks noChangeShapeType="1"/>
              </p:cNvSpPr>
              <p:nvPr userDrawn="1"/>
            </p:nvSpPr>
            <p:spPr bwMode="auto">
              <a:xfrm>
                <a:off x="178074" y="62281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4" name="Line 8">
                <a:extLst>
                  <a:ext uri="{FF2B5EF4-FFF2-40B4-BE49-F238E27FC236}">
                    <a16:creationId xmlns:a16="http://schemas.microsoft.com/office/drawing/2014/main" id="{6ECE2685-095C-45C9-838A-65818D759485}"/>
                  </a:ext>
                </a:extLst>
              </p:cNvPr>
              <p:cNvSpPr>
                <a:spLocks noChangeShapeType="1"/>
              </p:cNvSpPr>
              <p:nvPr userDrawn="1"/>
            </p:nvSpPr>
            <p:spPr bwMode="auto">
              <a:xfrm>
                <a:off x="178074" y="60852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5" name="Line 9">
                <a:extLst>
                  <a:ext uri="{FF2B5EF4-FFF2-40B4-BE49-F238E27FC236}">
                    <a16:creationId xmlns:a16="http://schemas.microsoft.com/office/drawing/2014/main" id="{600ED12E-8037-4439-94BD-A834CF658819}"/>
                  </a:ext>
                </a:extLst>
              </p:cNvPr>
              <p:cNvSpPr>
                <a:spLocks noChangeShapeType="1"/>
              </p:cNvSpPr>
              <p:nvPr userDrawn="1"/>
            </p:nvSpPr>
            <p:spPr bwMode="auto">
              <a:xfrm>
                <a:off x="178074" y="59408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6" name="Line 10">
                <a:extLst>
                  <a:ext uri="{FF2B5EF4-FFF2-40B4-BE49-F238E27FC236}">
                    <a16:creationId xmlns:a16="http://schemas.microsoft.com/office/drawing/2014/main" id="{C50928EE-EDF1-4552-888F-3CCE27F96CEE}"/>
                  </a:ext>
                </a:extLst>
              </p:cNvPr>
              <p:cNvSpPr>
                <a:spLocks noChangeShapeType="1"/>
              </p:cNvSpPr>
              <p:nvPr userDrawn="1"/>
            </p:nvSpPr>
            <p:spPr bwMode="auto">
              <a:xfrm>
                <a:off x="178074" y="57963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7" name="Line 11">
                <a:extLst>
                  <a:ext uri="{FF2B5EF4-FFF2-40B4-BE49-F238E27FC236}">
                    <a16:creationId xmlns:a16="http://schemas.microsoft.com/office/drawing/2014/main" id="{75B9DE1C-6ADC-4B10-B04B-57C8C991F37E}"/>
                  </a:ext>
                </a:extLst>
              </p:cNvPr>
              <p:cNvSpPr>
                <a:spLocks noChangeShapeType="1"/>
              </p:cNvSpPr>
              <p:nvPr userDrawn="1"/>
            </p:nvSpPr>
            <p:spPr bwMode="auto">
              <a:xfrm>
                <a:off x="178074" y="565346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8" name="Line 12">
                <a:extLst>
                  <a:ext uri="{FF2B5EF4-FFF2-40B4-BE49-F238E27FC236}">
                    <a16:creationId xmlns:a16="http://schemas.microsoft.com/office/drawing/2014/main" id="{A23F7616-6766-47AB-B3EF-0B5FD415EF09}"/>
                  </a:ext>
                </a:extLst>
              </p:cNvPr>
              <p:cNvSpPr>
                <a:spLocks noChangeShapeType="1"/>
              </p:cNvSpPr>
              <p:nvPr userDrawn="1"/>
            </p:nvSpPr>
            <p:spPr bwMode="auto">
              <a:xfrm>
                <a:off x="178074" y="55090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9" name="Line 13">
                <a:extLst>
                  <a:ext uri="{FF2B5EF4-FFF2-40B4-BE49-F238E27FC236}">
                    <a16:creationId xmlns:a16="http://schemas.microsoft.com/office/drawing/2014/main" id="{021D185C-1AAE-429B-8621-1099C040362C}"/>
                  </a:ext>
                </a:extLst>
              </p:cNvPr>
              <p:cNvSpPr>
                <a:spLocks noChangeShapeType="1"/>
              </p:cNvSpPr>
              <p:nvPr userDrawn="1"/>
            </p:nvSpPr>
            <p:spPr bwMode="auto">
              <a:xfrm>
                <a:off x="178074" y="53645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0" name="Line 14">
                <a:extLst>
                  <a:ext uri="{FF2B5EF4-FFF2-40B4-BE49-F238E27FC236}">
                    <a16:creationId xmlns:a16="http://schemas.microsoft.com/office/drawing/2014/main" id="{09703D58-1DDF-4B6E-BE8C-D9DB7B26F446}"/>
                  </a:ext>
                </a:extLst>
              </p:cNvPr>
              <p:cNvSpPr>
                <a:spLocks noChangeShapeType="1"/>
              </p:cNvSpPr>
              <p:nvPr userDrawn="1"/>
            </p:nvSpPr>
            <p:spPr bwMode="auto">
              <a:xfrm>
                <a:off x="178074" y="5220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1" name="Line 15">
                <a:extLst>
                  <a:ext uri="{FF2B5EF4-FFF2-40B4-BE49-F238E27FC236}">
                    <a16:creationId xmlns:a16="http://schemas.microsoft.com/office/drawing/2014/main" id="{0A99046C-7D76-490A-88DE-41D62CAAB2D3}"/>
                  </a:ext>
                </a:extLst>
              </p:cNvPr>
              <p:cNvSpPr>
                <a:spLocks noChangeShapeType="1"/>
              </p:cNvSpPr>
              <p:nvPr userDrawn="1"/>
            </p:nvSpPr>
            <p:spPr bwMode="auto">
              <a:xfrm>
                <a:off x="178074" y="507720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2" name="Line 16">
                <a:extLst>
                  <a:ext uri="{FF2B5EF4-FFF2-40B4-BE49-F238E27FC236}">
                    <a16:creationId xmlns:a16="http://schemas.microsoft.com/office/drawing/2014/main" id="{59BBACC5-635F-4604-B162-146A153A24BB}"/>
                  </a:ext>
                </a:extLst>
              </p:cNvPr>
              <p:cNvSpPr>
                <a:spLocks noChangeShapeType="1"/>
              </p:cNvSpPr>
              <p:nvPr userDrawn="1"/>
            </p:nvSpPr>
            <p:spPr bwMode="auto">
              <a:xfrm>
                <a:off x="178074" y="49327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3" name="Line 17">
                <a:extLst>
                  <a:ext uri="{FF2B5EF4-FFF2-40B4-BE49-F238E27FC236}">
                    <a16:creationId xmlns:a16="http://schemas.microsoft.com/office/drawing/2014/main" id="{9FB4A3F6-32A1-4976-8A08-D1DAD172D3A1}"/>
                  </a:ext>
                </a:extLst>
              </p:cNvPr>
              <p:cNvSpPr>
                <a:spLocks noChangeShapeType="1"/>
              </p:cNvSpPr>
              <p:nvPr userDrawn="1"/>
            </p:nvSpPr>
            <p:spPr bwMode="auto">
              <a:xfrm>
                <a:off x="178074" y="47882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4" name="Line 18">
                <a:extLst>
                  <a:ext uri="{FF2B5EF4-FFF2-40B4-BE49-F238E27FC236}">
                    <a16:creationId xmlns:a16="http://schemas.microsoft.com/office/drawing/2014/main" id="{908F9892-CF7B-484A-A087-A99993AE4574}"/>
                  </a:ext>
                </a:extLst>
              </p:cNvPr>
              <p:cNvSpPr>
                <a:spLocks noChangeShapeType="1"/>
              </p:cNvSpPr>
              <p:nvPr userDrawn="1"/>
            </p:nvSpPr>
            <p:spPr bwMode="auto">
              <a:xfrm>
                <a:off x="178074" y="4643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5" name="Line 19">
                <a:extLst>
                  <a:ext uri="{FF2B5EF4-FFF2-40B4-BE49-F238E27FC236}">
                    <a16:creationId xmlns:a16="http://schemas.microsoft.com/office/drawing/2014/main" id="{8870D894-1D46-4193-A356-3B3B47BC911F}"/>
                  </a:ext>
                </a:extLst>
              </p:cNvPr>
              <p:cNvSpPr>
                <a:spLocks noChangeShapeType="1"/>
              </p:cNvSpPr>
              <p:nvPr userDrawn="1"/>
            </p:nvSpPr>
            <p:spPr bwMode="auto">
              <a:xfrm>
                <a:off x="178074" y="450094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6" name="Line 20">
                <a:extLst>
                  <a:ext uri="{FF2B5EF4-FFF2-40B4-BE49-F238E27FC236}">
                    <a16:creationId xmlns:a16="http://schemas.microsoft.com/office/drawing/2014/main" id="{E62FE32C-C1AA-4D40-946C-A2C857DF1D2C}"/>
                  </a:ext>
                </a:extLst>
              </p:cNvPr>
              <p:cNvSpPr>
                <a:spLocks noChangeShapeType="1"/>
              </p:cNvSpPr>
              <p:nvPr userDrawn="1"/>
            </p:nvSpPr>
            <p:spPr bwMode="auto">
              <a:xfrm>
                <a:off x="178074" y="43564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7" name="Line 21">
                <a:extLst>
                  <a:ext uri="{FF2B5EF4-FFF2-40B4-BE49-F238E27FC236}">
                    <a16:creationId xmlns:a16="http://schemas.microsoft.com/office/drawing/2014/main" id="{A41DF6BE-EF66-4E04-9235-822F95384006}"/>
                  </a:ext>
                </a:extLst>
              </p:cNvPr>
              <p:cNvSpPr>
                <a:spLocks noChangeShapeType="1"/>
              </p:cNvSpPr>
              <p:nvPr userDrawn="1"/>
            </p:nvSpPr>
            <p:spPr bwMode="auto">
              <a:xfrm>
                <a:off x="178074" y="42120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8" name="Line 22">
                <a:extLst>
                  <a:ext uri="{FF2B5EF4-FFF2-40B4-BE49-F238E27FC236}">
                    <a16:creationId xmlns:a16="http://schemas.microsoft.com/office/drawing/2014/main" id="{04515879-DFE5-4F8A-B76C-705440CA75BA}"/>
                  </a:ext>
                </a:extLst>
              </p:cNvPr>
              <p:cNvSpPr>
                <a:spLocks noChangeShapeType="1"/>
              </p:cNvSpPr>
              <p:nvPr userDrawn="1"/>
            </p:nvSpPr>
            <p:spPr bwMode="auto">
              <a:xfrm>
                <a:off x="178074" y="39246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9" name="Line 23">
                <a:extLst>
                  <a:ext uri="{FF2B5EF4-FFF2-40B4-BE49-F238E27FC236}">
                    <a16:creationId xmlns:a16="http://schemas.microsoft.com/office/drawing/2014/main" id="{0952AF1D-8248-4B31-B111-ACD4257CBB02}"/>
                  </a:ext>
                </a:extLst>
              </p:cNvPr>
              <p:cNvSpPr>
                <a:spLocks noChangeShapeType="1"/>
              </p:cNvSpPr>
              <p:nvPr userDrawn="1"/>
            </p:nvSpPr>
            <p:spPr bwMode="auto">
              <a:xfrm>
                <a:off x="178074" y="37802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0" name="Line 24">
                <a:extLst>
                  <a:ext uri="{FF2B5EF4-FFF2-40B4-BE49-F238E27FC236}">
                    <a16:creationId xmlns:a16="http://schemas.microsoft.com/office/drawing/2014/main" id="{5DF19807-4FC9-4DCA-8DBB-DA4B436820F2}"/>
                  </a:ext>
                </a:extLst>
              </p:cNvPr>
              <p:cNvSpPr>
                <a:spLocks noChangeShapeType="1"/>
              </p:cNvSpPr>
              <p:nvPr userDrawn="1"/>
            </p:nvSpPr>
            <p:spPr bwMode="auto">
              <a:xfrm>
                <a:off x="178074" y="3635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1" name="Line 25">
                <a:extLst>
                  <a:ext uri="{FF2B5EF4-FFF2-40B4-BE49-F238E27FC236}">
                    <a16:creationId xmlns:a16="http://schemas.microsoft.com/office/drawing/2014/main" id="{3B491BFB-F3D6-4AE7-A3AB-529175A1FC52}"/>
                  </a:ext>
                </a:extLst>
              </p:cNvPr>
              <p:cNvSpPr>
                <a:spLocks noChangeShapeType="1"/>
              </p:cNvSpPr>
              <p:nvPr userDrawn="1"/>
            </p:nvSpPr>
            <p:spPr bwMode="auto">
              <a:xfrm>
                <a:off x="178074" y="34928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2" name="Line 26">
                <a:extLst>
                  <a:ext uri="{FF2B5EF4-FFF2-40B4-BE49-F238E27FC236}">
                    <a16:creationId xmlns:a16="http://schemas.microsoft.com/office/drawing/2014/main" id="{F13ED150-3A1D-42A7-9E86-E99A6B5238F8}"/>
                  </a:ext>
                </a:extLst>
              </p:cNvPr>
              <p:cNvSpPr>
                <a:spLocks noChangeShapeType="1"/>
              </p:cNvSpPr>
              <p:nvPr userDrawn="1"/>
            </p:nvSpPr>
            <p:spPr bwMode="auto">
              <a:xfrm>
                <a:off x="178074" y="33484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3" name="Line 27">
                <a:extLst>
                  <a:ext uri="{FF2B5EF4-FFF2-40B4-BE49-F238E27FC236}">
                    <a16:creationId xmlns:a16="http://schemas.microsoft.com/office/drawing/2014/main" id="{EC8E0ABF-A65A-4B61-8B39-1DB126D7CE48}"/>
                  </a:ext>
                </a:extLst>
              </p:cNvPr>
              <p:cNvSpPr>
                <a:spLocks noChangeShapeType="1"/>
              </p:cNvSpPr>
              <p:nvPr userDrawn="1"/>
            </p:nvSpPr>
            <p:spPr bwMode="auto">
              <a:xfrm>
                <a:off x="178074" y="32039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4" name="Line 28">
                <a:extLst>
                  <a:ext uri="{FF2B5EF4-FFF2-40B4-BE49-F238E27FC236}">
                    <a16:creationId xmlns:a16="http://schemas.microsoft.com/office/drawing/2014/main" id="{5B0E93A0-803C-43D4-922B-174A4DD30EAF}"/>
                  </a:ext>
                </a:extLst>
              </p:cNvPr>
              <p:cNvSpPr>
                <a:spLocks noChangeShapeType="1"/>
              </p:cNvSpPr>
              <p:nvPr userDrawn="1"/>
            </p:nvSpPr>
            <p:spPr bwMode="auto">
              <a:xfrm>
                <a:off x="178074" y="306107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5" name="Line 29">
                <a:extLst>
                  <a:ext uri="{FF2B5EF4-FFF2-40B4-BE49-F238E27FC236}">
                    <a16:creationId xmlns:a16="http://schemas.microsoft.com/office/drawing/2014/main" id="{D3F014D9-1393-4D00-9A6D-9E0E19D15C5C}"/>
                  </a:ext>
                </a:extLst>
              </p:cNvPr>
              <p:cNvSpPr>
                <a:spLocks noChangeShapeType="1"/>
              </p:cNvSpPr>
              <p:nvPr userDrawn="1"/>
            </p:nvSpPr>
            <p:spPr bwMode="auto">
              <a:xfrm>
                <a:off x="178074" y="29166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6" name="Line 30">
                <a:extLst>
                  <a:ext uri="{FF2B5EF4-FFF2-40B4-BE49-F238E27FC236}">
                    <a16:creationId xmlns:a16="http://schemas.microsoft.com/office/drawing/2014/main" id="{414030D1-E2E5-4E55-8024-2D453BC4802C}"/>
                  </a:ext>
                </a:extLst>
              </p:cNvPr>
              <p:cNvSpPr>
                <a:spLocks noChangeShapeType="1"/>
              </p:cNvSpPr>
              <p:nvPr userDrawn="1"/>
            </p:nvSpPr>
            <p:spPr bwMode="auto">
              <a:xfrm>
                <a:off x="178074" y="27721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7" name="Line 31">
                <a:extLst>
                  <a:ext uri="{FF2B5EF4-FFF2-40B4-BE49-F238E27FC236}">
                    <a16:creationId xmlns:a16="http://schemas.microsoft.com/office/drawing/2014/main" id="{FDB3FA4B-DE95-483C-A755-22E878FB2E2B}"/>
                  </a:ext>
                </a:extLst>
              </p:cNvPr>
              <p:cNvSpPr>
                <a:spLocks noChangeShapeType="1"/>
              </p:cNvSpPr>
              <p:nvPr userDrawn="1"/>
            </p:nvSpPr>
            <p:spPr bwMode="auto">
              <a:xfrm>
                <a:off x="178074" y="26276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8" name="Line 32">
                <a:extLst>
                  <a:ext uri="{FF2B5EF4-FFF2-40B4-BE49-F238E27FC236}">
                    <a16:creationId xmlns:a16="http://schemas.microsoft.com/office/drawing/2014/main" id="{35206945-08AE-4534-AE16-F2B17244D230}"/>
                  </a:ext>
                </a:extLst>
              </p:cNvPr>
              <p:cNvSpPr>
                <a:spLocks noChangeShapeType="1"/>
              </p:cNvSpPr>
              <p:nvPr userDrawn="1"/>
            </p:nvSpPr>
            <p:spPr bwMode="auto">
              <a:xfrm>
                <a:off x="178074" y="248481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9" name="Line 33">
                <a:extLst>
                  <a:ext uri="{FF2B5EF4-FFF2-40B4-BE49-F238E27FC236}">
                    <a16:creationId xmlns:a16="http://schemas.microsoft.com/office/drawing/2014/main" id="{27C86116-2335-4015-8AAC-D3331F924635}"/>
                  </a:ext>
                </a:extLst>
              </p:cNvPr>
              <p:cNvSpPr>
                <a:spLocks noChangeShapeType="1"/>
              </p:cNvSpPr>
              <p:nvPr userDrawn="1"/>
            </p:nvSpPr>
            <p:spPr bwMode="auto">
              <a:xfrm>
                <a:off x="178074" y="23403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0" name="Line 34">
                <a:extLst>
                  <a:ext uri="{FF2B5EF4-FFF2-40B4-BE49-F238E27FC236}">
                    <a16:creationId xmlns:a16="http://schemas.microsoft.com/office/drawing/2014/main" id="{3BF6F914-6E1F-4EB0-8F80-051002B517C6}"/>
                  </a:ext>
                </a:extLst>
              </p:cNvPr>
              <p:cNvSpPr>
                <a:spLocks noChangeShapeType="1"/>
              </p:cNvSpPr>
              <p:nvPr userDrawn="1"/>
            </p:nvSpPr>
            <p:spPr bwMode="auto">
              <a:xfrm>
                <a:off x="178074" y="21958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1" name="Line 35">
                <a:extLst>
                  <a:ext uri="{FF2B5EF4-FFF2-40B4-BE49-F238E27FC236}">
                    <a16:creationId xmlns:a16="http://schemas.microsoft.com/office/drawing/2014/main" id="{04D2FA21-70F9-4DA5-A0FC-C0E92E3FE52E}"/>
                  </a:ext>
                </a:extLst>
              </p:cNvPr>
              <p:cNvSpPr>
                <a:spLocks noChangeShapeType="1"/>
              </p:cNvSpPr>
              <p:nvPr userDrawn="1"/>
            </p:nvSpPr>
            <p:spPr bwMode="auto">
              <a:xfrm>
                <a:off x="178074" y="20514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2" name="Line 36">
                <a:extLst>
                  <a:ext uri="{FF2B5EF4-FFF2-40B4-BE49-F238E27FC236}">
                    <a16:creationId xmlns:a16="http://schemas.microsoft.com/office/drawing/2014/main" id="{F58D4FB5-90F3-4530-8AF9-1A1ED0B03627}"/>
                  </a:ext>
                </a:extLst>
              </p:cNvPr>
              <p:cNvSpPr>
                <a:spLocks noChangeShapeType="1"/>
              </p:cNvSpPr>
              <p:nvPr userDrawn="1"/>
            </p:nvSpPr>
            <p:spPr bwMode="auto">
              <a:xfrm>
                <a:off x="178074" y="19085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3" name="Line 37">
                <a:extLst>
                  <a:ext uri="{FF2B5EF4-FFF2-40B4-BE49-F238E27FC236}">
                    <a16:creationId xmlns:a16="http://schemas.microsoft.com/office/drawing/2014/main" id="{46EF435C-533B-4F36-A45C-DED4C9DA1769}"/>
                  </a:ext>
                </a:extLst>
              </p:cNvPr>
              <p:cNvSpPr>
                <a:spLocks noChangeShapeType="1"/>
              </p:cNvSpPr>
              <p:nvPr userDrawn="1"/>
            </p:nvSpPr>
            <p:spPr bwMode="auto">
              <a:xfrm>
                <a:off x="178074" y="176409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4" name="Line 38">
                <a:extLst>
                  <a:ext uri="{FF2B5EF4-FFF2-40B4-BE49-F238E27FC236}">
                    <a16:creationId xmlns:a16="http://schemas.microsoft.com/office/drawing/2014/main" id="{7260D7FA-0243-4149-92F2-9A2E3D3D639A}"/>
                  </a:ext>
                </a:extLst>
              </p:cNvPr>
              <p:cNvSpPr>
                <a:spLocks noChangeShapeType="1"/>
              </p:cNvSpPr>
              <p:nvPr userDrawn="1"/>
            </p:nvSpPr>
            <p:spPr bwMode="auto">
              <a:xfrm>
                <a:off x="178074" y="161962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5" name="Line 39">
                <a:extLst>
                  <a:ext uri="{FF2B5EF4-FFF2-40B4-BE49-F238E27FC236}">
                    <a16:creationId xmlns:a16="http://schemas.microsoft.com/office/drawing/2014/main" id="{E17B36A0-958F-443F-9FD7-D5530C92BC70}"/>
                  </a:ext>
                </a:extLst>
              </p:cNvPr>
              <p:cNvSpPr>
                <a:spLocks noChangeShapeType="1"/>
              </p:cNvSpPr>
              <p:nvPr userDrawn="1"/>
            </p:nvSpPr>
            <p:spPr bwMode="auto">
              <a:xfrm>
                <a:off x="178074" y="1476752"/>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6" name="Line 102">
                <a:extLst>
                  <a:ext uri="{FF2B5EF4-FFF2-40B4-BE49-F238E27FC236}">
                    <a16:creationId xmlns:a16="http://schemas.microsoft.com/office/drawing/2014/main" id="{351063C8-67B1-4656-BE04-74F237AAE0DC}"/>
                  </a:ext>
                </a:extLst>
              </p:cNvPr>
              <p:cNvSpPr>
                <a:spLocks noChangeShapeType="1"/>
              </p:cNvSpPr>
              <p:nvPr userDrawn="1"/>
            </p:nvSpPr>
            <p:spPr bwMode="auto">
              <a:xfrm>
                <a:off x="178074" y="4069139"/>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7" name="Line 4">
                <a:extLst>
                  <a:ext uri="{FF2B5EF4-FFF2-40B4-BE49-F238E27FC236}">
                    <a16:creationId xmlns:a16="http://schemas.microsoft.com/office/drawing/2014/main" id="{A46FAAE6-29DC-4506-AD6F-E0CFB6E0E485}"/>
                  </a:ext>
                </a:extLst>
              </p:cNvPr>
              <p:cNvSpPr>
                <a:spLocks noChangeShapeType="1"/>
              </p:cNvSpPr>
              <p:nvPr userDrawn="1"/>
            </p:nvSpPr>
            <p:spPr bwMode="auto">
              <a:xfrm>
                <a:off x="178074" y="6804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8" name="Line 4">
                <a:extLst>
                  <a:ext uri="{FF2B5EF4-FFF2-40B4-BE49-F238E27FC236}">
                    <a16:creationId xmlns:a16="http://schemas.microsoft.com/office/drawing/2014/main" id="{BDB1BE34-748E-475F-92C8-62D418402AEE}"/>
                  </a:ext>
                </a:extLst>
              </p:cNvPr>
              <p:cNvSpPr>
                <a:spLocks noChangeShapeType="1"/>
              </p:cNvSpPr>
              <p:nvPr userDrawn="1"/>
            </p:nvSpPr>
            <p:spPr bwMode="auto">
              <a:xfrm>
                <a:off x="178074" y="6948864"/>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9" name="Line 39">
                <a:extLst>
                  <a:ext uri="{FF2B5EF4-FFF2-40B4-BE49-F238E27FC236}">
                    <a16:creationId xmlns:a16="http://schemas.microsoft.com/office/drawing/2014/main" id="{B8FC7F79-F5A5-4158-8740-748E3241FF8F}"/>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20" name="Line 4">
                <a:extLst>
                  <a:ext uri="{FF2B5EF4-FFF2-40B4-BE49-F238E27FC236}">
                    <a16:creationId xmlns:a16="http://schemas.microsoft.com/office/drawing/2014/main" id="{04F44B2B-BA78-4509-9C32-74EDCFF90D98}"/>
                  </a:ext>
                </a:extLst>
              </p:cNvPr>
              <p:cNvSpPr>
                <a:spLocks noChangeShapeType="1"/>
              </p:cNvSpPr>
              <p:nvPr userDrawn="1"/>
            </p:nvSpPr>
            <p:spPr bwMode="auto">
              <a:xfrm>
                <a:off x="178074" y="7380287"/>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21" name="Line 34">
                <a:extLst>
                  <a:ext uri="{FF2B5EF4-FFF2-40B4-BE49-F238E27FC236}">
                    <a16:creationId xmlns:a16="http://schemas.microsoft.com/office/drawing/2014/main" id="{5E5B63E7-A874-41DF-80CD-384ECF0D0ECD}"/>
                  </a:ext>
                </a:extLst>
              </p:cNvPr>
              <p:cNvSpPr>
                <a:spLocks noChangeShapeType="1"/>
              </p:cNvSpPr>
              <p:nvPr userDrawn="1"/>
            </p:nvSpPr>
            <p:spPr bwMode="auto">
              <a:xfrm>
                <a:off x="178074" y="1332288"/>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22" name="Line 35">
                <a:extLst>
                  <a:ext uri="{FF2B5EF4-FFF2-40B4-BE49-F238E27FC236}">
                    <a16:creationId xmlns:a16="http://schemas.microsoft.com/office/drawing/2014/main" id="{09956D0B-D2BD-494C-9E10-AC5791E6B997}"/>
                  </a:ext>
                </a:extLst>
              </p:cNvPr>
              <p:cNvSpPr>
                <a:spLocks noChangeShapeType="1"/>
              </p:cNvSpPr>
              <p:nvPr userDrawn="1"/>
            </p:nvSpPr>
            <p:spPr bwMode="auto">
              <a:xfrm>
                <a:off x="178074" y="1187825"/>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23" name="Line 36">
                <a:extLst>
                  <a:ext uri="{FF2B5EF4-FFF2-40B4-BE49-F238E27FC236}">
                    <a16:creationId xmlns:a16="http://schemas.microsoft.com/office/drawing/2014/main" id="{FDCF63A4-9AE6-42F3-B831-26054F80B908}"/>
                  </a:ext>
                </a:extLst>
              </p:cNvPr>
              <p:cNvSpPr>
                <a:spLocks noChangeShapeType="1"/>
              </p:cNvSpPr>
              <p:nvPr userDrawn="1"/>
            </p:nvSpPr>
            <p:spPr bwMode="auto">
              <a:xfrm>
                <a:off x="178074" y="1044950"/>
                <a:ext cx="10656433"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grpSp>
        <p:grpSp>
          <p:nvGrpSpPr>
            <p:cNvPr id="4" name="グループ化 3">
              <a:extLst>
                <a:ext uri="{FF2B5EF4-FFF2-40B4-BE49-F238E27FC236}">
                  <a16:creationId xmlns:a16="http://schemas.microsoft.com/office/drawing/2014/main" id="{7563BD28-1209-42D1-9D77-592742544D69}"/>
                </a:ext>
              </a:extLst>
            </p:cNvPr>
            <p:cNvGrpSpPr/>
            <p:nvPr userDrawn="1"/>
          </p:nvGrpSpPr>
          <p:grpSpPr>
            <a:xfrm>
              <a:off x="177800" y="1042608"/>
              <a:ext cx="10368268" cy="6337679"/>
              <a:chOff x="177800" y="613150"/>
              <a:chExt cx="10368268" cy="6767138"/>
            </a:xfrm>
          </p:grpSpPr>
          <p:sp>
            <p:nvSpPr>
              <p:cNvPr id="5" name="Line 41">
                <a:extLst>
                  <a:ext uri="{FF2B5EF4-FFF2-40B4-BE49-F238E27FC236}">
                    <a16:creationId xmlns:a16="http://schemas.microsoft.com/office/drawing/2014/main" id="{B3C22C89-D315-4DE2-A2CE-1772E3524552}"/>
                  </a:ext>
                </a:extLst>
              </p:cNvPr>
              <p:cNvSpPr>
                <a:spLocks noChangeShapeType="1"/>
              </p:cNvSpPr>
              <p:nvPr userDrawn="1"/>
            </p:nvSpPr>
            <p:spPr bwMode="auto">
              <a:xfrm>
                <a:off x="132972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 name="Line 42">
                <a:extLst>
                  <a:ext uri="{FF2B5EF4-FFF2-40B4-BE49-F238E27FC236}">
                    <a16:creationId xmlns:a16="http://schemas.microsoft.com/office/drawing/2014/main" id="{B6B37B61-127F-43BC-8980-FDDC4E2D4884}"/>
                  </a:ext>
                </a:extLst>
              </p:cNvPr>
              <p:cNvSpPr>
                <a:spLocks noChangeShapeType="1"/>
              </p:cNvSpPr>
              <p:nvPr userDrawn="1"/>
            </p:nvSpPr>
            <p:spPr bwMode="auto">
              <a:xfrm>
                <a:off x="147371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 name="Line 43">
                <a:extLst>
                  <a:ext uri="{FF2B5EF4-FFF2-40B4-BE49-F238E27FC236}">
                    <a16:creationId xmlns:a16="http://schemas.microsoft.com/office/drawing/2014/main" id="{814E20DB-764C-424E-81E2-70243941EA7A}"/>
                  </a:ext>
                </a:extLst>
              </p:cNvPr>
              <p:cNvSpPr>
                <a:spLocks noChangeShapeType="1"/>
              </p:cNvSpPr>
              <p:nvPr userDrawn="1"/>
            </p:nvSpPr>
            <p:spPr bwMode="auto">
              <a:xfrm>
                <a:off x="161771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8" name="Line 44">
                <a:extLst>
                  <a:ext uri="{FF2B5EF4-FFF2-40B4-BE49-F238E27FC236}">
                    <a16:creationId xmlns:a16="http://schemas.microsoft.com/office/drawing/2014/main" id="{FCABC8BD-5A98-49C6-B473-81F079E35153}"/>
                  </a:ext>
                </a:extLst>
              </p:cNvPr>
              <p:cNvSpPr>
                <a:spLocks noChangeShapeType="1"/>
              </p:cNvSpPr>
              <p:nvPr userDrawn="1"/>
            </p:nvSpPr>
            <p:spPr bwMode="auto">
              <a:xfrm>
                <a:off x="176170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9" name="Line 45">
                <a:extLst>
                  <a:ext uri="{FF2B5EF4-FFF2-40B4-BE49-F238E27FC236}">
                    <a16:creationId xmlns:a16="http://schemas.microsoft.com/office/drawing/2014/main" id="{1A60A482-CAE7-4B32-B147-65B54D505B66}"/>
                  </a:ext>
                </a:extLst>
              </p:cNvPr>
              <p:cNvSpPr>
                <a:spLocks noChangeShapeType="1"/>
              </p:cNvSpPr>
              <p:nvPr userDrawn="1"/>
            </p:nvSpPr>
            <p:spPr bwMode="auto">
              <a:xfrm>
                <a:off x="190569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0" name="Line 46">
                <a:extLst>
                  <a:ext uri="{FF2B5EF4-FFF2-40B4-BE49-F238E27FC236}">
                    <a16:creationId xmlns:a16="http://schemas.microsoft.com/office/drawing/2014/main" id="{EFDE9D29-C267-4456-BF4C-3E31CC996007}"/>
                  </a:ext>
                </a:extLst>
              </p:cNvPr>
              <p:cNvSpPr>
                <a:spLocks noChangeShapeType="1"/>
              </p:cNvSpPr>
              <p:nvPr userDrawn="1"/>
            </p:nvSpPr>
            <p:spPr bwMode="auto">
              <a:xfrm>
                <a:off x="204968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1" name="Line 47">
                <a:extLst>
                  <a:ext uri="{FF2B5EF4-FFF2-40B4-BE49-F238E27FC236}">
                    <a16:creationId xmlns:a16="http://schemas.microsoft.com/office/drawing/2014/main" id="{491A06B6-733C-4C7D-A019-438D4782E29D}"/>
                  </a:ext>
                </a:extLst>
              </p:cNvPr>
              <p:cNvSpPr>
                <a:spLocks noChangeShapeType="1"/>
              </p:cNvSpPr>
              <p:nvPr userDrawn="1"/>
            </p:nvSpPr>
            <p:spPr bwMode="auto">
              <a:xfrm>
                <a:off x="219367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2" name="Line 48">
                <a:extLst>
                  <a:ext uri="{FF2B5EF4-FFF2-40B4-BE49-F238E27FC236}">
                    <a16:creationId xmlns:a16="http://schemas.microsoft.com/office/drawing/2014/main" id="{1A2FF589-8AE7-4B04-A3CF-707EC50F0E4D}"/>
                  </a:ext>
                </a:extLst>
              </p:cNvPr>
              <p:cNvSpPr>
                <a:spLocks noChangeShapeType="1"/>
              </p:cNvSpPr>
              <p:nvPr userDrawn="1"/>
            </p:nvSpPr>
            <p:spPr bwMode="auto">
              <a:xfrm>
                <a:off x="233766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3" name="Line 49">
                <a:extLst>
                  <a:ext uri="{FF2B5EF4-FFF2-40B4-BE49-F238E27FC236}">
                    <a16:creationId xmlns:a16="http://schemas.microsoft.com/office/drawing/2014/main" id="{220BD835-09F7-42BC-8A59-760F67C3BA30}"/>
                  </a:ext>
                </a:extLst>
              </p:cNvPr>
              <p:cNvSpPr>
                <a:spLocks noChangeShapeType="1"/>
              </p:cNvSpPr>
              <p:nvPr userDrawn="1"/>
            </p:nvSpPr>
            <p:spPr bwMode="auto">
              <a:xfrm>
                <a:off x="248165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4" name="Line 50">
                <a:extLst>
                  <a:ext uri="{FF2B5EF4-FFF2-40B4-BE49-F238E27FC236}">
                    <a16:creationId xmlns:a16="http://schemas.microsoft.com/office/drawing/2014/main" id="{80C9531A-D351-4FB0-810D-0B60B9AE5DA3}"/>
                  </a:ext>
                </a:extLst>
              </p:cNvPr>
              <p:cNvSpPr>
                <a:spLocks noChangeShapeType="1"/>
              </p:cNvSpPr>
              <p:nvPr userDrawn="1"/>
            </p:nvSpPr>
            <p:spPr bwMode="auto">
              <a:xfrm>
                <a:off x="262564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5" name="Line 51">
                <a:extLst>
                  <a:ext uri="{FF2B5EF4-FFF2-40B4-BE49-F238E27FC236}">
                    <a16:creationId xmlns:a16="http://schemas.microsoft.com/office/drawing/2014/main" id="{B8E8462B-F715-42E6-9C65-36FFE4337D4E}"/>
                  </a:ext>
                </a:extLst>
              </p:cNvPr>
              <p:cNvSpPr>
                <a:spLocks noChangeShapeType="1"/>
              </p:cNvSpPr>
              <p:nvPr userDrawn="1"/>
            </p:nvSpPr>
            <p:spPr bwMode="auto">
              <a:xfrm>
                <a:off x="276963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6" name="Line 52">
                <a:extLst>
                  <a:ext uri="{FF2B5EF4-FFF2-40B4-BE49-F238E27FC236}">
                    <a16:creationId xmlns:a16="http://schemas.microsoft.com/office/drawing/2014/main" id="{D8F1D8BF-9549-4DB4-8539-54E7306FE4B2}"/>
                  </a:ext>
                </a:extLst>
              </p:cNvPr>
              <p:cNvSpPr>
                <a:spLocks noChangeShapeType="1"/>
              </p:cNvSpPr>
              <p:nvPr userDrawn="1"/>
            </p:nvSpPr>
            <p:spPr bwMode="auto">
              <a:xfrm>
                <a:off x="291362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7" name="Line 53">
                <a:extLst>
                  <a:ext uri="{FF2B5EF4-FFF2-40B4-BE49-F238E27FC236}">
                    <a16:creationId xmlns:a16="http://schemas.microsoft.com/office/drawing/2014/main" id="{21A8334C-E16F-4C67-A640-48814127DE18}"/>
                  </a:ext>
                </a:extLst>
              </p:cNvPr>
              <p:cNvSpPr>
                <a:spLocks noChangeShapeType="1"/>
              </p:cNvSpPr>
              <p:nvPr userDrawn="1"/>
            </p:nvSpPr>
            <p:spPr bwMode="auto">
              <a:xfrm>
                <a:off x="305762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8" name="Line 54">
                <a:extLst>
                  <a:ext uri="{FF2B5EF4-FFF2-40B4-BE49-F238E27FC236}">
                    <a16:creationId xmlns:a16="http://schemas.microsoft.com/office/drawing/2014/main" id="{87645081-3E3E-46BC-930C-6315E36C5EB3}"/>
                  </a:ext>
                </a:extLst>
              </p:cNvPr>
              <p:cNvSpPr>
                <a:spLocks noChangeShapeType="1"/>
              </p:cNvSpPr>
              <p:nvPr userDrawn="1"/>
            </p:nvSpPr>
            <p:spPr bwMode="auto">
              <a:xfrm>
                <a:off x="320161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19" name="Line 55">
                <a:extLst>
                  <a:ext uri="{FF2B5EF4-FFF2-40B4-BE49-F238E27FC236}">
                    <a16:creationId xmlns:a16="http://schemas.microsoft.com/office/drawing/2014/main" id="{A4BEC564-851D-4F58-80F1-6A0185EDAFE7}"/>
                  </a:ext>
                </a:extLst>
              </p:cNvPr>
              <p:cNvSpPr>
                <a:spLocks noChangeShapeType="1"/>
              </p:cNvSpPr>
              <p:nvPr userDrawn="1"/>
            </p:nvSpPr>
            <p:spPr bwMode="auto">
              <a:xfrm>
                <a:off x="334560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0" name="Line 56">
                <a:extLst>
                  <a:ext uri="{FF2B5EF4-FFF2-40B4-BE49-F238E27FC236}">
                    <a16:creationId xmlns:a16="http://schemas.microsoft.com/office/drawing/2014/main" id="{432A9BBC-9761-4CF7-8E8B-58C807DB482F}"/>
                  </a:ext>
                </a:extLst>
              </p:cNvPr>
              <p:cNvSpPr>
                <a:spLocks noChangeShapeType="1"/>
              </p:cNvSpPr>
              <p:nvPr userDrawn="1"/>
            </p:nvSpPr>
            <p:spPr bwMode="auto">
              <a:xfrm>
                <a:off x="348959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1" name="Line 57">
                <a:extLst>
                  <a:ext uri="{FF2B5EF4-FFF2-40B4-BE49-F238E27FC236}">
                    <a16:creationId xmlns:a16="http://schemas.microsoft.com/office/drawing/2014/main" id="{20A6B1C2-9D27-470D-A085-87FA71EAB4A1}"/>
                  </a:ext>
                </a:extLst>
              </p:cNvPr>
              <p:cNvSpPr>
                <a:spLocks noChangeShapeType="1"/>
              </p:cNvSpPr>
              <p:nvPr userDrawn="1"/>
            </p:nvSpPr>
            <p:spPr bwMode="auto">
              <a:xfrm>
                <a:off x="363358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2" name="Line 58">
                <a:extLst>
                  <a:ext uri="{FF2B5EF4-FFF2-40B4-BE49-F238E27FC236}">
                    <a16:creationId xmlns:a16="http://schemas.microsoft.com/office/drawing/2014/main" id="{F23207BF-AF0B-4F40-8B7A-C3F38848C909}"/>
                  </a:ext>
                </a:extLst>
              </p:cNvPr>
              <p:cNvSpPr>
                <a:spLocks noChangeShapeType="1"/>
              </p:cNvSpPr>
              <p:nvPr userDrawn="1"/>
            </p:nvSpPr>
            <p:spPr bwMode="auto">
              <a:xfrm>
                <a:off x="37775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3" name="Line 59">
                <a:extLst>
                  <a:ext uri="{FF2B5EF4-FFF2-40B4-BE49-F238E27FC236}">
                    <a16:creationId xmlns:a16="http://schemas.microsoft.com/office/drawing/2014/main" id="{26C53B7A-6B78-45F3-81B8-0C4A985F930E}"/>
                  </a:ext>
                </a:extLst>
              </p:cNvPr>
              <p:cNvSpPr>
                <a:spLocks noChangeShapeType="1"/>
              </p:cNvSpPr>
              <p:nvPr userDrawn="1"/>
            </p:nvSpPr>
            <p:spPr bwMode="auto">
              <a:xfrm>
                <a:off x="39215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4" name="Line 60">
                <a:extLst>
                  <a:ext uri="{FF2B5EF4-FFF2-40B4-BE49-F238E27FC236}">
                    <a16:creationId xmlns:a16="http://schemas.microsoft.com/office/drawing/2014/main" id="{EFE47F1C-76D7-41CA-9659-2A5E4423D6B4}"/>
                  </a:ext>
                </a:extLst>
              </p:cNvPr>
              <p:cNvSpPr>
                <a:spLocks noChangeShapeType="1"/>
              </p:cNvSpPr>
              <p:nvPr userDrawn="1"/>
            </p:nvSpPr>
            <p:spPr bwMode="auto">
              <a:xfrm>
                <a:off x="406555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5" name="Line 61">
                <a:extLst>
                  <a:ext uri="{FF2B5EF4-FFF2-40B4-BE49-F238E27FC236}">
                    <a16:creationId xmlns:a16="http://schemas.microsoft.com/office/drawing/2014/main" id="{64457307-026F-493B-ABF6-07B942375561}"/>
                  </a:ext>
                </a:extLst>
              </p:cNvPr>
              <p:cNvSpPr>
                <a:spLocks noChangeShapeType="1"/>
              </p:cNvSpPr>
              <p:nvPr userDrawn="1"/>
            </p:nvSpPr>
            <p:spPr bwMode="auto">
              <a:xfrm>
                <a:off x="420954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6" name="Line 62">
                <a:extLst>
                  <a:ext uri="{FF2B5EF4-FFF2-40B4-BE49-F238E27FC236}">
                    <a16:creationId xmlns:a16="http://schemas.microsoft.com/office/drawing/2014/main" id="{030B4BD7-7599-44B1-8074-D5431EC3F5EB}"/>
                  </a:ext>
                </a:extLst>
              </p:cNvPr>
              <p:cNvSpPr>
                <a:spLocks noChangeShapeType="1"/>
              </p:cNvSpPr>
              <p:nvPr userDrawn="1"/>
            </p:nvSpPr>
            <p:spPr bwMode="auto">
              <a:xfrm>
                <a:off x="435353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7" name="Line 63">
                <a:extLst>
                  <a:ext uri="{FF2B5EF4-FFF2-40B4-BE49-F238E27FC236}">
                    <a16:creationId xmlns:a16="http://schemas.microsoft.com/office/drawing/2014/main" id="{4595D81E-7D18-4885-B662-9E134883C21E}"/>
                  </a:ext>
                </a:extLst>
              </p:cNvPr>
              <p:cNvSpPr>
                <a:spLocks noChangeShapeType="1"/>
              </p:cNvSpPr>
              <p:nvPr userDrawn="1"/>
            </p:nvSpPr>
            <p:spPr bwMode="auto">
              <a:xfrm>
                <a:off x="449753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8" name="Line 64">
                <a:extLst>
                  <a:ext uri="{FF2B5EF4-FFF2-40B4-BE49-F238E27FC236}">
                    <a16:creationId xmlns:a16="http://schemas.microsoft.com/office/drawing/2014/main" id="{9D7EEAE3-EB7B-4CAB-8D29-74B01BF77DA7}"/>
                  </a:ext>
                </a:extLst>
              </p:cNvPr>
              <p:cNvSpPr>
                <a:spLocks noChangeShapeType="1"/>
              </p:cNvSpPr>
              <p:nvPr userDrawn="1"/>
            </p:nvSpPr>
            <p:spPr bwMode="auto">
              <a:xfrm>
                <a:off x="464152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29" name="Line 65">
                <a:extLst>
                  <a:ext uri="{FF2B5EF4-FFF2-40B4-BE49-F238E27FC236}">
                    <a16:creationId xmlns:a16="http://schemas.microsoft.com/office/drawing/2014/main" id="{0F246FB1-7AE4-4FC2-ADF0-AEC7C07561B7}"/>
                  </a:ext>
                </a:extLst>
              </p:cNvPr>
              <p:cNvSpPr>
                <a:spLocks noChangeShapeType="1"/>
              </p:cNvSpPr>
              <p:nvPr userDrawn="1"/>
            </p:nvSpPr>
            <p:spPr bwMode="auto">
              <a:xfrm>
                <a:off x="478551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0" name="Line 66">
                <a:extLst>
                  <a:ext uri="{FF2B5EF4-FFF2-40B4-BE49-F238E27FC236}">
                    <a16:creationId xmlns:a16="http://schemas.microsoft.com/office/drawing/2014/main" id="{F57F2CE7-B513-47B5-9D3D-A274C47CC757}"/>
                  </a:ext>
                </a:extLst>
              </p:cNvPr>
              <p:cNvSpPr>
                <a:spLocks noChangeShapeType="1"/>
              </p:cNvSpPr>
              <p:nvPr userDrawn="1"/>
            </p:nvSpPr>
            <p:spPr bwMode="auto">
              <a:xfrm>
                <a:off x="492950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1" name="Line 67">
                <a:extLst>
                  <a:ext uri="{FF2B5EF4-FFF2-40B4-BE49-F238E27FC236}">
                    <a16:creationId xmlns:a16="http://schemas.microsoft.com/office/drawing/2014/main" id="{9040D867-6020-46C6-8856-42B9EE18A29D}"/>
                  </a:ext>
                </a:extLst>
              </p:cNvPr>
              <p:cNvSpPr>
                <a:spLocks noChangeShapeType="1"/>
              </p:cNvSpPr>
              <p:nvPr userDrawn="1"/>
            </p:nvSpPr>
            <p:spPr bwMode="auto">
              <a:xfrm>
                <a:off x="507349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2" name="Line 68">
                <a:extLst>
                  <a:ext uri="{FF2B5EF4-FFF2-40B4-BE49-F238E27FC236}">
                    <a16:creationId xmlns:a16="http://schemas.microsoft.com/office/drawing/2014/main" id="{F353CD92-5CA1-4C0F-8661-E074AB491295}"/>
                  </a:ext>
                </a:extLst>
              </p:cNvPr>
              <p:cNvSpPr>
                <a:spLocks noChangeShapeType="1"/>
              </p:cNvSpPr>
              <p:nvPr userDrawn="1"/>
            </p:nvSpPr>
            <p:spPr bwMode="auto">
              <a:xfrm>
                <a:off x="521748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3" name="Line 69">
                <a:extLst>
                  <a:ext uri="{FF2B5EF4-FFF2-40B4-BE49-F238E27FC236}">
                    <a16:creationId xmlns:a16="http://schemas.microsoft.com/office/drawing/2014/main" id="{0D038A48-2468-4083-ABDA-2013B92143E0}"/>
                  </a:ext>
                </a:extLst>
              </p:cNvPr>
              <p:cNvSpPr>
                <a:spLocks noChangeShapeType="1"/>
              </p:cNvSpPr>
              <p:nvPr userDrawn="1"/>
            </p:nvSpPr>
            <p:spPr bwMode="auto">
              <a:xfrm>
                <a:off x="536147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4" name="Line 70">
                <a:extLst>
                  <a:ext uri="{FF2B5EF4-FFF2-40B4-BE49-F238E27FC236}">
                    <a16:creationId xmlns:a16="http://schemas.microsoft.com/office/drawing/2014/main" id="{BAF64418-9CE6-467B-8BF0-9E2B368CB22E}"/>
                  </a:ext>
                </a:extLst>
              </p:cNvPr>
              <p:cNvSpPr>
                <a:spLocks noChangeShapeType="1"/>
              </p:cNvSpPr>
              <p:nvPr userDrawn="1"/>
            </p:nvSpPr>
            <p:spPr bwMode="auto">
              <a:xfrm>
                <a:off x="564945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5" name="Line 71">
                <a:extLst>
                  <a:ext uri="{FF2B5EF4-FFF2-40B4-BE49-F238E27FC236}">
                    <a16:creationId xmlns:a16="http://schemas.microsoft.com/office/drawing/2014/main" id="{B08E98E2-2275-4757-AF6A-CEA7367028EB}"/>
                  </a:ext>
                </a:extLst>
              </p:cNvPr>
              <p:cNvSpPr>
                <a:spLocks noChangeShapeType="1"/>
              </p:cNvSpPr>
              <p:nvPr userDrawn="1"/>
            </p:nvSpPr>
            <p:spPr bwMode="auto">
              <a:xfrm>
                <a:off x="579344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6" name="Line 72">
                <a:extLst>
                  <a:ext uri="{FF2B5EF4-FFF2-40B4-BE49-F238E27FC236}">
                    <a16:creationId xmlns:a16="http://schemas.microsoft.com/office/drawing/2014/main" id="{BAF0F2BB-8D3E-4967-B761-CA8A2E97D03B}"/>
                  </a:ext>
                </a:extLst>
              </p:cNvPr>
              <p:cNvSpPr>
                <a:spLocks noChangeShapeType="1"/>
              </p:cNvSpPr>
              <p:nvPr userDrawn="1"/>
            </p:nvSpPr>
            <p:spPr bwMode="auto">
              <a:xfrm>
                <a:off x="593744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7" name="Line 73">
                <a:extLst>
                  <a:ext uri="{FF2B5EF4-FFF2-40B4-BE49-F238E27FC236}">
                    <a16:creationId xmlns:a16="http://schemas.microsoft.com/office/drawing/2014/main" id="{723DDDCA-6CF4-4716-9D83-57D409851449}"/>
                  </a:ext>
                </a:extLst>
              </p:cNvPr>
              <p:cNvSpPr>
                <a:spLocks noChangeShapeType="1"/>
              </p:cNvSpPr>
              <p:nvPr userDrawn="1"/>
            </p:nvSpPr>
            <p:spPr bwMode="auto">
              <a:xfrm>
                <a:off x="608143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8" name="Line 74">
                <a:extLst>
                  <a:ext uri="{FF2B5EF4-FFF2-40B4-BE49-F238E27FC236}">
                    <a16:creationId xmlns:a16="http://schemas.microsoft.com/office/drawing/2014/main" id="{AAEFDC64-D696-421A-A86D-9EB4A4E11CA5}"/>
                  </a:ext>
                </a:extLst>
              </p:cNvPr>
              <p:cNvSpPr>
                <a:spLocks noChangeShapeType="1"/>
              </p:cNvSpPr>
              <p:nvPr userDrawn="1"/>
            </p:nvSpPr>
            <p:spPr bwMode="auto">
              <a:xfrm>
                <a:off x="622542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39" name="Line 75">
                <a:extLst>
                  <a:ext uri="{FF2B5EF4-FFF2-40B4-BE49-F238E27FC236}">
                    <a16:creationId xmlns:a16="http://schemas.microsoft.com/office/drawing/2014/main" id="{18106B5D-9A4D-4E6A-B509-CCFE36E6471B}"/>
                  </a:ext>
                </a:extLst>
              </p:cNvPr>
              <p:cNvSpPr>
                <a:spLocks noChangeShapeType="1"/>
              </p:cNvSpPr>
              <p:nvPr userDrawn="1"/>
            </p:nvSpPr>
            <p:spPr bwMode="auto">
              <a:xfrm>
                <a:off x="636941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0" name="Line 76">
                <a:extLst>
                  <a:ext uri="{FF2B5EF4-FFF2-40B4-BE49-F238E27FC236}">
                    <a16:creationId xmlns:a16="http://schemas.microsoft.com/office/drawing/2014/main" id="{BAFB4B40-3FCF-47E4-9472-C68AA657A83A}"/>
                  </a:ext>
                </a:extLst>
              </p:cNvPr>
              <p:cNvSpPr>
                <a:spLocks noChangeShapeType="1"/>
              </p:cNvSpPr>
              <p:nvPr userDrawn="1"/>
            </p:nvSpPr>
            <p:spPr bwMode="auto">
              <a:xfrm>
                <a:off x="651340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1" name="Line 77">
                <a:extLst>
                  <a:ext uri="{FF2B5EF4-FFF2-40B4-BE49-F238E27FC236}">
                    <a16:creationId xmlns:a16="http://schemas.microsoft.com/office/drawing/2014/main" id="{91AC1E62-A671-457A-B999-A9AD01C32097}"/>
                  </a:ext>
                </a:extLst>
              </p:cNvPr>
              <p:cNvSpPr>
                <a:spLocks noChangeShapeType="1"/>
              </p:cNvSpPr>
              <p:nvPr userDrawn="1"/>
            </p:nvSpPr>
            <p:spPr bwMode="auto">
              <a:xfrm>
                <a:off x="665739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2" name="Line 78">
                <a:extLst>
                  <a:ext uri="{FF2B5EF4-FFF2-40B4-BE49-F238E27FC236}">
                    <a16:creationId xmlns:a16="http://schemas.microsoft.com/office/drawing/2014/main" id="{EEE965B0-C6E6-4518-86CD-63D4B7EBA880}"/>
                  </a:ext>
                </a:extLst>
              </p:cNvPr>
              <p:cNvSpPr>
                <a:spLocks noChangeShapeType="1"/>
              </p:cNvSpPr>
              <p:nvPr userDrawn="1"/>
            </p:nvSpPr>
            <p:spPr bwMode="auto">
              <a:xfrm>
                <a:off x="680138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3" name="Line 79">
                <a:extLst>
                  <a:ext uri="{FF2B5EF4-FFF2-40B4-BE49-F238E27FC236}">
                    <a16:creationId xmlns:a16="http://schemas.microsoft.com/office/drawing/2014/main" id="{24997377-0B31-44D1-B937-DB15718E3166}"/>
                  </a:ext>
                </a:extLst>
              </p:cNvPr>
              <p:cNvSpPr>
                <a:spLocks noChangeShapeType="1"/>
              </p:cNvSpPr>
              <p:nvPr userDrawn="1"/>
            </p:nvSpPr>
            <p:spPr bwMode="auto">
              <a:xfrm>
                <a:off x="694537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4" name="Line 80">
                <a:extLst>
                  <a:ext uri="{FF2B5EF4-FFF2-40B4-BE49-F238E27FC236}">
                    <a16:creationId xmlns:a16="http://schemas.microsoft.com/office/drawing/2014/main" id="{D9108AD2-FE21-4DFA-98C7-9987526429BF}"/>
                  </a:ext>
                </a:extLst>
              </p:cNvPr>
              <p:cNvSpPr>
                <a:spLocks noChangeShapeType="1"/>
              </p:cNvSpPr>
              <p:nvPr userDrawn="1"/>
            </p:nvSpPr>
            <p:spPr bwMode="auto">
              <a:xfrm>
                <a:off x="70893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5" name="Line 81">
                <a:extLst>
                  <a:ext uri="{FF2B5EF4-FFF2-40B4-BE49-F238E27FC236}">
                    <a16:creationId xmlns:a16="http://schemas.microsoft.com/office/drawing/2014/main" id="{1CA5C353-7840-45EE-863A-10C278F5A325}"/>
                  </a:ext>
                </a:extLst>
              </p:cNvPr>
              <p:cNvSpPr>
                <a:spLocks noChangeShapeType="1"/>
              </p:cNvSpPr>
              <p:nvPr userDrawn="1"/>
            </p:nvSpPr>
            <p:spPr bwMode="auto">
              <a:xfrm>
                <a:off x="723335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6" name="Line 82">
                <a:extLst>
                  <a:ext uri="{FF2B5EF4-FFF2-40B4-BE49-F238E27FC236}">
                    <a16:creationId xmlns:a16="http://schemas.microsoft.com/office/drawing/2014/main" id="{26AFC1F5-9DCD-49DE-9CC8-D9D4F6233EF8}"/>
                  </a:ext>
                </a:extLst>
              </p:cNvPr>
              <p:cNvSpPr>
                <a:spLocks noChangeShapeType="1"/>
              </p:cNvSpPr>
              <p:nvPr userDrawn="1"/>
            </p:nvSpPr>
            <p:spPr bwMode="auto">
              <a:xfrm>
                <a:off x="737735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7" name="Line 83">
                <a:extLst>
                  <a:ext uri="{FF2B5EF4-FFF2-40B4-BE49-F238E27FC236}">
                    <a16:creationId xmlns:a16="http://schemas.microsoft.com/office/drawing/2014/main" id="{14B32CED-A602-42D5-A3B1-8FF2269F4501}"/>
                  </a:ext>
                </a:extLst>
              </p:cNvPr>
              <p:cNvSpPr>
                <a:spLocks noChangeShapeType="1"/>
              </p:cNvSpPr>
              <p:nvPr userDrawn="1"/>
            </p:nvSpPr>
            <p:spPr bwMode="auto">
              <a:xfrm>
                <a:off x="752134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8" name="Line 84">
                <a:extLst>
                  <a:ext uri="{FF2B5EF4-FFF2-40B4-BE49-F238E27FC236}">
                    <a16:creationId xmlns:a16="http://schemas.microsoft.com/office/drawing/2014/main" id="{8898D64B-560A-4FE6-A65E-5FDEE2787597}"/>
                  </a:ext>
                </a:extLst>
              </p:cNvPr>
              <p:cNvSpPr>
                <a:spLocks noChangeShapeType="1"/>
              </p:cNvSpPr>
              <p:nvPr userDrawn="1"/>
            </p:nvSpPr>
            <p:spPr bwMode="auto">
              <a:xfrm>
                <a:off x="766533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49" name="Line 85">
                <a:extLst>
                  <a:ext uri="{FF2B5EF4-FFF2-40B4-BE49-F238E27FC236}">
                    <a16:creationId xmlns:a16="http://schemas.microsoft.com/office/drawing/2014/main" id="{DE3EB8DA-494D-48D7-9D5A-041A02840615}"/>
                  </a:ext>
                </a:extLst>
              </p:cNvPr>
              <p:cNvSpPr>
                <a:spLocks noChangeShapeType="1"/>
              </p:cNvSpPr>
              <p:nvPr userDrawn="1"/>
            </p:nvSpPr>
            <p:spPr bwMode="auto">
              <a:xfrm>
                <a:off x="780932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0" name="Line 86">
                <a:extLst>
                  <a:ext uri="{FF2B5EF4-FFF2-40B4-BE49-F238E27FC236}">
                    <a16:creationId xmlns:a16="http://schemas.microsoft.com/office/drawing/2014/main" id="{090115F5-7C62-42C7-915F-569C75B502BF}"/>
                  </a:ext>
                </a:extLst>
              </p:cNvPr>
              <p:cNvSpPr>
                <a:spLocks noChangeShapeType="1"/>
              </p:cNvSpPr>
              <p:nvPr userDrawn="1"/>
            </p:nvSpPr>
            <p:spPr bwMode="auto">
              <a:xfrm>
                <a:off x="795331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1" name="Line 87">
                <a:extLst>
                  <a:ext uri="{FF2B5EF4-FFF2-40B4-BE49-F238E27FC236}">
                    <a16:creationId xmlns:a16="http://schemas.microsoft.com/office/drawing/2014/main" id="{07150042-95BE-4CDF-8FFB-4CB35B404708}"/>
                  </a:ext>
                </a:extLst>
              </p:cNvPr>
              <p:cNvSpPr>
                <a:spLocks noChangeShapeType="1"/>
              </p:cNvSpPr>
              <p:nvPr userDrawn="1"/>
            </p:nvSpPr>
            <p:spPr bwMode="auto">
              <a:xfrm>
                <a:off x="809730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2" name="Line 88">
                <a:extLst>
                  <a:ext uri="{FF2B5EF4-FFF2-40B4-BE49-F238E27FC236}">
                    <a16:creationId xmlns:a16="http://schemas.microsoft.com/office/drawing/2014/main" id="{4D5B66A5-264B-4795-ADBD-502ED4E9C0E0}"/>
                  </a:ext>
                </a:extLst>
              </p:cNvPr>
              <p:cNvSpPr>
                <a:spLocks noChangeShapeType="1"/>
              </p:cNvSpPr>
              <p:nvPr userDrawn="1"/>
            </p:nvSpPr>
            <p:spPr bwMode="auto">
              <a:xfrm>
                <a:off x="824129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3" name="Line 89">
                <a:extLst>
                  <a:ext uri="{FF2B5EF4-FFF2-40B4-BE49-F238E27FC236}">
                    <a16:creationId xmlns:a16="http://schemas.microsoft.com/office/drawing/2014/main" id="{24BF882A-B84D-4511-B50C-111B07E51870}"/>
                  </a:ext>
                </a:extLst>
              </p:cNvPr>
              <p:cNvSpPr>
                <a:spLocks noChangeShapeType="1"/>
              </p:cNvSpPr>
              <p:nvPr userDrawn="1"/>
            </p:nvSpPr>
            <p:spPr bwMode="auto">
              <a:xfrm>
                <a:off x="838528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4" name="Line 90">
                <a:extLst>
                  <a:ext uri="{FF2B5EF4-FFF2-40B4-BE49-F238E27FC236}">
                    <a16:creationId xmlns:a16="http://schemas.microsoft.com/office/drawing/2014/main" id="{E5B34C9D-6C85-473E-B998-6581E2216D0E}"/>
                  </a:ext>
                </a:extLst>
              </p:cNvPr>
              <p:cNvSpPr>
                <a:spLocks noChangeShapeType="1"/>
              </p:cNvSpPr>
              <p:nvPr userDrawn="1"/>
            </p:nvSpPr>
            <p:spPr bwMode="auto">
              <a:xfrm>
                <a:off x="852927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5" name="Line 91">
                <a:extLst>
                  <a:ext uri="{FF2B5EF4-FFF2-40B4-BE49-F238E27FC236}">
                    <a16:creationId xmlns:a16="http://schemas.microsoft.com/office/drawing/2014/main" id="{44595B99-1CD9-464F-88A0-268D2EA0DDAF}"/>
                  </a:ext>
                </a:extLst>
              </p:cNvPr>
              <p:cNvSpPr>
                <a:spLocks noChangeShapeType="1"/>
              </p:cNvSpPr>
              <p:nvPr userDrawn="1"/>
            </p:nvSpPr>
            <p:spPr bwMode="auto">
              <a:xfrm>
                <a:off x="867326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6" name="Line 92">
                <a:extLst>
                  <a:ext uri="{FF2B5EF4-FFF2-40B4-BE49-F238E27FC236}">
                    <a16:creationId xmlns:a16="http://schemas.microsoft.com/office/drawing/2014/main" id="{EF9327C4-BC85-4DF3-9D0C-DF77C23C79C2}"/>
                  </a:ext>
                </a:extLst>
              </p:cNvPr>
              <p:cNvSpPr>
                <a:spLocks noChangeShapeType="1"/>
              </p:cNvSpPr>
              <p:nvPr userDrawn="1"/>
            </p:nvSpPr>
            <p:spPr bwMode="auto">
              <a:xfrm>
                <a:off x="881726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7" name="Line 93">
                <a:extLst>
                  <a:ext uri="{FF2B5EF4-FFF2-40B4-BE49-F238E27FC236}">
                    <a16:creationId xmlns:a16="http://schemas.microsoft.com/office/drawing/2014/main" id="{C52B8491-D39D-4464-9861-2C3197ED8FB1}"/>
                  </a:ext>
                </a:extLst>
              </p:cNvPr>
              <p:cNvSpPr>
                <a:spLocks noChangeShapeType="1"/>
              </p:cNvSpPr>
              <p:nvPr userDrawn="1"/>
            </p:nvSpPr>
            <p:spPr bwMode="auto">
              <a:xfrm>
                <a:off x="896125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8" name="Line 94">
                <a:extLst>
                  <a:ext uri="{FF2B5EF4-FFF2-40B4-BE49-F238E27FC236}">
                    <a16:creationId xmlns:a16="http://schemas.microsoft.com/office/drawing/2014/main" id="{F3C1B3B6-065E-4FA1-924E-4932FA75F3EC}"/>
                  </a:ext>
                </a:extLst>
              </p:cNvPr>
              <p:cNvSpPr>
                <a:spLocks noChangeShapeType="1"/>
              </p:cNvSpPr>
              <p:nvPr userDrawn="1"/>
            </p:nvSpPr>
            <p:spPr bwMode="auto">
              <a:xfrm>
                <a:off x="910524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59" name="Line 95">
                <a:extLst>
                  <a:ext uri="{FF2B5EF4-FFF2-40B4-BE49-F238E27FC236}">
                    <a16:creationId xmlns:a16="http://schemas.microsoft.com/office/drawing/2014/main" id="{30A7F764-5474-4681-ADEE-195CCB1CDA90}"/>
                  </a:ext>
                </a:extLst>
              </p:cNvPr>
              <p:cNvSpPr>
                <a:spLocks noChangeShapeType="1"/>
              </p:cNvSpPr>
              <p:nvPr userDrawn="1"/>
            </p:nvSpPr>
            <p:spPr bwMode="auto">
              <a:xfrm>
                <a:off x="924923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0" name="Line 96">
                <a:extLst>
                  <a:ext uri="{FF2B5EF4-FFF2-40B4-BE49-F238E27FC236}">
                    <a16:creationId xmlns:a16="http://schemas.microsoft.com/office/drawing/2014/main" id="{3B41F62B-F78D-4258-B192-ED82846047B7}"/>
                  </a:ext>
                </a:extLst>
              </p:cNvPr>
              <p:cNvSpPr>
                <a:spLocks noChangeShapeType="1"/>
              </p:cNvSpPr>
              <p:nvPr userDrawn="1"/>
            </p:nvSpPr>
            <p:spPr bwMode="auto">
              <a:xfrm>
                <a:off x="939322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1" name="Line 97">
                <a:extLst>
                  <a:ext uri="{FF2B5EF4-FFF2-40B4-BE49-F238E27FC236}">
                    <a16:creationId xmlns:a16="http://schemas.microsoft.com/office/drawing/2014/main" id="{2DC9E165-C10D-4D83-9EF1-A5082CA9ACAE}"/>
                  </a:ext>
                </a:extLst>
              </p:cNvPr>
              <p:cNvSpPr>
                <a:spLocks noChangeShapeType="1"/>
              </p:cNvSpPr>
              <p:nvPr userDrawn="1"/>
            </p:nvSpPr>
            <p:spPr bwMode="auto">
              <a:xfrm>
                <a:off x="953721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dirty="0"/>
              </a:p>
            </p:txBody>
          </p:sp>
          <p:sp>
            <p:nvSpPr>
              <p:cNvPr id="62" name="Line 98">
                <a:extLst>
                  <a:ext uri="{FF2B5EF4-FFF2-40B4-BE49-F238E27FC236}">
                    <a16:creationId xmlns:a16="http://schemas.microsoft.com/office/drawing/2014/main" id="{4C420AD3-BC41-430F-A995-2E86A183D761}"/>
                  </a:ext>
                </a:extLst>
              </p:cNvPr>
              <p:cNvSpPr>
                <a:spLocks noChangeShapeType="1"/>
              </p:cNvSpPr>
              <p:nvPr userDrawn="1"/>
            </p:nvSpPr>
            <p:spPr bwMode="auto">
              <a:xfrm>
                <a:off x="968120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3" name="Line 99">
                <a:extLst>
                  <a:ext uri="{FF2B5EF4-FFF2-40B4-BE49-F238E27FC236}">
                    <a16:creationId xmlns:a16="http://schemas.microsoft.com/office/drawing/2014/main" id="{7D129CCC-152F-4AB2-AE1B-A27D9C38917B}"/>
                  </a:ext>
                </a:extLst>
              </p:cNvPr>
              <p:cNvSpPr>
                <a:spLocks noChangeShapeType="1"/>
              </p:cNvSpPr>
              <p:nvPr userDrawn="1"/>
            </p:nvSpPr>
            <p:spPr bwMode="auto">
              <a:xfrm>
                <a:off x="11857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4" name="Line 100">
                <a:extLst>
                  <a:ext uri="{FF2B5EF4-FFF2-40B4-BE49-F238E27FC236}">
                    <a16:creationId xmlns:a16="http://schemas.microsoft.com/office/drawing/2014/main" id="{6BA0EE88-775D-4DED-AAA9-0F84326588B0}"/>
                  </a:ext>
                </a:extLst>
              </p:cNvPr>
              <p:cNvSpPr>
                <a:spLocks noChangeShapeType="1"/>
              </p:cNvSpPr>
              <p:nvPr userDrawn="1"/>
            </p:nvSpPr>
            <p:spPr bwMode="auto">
              <a:xfrm>
                <a:off x="982519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5" name="Line 103">
                <a:extLst>
                  <a:ext uri="{FF2B5EF4-FFF2-40B4-BE49-F238E27FC236}">
                    <a16:creationId xmlns:a16="http://schemas.microsoft.com/office/drawing/2014/main" id="{1B7CC1FA-EF48-429B-800A-C666B45F97D7}"/>
                  </a:ext>
                </a:extLst>
              </p:cNvPr>
              <p:cNvSpPr>
                <a:spLocks noChangeShapeType="1"/>
              </p:cNvSpPr>
              <p:nvPr userDrawn="1"/>
            </p:nvSpPr>
            <p:spPr bwMode="auto">
              <a:xfrm>
                <a:off x="5505467" y="613151"/>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6" name="Line 99">
                <a:extLst>
                  <a:ext uri="{FF2B5EF4-FFF2-40B4-BE49-F238E27FC236}">
                    <a16:creationId xmlns:a16="http://schemas.microsoft.com/office/drawing/2014/main" id="{C39D7A7B-875D-43E7-AA15-D0D41D5A20AC}"/>
                  </a:ext>
                </a:extLst>
              </p:cNvPr>
              <p:cNvSpPr>
                <a:spLocks noChangeShapeType="1"/>
              </p:cNvSpPr>
              <p:nvPr userDrawn="1"/>
            </p:nvSpPr>
            <p:spPr bwMode="auto">
              <a:xfrm>
                <a:off x="104174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7" name="Line 99">
                <a:extLst>
                  <a:ext uri="{FF2B5EF4-FFF2-40B4-BE49-F238E27FC236}">
                    <a16:creationId xmlns:a16="http://schemas.microsoft.com/office/drawing/2014/main" id="{4A221A8F-AA8C-429F-99F2-D9ACCFDE2C97}"/>
                  </a:ext>
                </a:extLst>
              </p:cNvPr>
              <p:cNvSpPr>
                <a:spLocks noChangeShapeType="1"/>
              </p:cNvSpPr>
              <p:nvPr userDrawn="1"/>
            </p:nvSpPr>
            <p:spPr bwMode="auto">
              <a:xfrm>
                <a:off x="89775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8" name="Line 100">
                <a:extLst>
                  <a:ext uri="{FF2B5EF4-FFF2-40B4-BE49-F238E27FC236}">
                    <a16:creationId xmlns:a16="http://schemas.microsoft.com/office/drawing/2014/main" id="{1B79F200-A8BA-489D-9E77-C350590CE1E3}"/>
                  </a:ext>
                </a:extLst>
              </p:cNvPr>
              <p:cNvSpPr>
                <a:spLocks noChangeShapeType="1"/>
              </p:cNvSpPr>
              <p:nvPr userDrawn="1"/>
            </p:nvSpPr>
            <p:spPr bwMode="auto">
              <a:xfrm>
                <a:off x="9969199"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69" name="Line 99">
                <a:extLst>
                  <a:ext uri="{FF2B5EF4-FFF2-40B4-BE49-F238E27FC236}">
                    <a16:creationId xmlns:a16="http://schemas.microsoft.com/office/drawing/2014/main" id="{9A9BC62E-DEA8-496F-9E8B-1B999891A049}"/>
                  </a:ext>
                </a:extLst>
              </p:cNvPr>
              <p:cNvSpPr>
                <a:spLocks noChangeShapeType="1"/>
              </p:cNvSpPr>
              <p:nvPr userDrawn="1"/>
            </p:nvSpPr>
            <p:spPr bwMode="auto">
              <a:xfrm>
                <a:off x="321791"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0" name="Line 99">
                <a:extLst>
                  <a:ext uri="{FF2B5EF4-FFF2-40B4-BE49-F238E27FC236}">
                    <a16:creationId xmlns:a16="http://schemas.microsoft.com/office/drawing/2014/main" id="{BC335BF3-4274-4A7A-B852-B31B51C45ABF}"/>
                  </a:ext>
                </a:extLst>
              </p:cNvPr>
              <p:cNvSpPr>
                <a:spLocks noChangeShapeType="1"/>
              </p:cNvSpPr>
              <p:nvPr userDrawn="1"/>
            </p:nvSpPr>
            <p:spPr bwMode="auto">
              <a:xfrm>
                <a:off x="177800"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1" name="Line 99">
                <a:extLst>
                  <a:ext uri="{FF2B5EF4-FFF2-40B4-BE49-F238E27FC236}">
                    <a16:creationId xmlns:a16="http://schemas.microsoft.com/office/drawing/2014/main" id="{940DEF4C-4D14-40D8-A28C-36C47C1FFE43}"/>
                  </a:ext>
                </a:extLst>
              </p:cNvPr>
              <p:cNvSpPr>
                <a:spLocks noChangeShapeType="1"/>
              </p:cNvSpPr>
              <p:nvPr userDrawn="1"/>
            </p:nvSpPr>
            <p:spPr bwMode="auto">
              <a:xfrm>
                <a:off x="609773"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2" name="Line 99">
                <a:extLst>
                  <a:ext uri="{FF2B5EF4-FFF2-40B4-BE49-F238E27FC236}">
                    <a16:creationId xmlns:a16="http://schemas.microsoft.com/office/drawing/2014/main" id="{71D8B819-6FF4-4244-975C-DF2F219F8F3F}"/>
                  </a:ext>
                </a:extLst>
              </p:cNvPr>
              <p:cNvSpPr>
                <a:spLocks noChangeShapeType="1"/>
              </p:cNvSpPr>
              <p:nvPr userDrawn="1"/>
            </p:nvSpPr>
            <p:spPr bwMode="auto">
              <a:xfrm>
                <a:off x="465782"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3" name="Line 99">
                <a:extLst>
                  <a:ext uri="{FF2B5EF4-FFF2-40B4-BE49-F238E27FC236}">
                    <a16:creationId xmlns:a16="http://schemas.microsoft.com/office/drawing/2014/main" id="{29ADFD8F-4616-40E9-BE5A-9A5DDF4C845E}"/>
                  </a:ext>
                </a:extLst>
              </p:cNvPr>
              <p:cNvSpPr>
                <a:spLocks noChangeShapeType="1"/>
              </p:cNvSpPr>
              <p:nvPr userDrawn="1"/>
            </p:nvSpPr>
            <p:spPr bwMode="auto">
              <a:xfrm>
                <a:off x="753764"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4" name="Line 100">
                <a:extLst>
                  <a:ext uri="{FF2B5EF4-FFF2-40B4-BE49-F238E27FC236}">
                    <a16:creationId xmlns:a16="http://schemas.microsoft.com/office/drawing/2014/main" id="{C8F65069-8B3E-410E-BFB0-329AB5A58C49}"/>
                  </a:ext>
                </a:extLst>
              </p:cNvPr>
              <p:cNvSpPr>
                <a:spLocks noChangeShapeType="1"/>
              </p:cNvSpPr>
              <p:nvPr userDrawn="1"/>
            </p:nvSpPr>
            <p:spPr bwMode="auto">
              <a:xfrm>
                <a:off x="10113637"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5" name="Line 100">
                <a:extLst>
                  <a:ext uri="{FF2B5EF4-FFF2-40B4-BE49-F238E27FC236}">
                    <a16:creationId xmlns:a16="http://schemas.microsoft.com/office/drawing/2014/main" id="{3957CFDD-1A24-41AD-AC46-02B96736D4F9}"/>
                  </a:ext>
                </a:extLst>
              </p:cNvPr>
              <p:cNvSpPr>
                <a:spLocks noChangeShapeType="1"/>
              </p:cNvSpPr>
              <p:nvPr userDrawn="1"/>
            </p:nvSpPr>
            <p:spPr bwMode="auto">
              <a:xfrm>
                <a:off x="10258075"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6" name="Line 100">
                <a:extLst>
                  <a:ext uri="{FF2B5EF4-FFF2-40B4-BE49-F238E27FC236}">
                    <a16:creationId xmlns:a16="http://schemas.microsoft.com/office/drawing/2014/main" id="{A64D2D0B-0CD8-4B73-9AA1-49902EB1BFD3}"/>
                  </a:ext>
                </a:extLst>
              </p:cNvPr>
              <p:cNvSpPr>
                <a:spLocks noChangeShapeType="1"/>
              </p:cNvSpPr>
              <p:nvPr userDrawn="1"/>
            </p:nvSpPr>
            <p:spPr bwMode="auto">
              <a:xfrm>
                <a:off x="10402066"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sp>
            <p:nvSpPr>
              <p:cNvPr id="77" name="Line 100">
                <a:extLst>
                  <a:ext uri="{FF2B5EF4-FFF2-40B4-BE49-F238E27FC236}">
                    <a16:creationId xmlns:a16="http://schemas.microsoft.com/office/drawing/2014/main" id="{6AB7AC07-4830-4DE3-B49F-37FAA2CE1C05}"/>
                  </a:ext>
                </a:extLst>
              </p:cNvPr>
              <p:cNvSpPr>
                <a:spLocks noChangeShapeType="1"/>
              </p:cNvSpPr>
              <p:nvPr userDrawn="1"/>
            </p:nvSpPr>
            <p:spPr bwMode="auto">
              <a:xfrm>
                <a:off x="10546068" y="613150"/>
                <a:ext cx="0" cy="6767137"/>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00"/>
              </a:p>
            </p:txBody>
          </p:sp>
        </p:grpSp>
      </p:grpSp>
    </p:spTree>
    <p:extLst>
      <p:ext uri="{BB962C8B-B14F-4D97-AF65-F5344CB8AC3E}">
        <p14:creationId xmlns:p14="http://schemas.microsoft.com/office/powerpoint/2010/main" val="38776157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ctr" defTabSz="914406"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0" indent="0" algn="ctr" defTabSz="914406" rtl="0" eaLnBrk="1" latinLnBrk="0" hangingPunct="1">
        <a:lnSpc>
          <a:spcPct val="90000"/>
        </a:lnSpc>
        <a:spcBef>
          <a:spcPts val="1000"/>
        </a:spcBef>
        <a:buFontTx/>
        <a:buNone/>
        <a:defRPr kumimoji="1" sz="2800" kern="1200">
          <a:solidFill>
            <a:schemeClr val="tx1"/>
          </a:solidFill>
          <a:latin typeface="+mn-lt"/>
          <a:ea typeface="+mn-ea"/>
          <a:cs typeface="+mn-cs"/>
        </a:defRPr>
      </a:lvl1pPr>
      <a:lvl2pPr marL="0" indent="0" algn="l" defTabSz="914406" rtl="0" eaLnBrk="1" latinLnBrk="0" hangingPunct="1">
        <a:lnSpc>
          <a:spcPct val="90000"/>
        </a:lnSpc>
        <a:spcBef>
          <a:spcPts val="500"/>
        </a:spcBef>
        <a:buFontTx/>
        <a:buNone/>
        <a:defRPr kumimoji="1" sz="2400" kern="1200">
          <a:solidFill>
            <a:schemeClr val="tx1"/>
          </a:solidFill>
          <a:latin typeface="+mn-lt"/>
          <a:ea typeface="+mn-ea"/>
          <a:cs typeface="+mn-cs"/>
        </a:defRPr>
      </a:lvl2pPr>
      <a:lvl3pPr marL="0" indent="0" algn="l" defTabSz="914406" rtl="0" eaLnBrk="1" latinLnBrk="0" hangingPunct="1">
        <a:lnSpc>
          <a:spcPct val="90000"/>
        </a:lnSpc>
        <a:spcBef>
          <a:spcPts val="500"/>
        </a:spcBef>
        <a:buFontTx/>
        <a:buNone/>
        <a:defRPr kumimoji="1" sz="2000" kern="1200">
          <a:solidFill>
            <a:schemeClr val="tx1"/>
          </a:solidFill>
          <a:latin typeface="+mn-lt"/>
          <a:ea typeface="+mn-ea"/>
          <a:cs typeface="+mn-cs"/>
        </a:defRPr>
      </a:lvl3pPr>
      <a:lvl4pPr marL="0" indent="0" algn="l" defTabSz="914406" rtl="0" eaLnBrk="1" latinLnBrk="0" hangingPunct="1">
        <a:lnSpc>
          <a:spcPct val="90000"/>
        </a:lnSpc>
        <a:spcBef>
          <a:spcPts val="500"/>
        </a:spcBef>
        <a:buFontTx/>
        <a:buNone/>
        <a:defRPr kumimoji="1" sz="1800" kern="1200">
          <a:solidFill>
            <a:schemeClr val="tx1"/>
          </a:solidFill>
          <a:latin typeface="+mn-lt"/>
          <a:ea typeface="+mn-ea"/>
          <a:cs typeface="+mn-cs"/>
        </a:defRPr>
      </a:lvl4pPr>
      <a:lvl5pPr marL="0" indent="0" algn="l" defTabSz="914406" rtl="0" eaLnBrk="1" latinLnBrk="0" hangingPunct="1">
        <a:lnSpc>
          <a:spcPct val="90000"/>
        </a:lnSpc>
        <a:spcBef>
          <a:spcPts val="500"/>
        </a:spcBef>
        <a:buFontTx/>
        <a:buNone/>
        <a:defRPr kumimoji="1" sz="1800" kern="1200">
          <a:solidFill>
            <a:schemeClr val="tx1"/>
          </a:solidFill>
          <a:latin typeface="+mn-lt"/>
          <a:ea typeface="+mn-ea"/>
          <a:cs typeface="+mn-cs"/>
        </a:defRPr>
      </a:lvl5pPr>
      <a:lvl6pPr marL="2514617"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19"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23"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25" indent="-228602" algn="l" defTabSz="91440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6" rtl="0" eaLnBrk="1" latinLnBrk="0" hangingPunct="1">
        <a:defRPr kumimoji="1" sz="1800" kern="1200">
          <a:solidFill>
            <a:schemeClr val="tx1"/>
          </a:solidFill>
          <a:latin typeface="+mn-lt"/>
          <a:ea typeface="+mn-ea"/>
          <a:cs typeface="+mn-cs"/>
        </a:defRPr>
      </a:lvl1pPr>
      <a:lvl2pPr marL="457203" algn="l" defTabSz="914406" rtl="0" eaLnBrk="1" latinLnBrk="0" hangingPunct="1">
        <a:defRPr kumimoji="1" sz="1800" kern="1200">
          <a:solidFill>
            <a:schemeClr val="tx1"/>
          </a:solidFill>
          <a:latin typeface="+mn-lt"/>
          <a:ea typeface="+mn-ea"/>
          <a:cs typeface="+mn-cs"/>
        </a:defRPr>
      </a:lvl2pPr>
      <a:lvl3pPr marL="914406" algn="l" defTabSz="914406" rtl="0" eaLnBrk="1" latinLnBrk="0" hangingPunct="1">
        <a:defRPr kumimoji="1" sz="1800" kern="1200">
          <a:solidFill>
            <a:schemeClr val="tx1"/>
          </a:solidFill>
          <a:latin typeface="+mn-lt"/>
          <a:ea typeface="+mn-ea"/>
          <a:cs typeface="+mn-cs"/>
        </a:defRPr>
      </a:lvl3pPr>
      <a:lvl4pPr marL="1371609" algn="l" defTabSz="914406" rtl="0" eaLnBrk="1" latinLnBrk="0" hangingPunct="1">
        <a:defRPr kumimoji="1" sz="1800" kern="1200">
          <a:solidFill>
            <a:schemeClr val="tx1"/>
          </a:solidFill>
          <a:latin typeface="+mn-lt"/>
          <a:ea typeface="+mn-ea"/>
          <a:cs typeface="+mn-cs"/>
        </a:defRPr>
      </a:lvl4pPr>
      <a:lvl5pPr marL="1828812" algn="l" defTabSz="914406" rtl="0" eaLnBrk="1" latinLnBrk="0" hangingPunct="1">
        <a:defRPr kumimoji="1" sz="1800" kern="1200">
          <a:solidFill>
            <a:schemeClr val="tx1"/>
          </a:solidFill>
          <a:latin typeface="+mn-lt"/>
          <a:ea typeface="+mn-ea"/>
          <a:cs typeface="+mn-cs"/>
        </a:defRPr>
      </a:lvl5pPr>
      <a:lvl6pPr marL="2286015" algn="l" defTabSz="914406" rtl="0" eaLnBrk="1" latinLnBrk="0" hangingPunct="1">
        <a:defRPr kumimoji="1" sz="1800" kern="1200">
          <a:solidFill>
            <a:schemeClr val="tx1"/>
          </a:solidFill>
          <a:latin typeface="+mn-lt"/>
          <a:ea typeface="+mn-ea"/>
          <a:cs typeface="+mn-cs"/>
        </a:defRPr>
      </a:lvl6pPr>
      <a:lvl7pPr marL="2743218" algn="l" defTabSz="914406" rtl="0" eaLnBrk="1" latinLnBrk="0" hangingPunct="1">
        <a:defRPr kumimoji="1" sz="1800" kern="1200">
          <a:solidFill>
            <a:schemeClr val="tx1"/>
          </a:solidFill>
          <a:latin typeface="+mn-lt"/>
          <a:ea typeface="+mn-ea"/>
          <a:cs typeface="+mn-cs"/>
        </a:defRPr>
      </a:lvl7pPr>
      <a:lvl8pPr marL="3200421" algn="l" defTabSz="914406" rtl="0" eaLnBrk="1" latinLnBrk="0" hangingPunct="1">
        <a:defRPr kumimoji="1" sz="1800" kern="1200">
          <a:solidFill>
            <a:schemeClr val="tx1"/>
          </a:solidFill>
          <a:latin typeface="+mn-lt"/>
          <a:ea typeface="+mn-ea"/>
          <a:cs typeface="+mn-cs"/>
        </a:defRPr>
      </a:lvl8pPr>
      <a:lvl9pPr marL="3657624" algn="l" defTabSz="914406"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p15:clr>
            <a:srgbClr val="F26B43"/>
          </p15:clr>
        </p15:guide>
        <p15:guide id="2" orient="horz" pos="2160">
          <p15:clr>
            <a:srgbClr val="F26B43"/>
          </p15:clr>
        </p15:guide>
        <p15:guide id="3" orient="horz" pos="20">
          <p15:clr>
            <a:srgbClr val="F26B43"/>
          </p15:clr>
        </p15:guide>
        <p15:guide id="4" orient="horz" pos="4217">
          <p15:clr>
            <a:srgbClr val="F26B43"/>
          </p15:clr>
        </p15:guide>
        <p15:guide id="5" pos="6145">
          <p15:clr>
            <a:srgbClr val="F26B43"/>
          </p15:clr>
        </p15:guide>
        <p15:guide id="6" pos="95">
          <p15:clr>
            <a:srgbClr val="F26B43"/>
          </p15:clr>
        </p15:guide>
        <p15:guide id="7" orient="horz" pos="63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0.xml"/><Relationship Id="rId1" Type="http://schemas.openxmlformats.org/officeDocument/2006/relationships/tags" Target="../tags/tag4.xml"/><Relationship Id="rId5" Type="http://schemas.openxmlformats.org/officeDocument/2006/relationships/image" Target="../media/image15.e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a:extLst>
              <a:ext uri="{FF2B5EF4-FFF2-40B4-BE49-F238E27FC236}">
                <a16:creationId xmlns:a16="http://schemas.microsoft.com/office/drawing/2014/main" id="{C942D18C-2C5A-4E0A-916C-B50E7CFBD76C}"/>
              </a:ext>
            </a:extLst>
          </p:cNvPr>
          <p:cNvSpPr/>
          <p:nvPr/>
        </p:nvSpPr>
        <p:spPr>
          <a:xfrm>
            <a:off x="5015154" y="2535147"/>
            <a:ext cx="4878000" cy="1565705"/>
          </a:xfrm>
          <a:prstGeom prst="rect">
            <a:avLst/>
          </a:prstGeom>
          <a:noFill/>
          <a:ln w="9525" cap="flat" cmpd="sng" algn="ctr">
            <a:solidFill>
              <a:srgbClr val="009C89"/>
            </a:solidFill>
            <a:prstDash val="solid"/>
            <a:miter lim="800000"/>
            <a:headEnd type="none" w="med" len="med"/>
            <a:tailEnd type="none" w="med" len="med"/>
          </a:ln>
          <a:effectLst/>
          <a:extLst>
            <a:ext uri="{909E8E84-426E-40DD-AFC4-6F175D3DCCD1}">
              <a14:hiddenFill xmlns:a14="http://schemas.microsoft.com/office/drawing/2010/main">
                <a:solidFill>
                  <a:schemeClr val="tx2"/>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28600" indent="-228600">
              <a:buClr>
                <a:schemeClr val="tx1"/>
              </a:buClr>
              <a:buFont typeface="+mj-ea"/>
              <a:buAutoNum type="circleNumDbPlain"/>
            </a:pP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〇〇〇〇〇〇〇〇〇〇〇〇〇〇〇〇〇〇〇〇〇〇〇〇〇〇〇〇〇〇〇〇〇〇〇</a:t>
            </a:r>
            <a:endParaRPr kumimoji="1" lang="en-US" altLang="ja-JP" sz="1200" dirty="0">
              <a:solidFill>
                <a:schemeClr val="tx1"/>
              </a:solidFill>
              <a:highlight>
                <a:srgbClr val="C0C0C0"/>
              </a:highlight>
              <a:latin typeface="ＭＳ ゴシック" panose="020B0609070205080204" pitchFamily="49" charset="-128"/>
              <a:ea typeface="ＭＳ ゴシック" panose="020B0609070205080204" pitchFamily="49" charset="-128"/>
            </a:endParaRPr>
          </a:p>
          <a:p>
            <a:pPr marL="228600" indent="-228600">
              <a:buClr>
                <a:schemeClr val="tx1"/>
              </a:buClr>
              <a:buFont typeface="+mj-ea"/>
              <a:buAutoNum type="circleNumDbPlain"/>
            </a:pPr>
            <a:endParaRPr lang="en-US" altLang="ja-JP" sz="1200" dirty="0">
              <a:highlight>
                <a:srgbClr val="FFFF00"/>
              </a:highlight>
              <a:latin typeface="Meiryo UI" panose="020B0604030504040204" pitchFamily="50" charset="-128"/>
              <a:ea typeface="Meiryo UI" panose="020B0604030504040204" pitchFamily="50" charset="-128"/>
            </a:endParaRPr>
          </a:p>
          <a:p>
            <a:pPr marL="228600" indent="-228600">
              <a:buClr>
                <a:schemeClr val="tx1"/>
              </a:buClr>
              <a:buFont typeface="+mj-ea"/>
              <a:buAutoNum type="circleNumDbPlain"/>
            </a:pP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〇〇〇〇〇〇〇〇〇〇〇〇〇〇〇〇〇〇〇〇〇〇〇〇〇〇〇〇〇〇〇〇〇〇〇</a:t>
            </a:r>
            <a:endParaRPr kumimoji="1" lang="en-US" altLang="ja-JP" sz="1200" dirty="0">
              <a:solidFill>
                <a:schemeClr val="tx1"/>
              </a:solidFill>
              <a:highlight>
                <a:srgbClr val="C0C0C0"/>
              </a:highlight>
              <a:latin typeface="ＭＳ ゴシック" panose="020B0609070205080204" pitchFamily="49" charset="-128"/>
              <a:ea typeface="ＭＳ ゴシック" panose="020B0609070205080204" pitchFamily="49" charset="-128"/>
            </a:endParaRPr>
          </a:p>
          <a:p>
            <a:pPr>
              <a:buClr>
                <a:schemeClr val="tx1"/>
              </a:buClr>
            </a:pPr>
            <a:endParaRPr kumimoji="1" lang="en-US" altLang="ja-JP" sz="1200" dirty="0">
              <a:solidFill>
                <a:schemeClr val="tx1"/>
              </a:solidFill>
              <a:highlight>
                <a:srgbClr val="C0C0C0"/>
              </a:highlight>
              <a:latin typeface="ＭＳ ゴシック" panose="020B0609070205080204" pitchFamily="49" charset="-128"/>
              <a:ea typeface="ＭＳ ゴシック" panose="020B0609070205080204" pitchFamily="49" charset="-128"/>
            </a:endParaRPr>
          </a:p>
          <a:p>
            <a:pPr marL="228600" indent="-228600">
              <a:buClr>
                <a:schemeClr val="tx1"/>
              </a:buClr>
              <a:buFont typeface="+mj-ea"/>
              <a:buAutoNum type="circleNumDbPlain" startAt="3"/>
            </a:pP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〇〇〇〇〇〇〇〇〇〇〇〇〇〇〇〇〇〇〇〇〇〇〇〇〇〇〇〇〇〇〇〇〇〇〇</a:t>
            </a:r>
            <a:endParaRPr lang="en-US" altLang="ja-JP" sz="1200" dirty="0">
              <a:highlight>
                <a:srgbClr val="FFFF00"/>
              </a:highlight>
              <a:latin typeface="Meiryo UI" panose="020B0604030504040204" pitchFamily="50" charset="-128"/>
              <a:ea typeface="Meiryo UI" panose="020B0604030504040204" pitchFamily="50" charset="-128"/>
            </a:endParaRPr>
          </a:p>
        </p:txBody>
      </p:sp>
      <p:graphicFrame>
        <p:nvGraphicFramePr>
          <p:cNvPr id="46" name="表 45">
            <a:extLst>
              <a:ext uri="{FF2B5EF4-FFF2-40B4-BE49-F238E27FC236}">
                <a16:creationId xmlns:a16="http://schemas.microsoft.com/office/drawing/2014/main" id="{7D7A5B16-F8B1-3FCF-D4C2-3F0E176815F9}"/>
              </a:ext>
            </a:extLst>
          </p:cNvPr>
          <p:cNvGraphicFramePr>
            <a:graphicFrameLocks noGrp="1"/>
          </p:cNvGraphicFramePr>
          <p:nvPr>
            <p:extLst>
              <p:ext uri="{D42A27DB-BD31-4B8C-83A1-F6EECF244321}">
                <p14:modId xmlns:p14="http://schemas.microsoft.com/office/powerpoint/2010/main" val="1446848141"/>
              </p:ext>
            </p:extLst>
          </p:nvPr>
        </p:nvGraphicFramePr>
        <p:xfrm>
          <a:off x="5002690" y="4418571"/>
          <a:ext cx="4890465" cy="2319132"/>
        </p:xfrm>
        <a:graphic>
          <a:graphicData uri="http://schemas.openxmlformats.org/drawingml/2006/table">
            <a:tbl>
              <a:tblPr firstRow="1" bandRow="1">
                <a:tableStyleId>{5940675A-B579-460E-94D1-54222C63F5DA}</a:tableStyleId>
              </a:tblPr>
              <a:tblGrid>
                <a:gridCol w="815077">
                  <a:extLst>
                    <a:ext uri="{9D8B030D-6E8A-4147-A177-3AD203B41FA5}">
                      <a16:colId xmlns:a16="http://schemas.microsoft.com/office/drawing/2014/main" val="2387327546"/>
                    </a:ext>
                  </a:extLst>
                </a:gridCol>
                <a:gridCol w="815077">
                  <a:extLst>
                    <a:ext uri="{9D8B030D-6E8A-4147-A177-3AD203B41FA5}">
                      <a16:colId xmlns:a16="http://schemas.microsoft.com/office/drawing/2014/main" val="2954671542"/>
                    </a:ext>
                  </a:extLst>
                </a:gridCol>
                <a:gridCol w="815077">
                  <a:extLst>
                    <a:ext uri="{9D8B030D-6E8A-4147-A177-3AD203B41FA5}">
                      <a16:colId xmlns:a16="http://schemas.microsoft.com/office/drawing/2014/main" val="3216918069"/>
                    </a:ext>
                  </a:extLst>
                </a:gridCol>
                <a:gridCol w="815380">
                  <a:extLst>
                    <a:ext uri="{9D8B030D-6E8A-4147-A177-3AD203B41FA5}">
                      <a16:colId xmlns:a16="http://schemas.microsoft.com/office/drawing/2014/main" val="3037716678"/>
                    </a:ext>
                  </a:extLst>
                </a:gridCol>
                <a:gridCol w="814777">
                  <a:extLst>
                    <a:ext uri="{9D8B030D-6E8A-4147-A177-3AD203B41FA5}">
                      <a16:colId xmlns:a16="http://schemas.microsoft.com/office/drawing/2014/main" val="994263824"/>
                    </a:ext>
                  </a:extLst>
                </a:gridCol>
                <a:gridCol w="815077">
                  <a:extLst>
                    <a:ext uri="{9D8B030D-6E8A-4147-A177-3AD203B41FA5}">
                      <a16:colId xmlns:a16="http://schemas.microsoft.com/office/drawing/2014/main" val="270429192"/>
                    </a:ext>
                  </a:extLst>
                </a:gridCol>
              </a:tblGrid>
              <a:tr h="108051">
                <a:tc>
                  <a:txBody>
                    <a:bodyPr/>
                    <a:lstStyle/>
                    <a:p>
                      <a:pPr marL="0" algn="ctr" defTabSz="914406" rtl="0" eaLnBrk="1" latinLnBrk="0" hangingPunct="1">
                        <a:lnSpc>
                          <a:spcPts val="800"/>
                        </a:lnSpc>
                        <a:spcBef>
                          <a:spcPts val="0"/>
                        </a:spcBef>
                      </a:pPr>
                      <a:r>
                        <a:rPr kumimoji="1" lang="en-US" altLang="ja-JP" sz="700" kern="1200" dirty="0">
                          <a:solidFill>
                            <a:schemeClr val="tx1"/>
                          </a:solidFill>
                          <a:latin typeface="+mn-ea"/>
                          <a:ea typeface="+mn-ea"/>
                          <a:cs typeface="+mn-cs"/>
                        </a:rPr>
                        <a:t>2025</a:t>
                      </a:r>
                      <a:r>
                        <a:rPr kumimoji="1" lang="ja-JP" altLang="en-US" sz="700" kern="1200" dirty="0">
                          <a:solidFill>
                            <a:schemeClr val="tx1"/>
                          </a:solidFill>
                          <a:latin typeface="+mn-ea"/>
                          <a:ea typeface="+mn-ea"/>
                          <a:cs typeface="+mn-cs"/>
                        </a:rPr>
                        <a:t>年度</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800"/>
                        </a:lnSpc>
                        <a:spcBef>
                          <a:spcPts val="0"/>
                        </a:spcBef>
                      </a:pPr>
                      <a:r>
                        <a:rPr kumimoji="1" lang="en-US" altLang="ja-JP" sz="700" dirty="0">
                          <a:latin typeface="+mn-ea"/>
                          <a:ea typeface="+mn-ea"/>
                        </a:rPr>
                        <a:t>2026</a:t>
                      </a:r>
                      <a:r>
                        <a:rPr kumimoji="1" lang="ja-JP" altLang="en-US" sz="700" dirty="0">
                          <a:latin typeface="+mn-ea"/>
                          <a:ea typeface="+mn-ea"/>
                        </a:rPr>
                        <a:t>年度</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800"/>
                        </a:lnSpc>
                        <a:spcBef>
                          <a:spcPts val="0"/>
                        </a:spcBef>
                      </a:pPr>
                      <a:r>
                        <a:rPr kumimoji="1" lang="en-US" altLang="ja-JP" sz="700" dirty="0">
                          <a:latin typeface="+mn-ea"/>
                          <a:ea typeface="+mn-ea"/>
                        </a:rPr>
                        <a:t>2027</a:t>
                      </a:r>
                      <a:r>
                        <a:rPr kumimoji="1" lang="ja-JP" altLang="en-US" sz="700" dirty="0">
                          <a:latin typeface="+mn-ea"/>
                          <a:ea typeface="+mn-ea"/>
                        </a:rPr>
                        <a:t>年度</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800"/>
                        </a:lnSpc>
                        <a:spcBef>
                          <a:spcPts val="0"/>
                        </a:spcBef>
                      </a:pPr>
                      <a:r>
                        <a:rPr kumimoji="1" lang="en-US" altLang="ja-JP" sz="700" dirty="0">
                          <a:latin typeface="+mn-ea"/>
                          <a:ea typeface="+mn-ea"/>
                        </a:rPr>
                        <a:t>2028</a:t>
                      </a:r>
                      <a:r>
                        <a:rPr kumimoji="1" lang="ja-JP" altLang="en-US" sz="700" dirty="0">
                          <a:latin typeface="+mn-ea"/>
                          <a:ea typeface="+mn-ea"/>
                        </a:rPr>
                        <a:t>年度</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800"/>
                        </a:lnSpc>
                        <a:spcBef>
                          <a:spcPts val="0"/>
                        </a:spcBef>
                      </a:pPr>
                      <a:r>
                        <a:rPr kumimoji="1" lang="en-US" altLang="ja-JP" sz="700" dirty="0">
                          <a:latin typeface="+mn-ea"/>
                          <a:ea typeface="+mn-ea"/>
                        </a:rPr>
                        <a:t>2029</a:t>
                      </a:r>
                      <a:r>
                        <a:rPr kumimoji="1" lang="ja-JP" altLang="en-US" sz="700" dirty="0">
                          <a:latin typeface="+mn-ea"/>
                          <a:ea typeface="+mn-ea"/>
                        </a:rPr>
                        <a:t>年度</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800"/>
                        </a:lnSpc>
                        <a:spcBef>
                          <a:spcPts val="0"/>
                        </a:spcBef>
                      </a:pPr>
                      <a:r>
                        <a:rPr kumimoji="1" lang="en-US" altLang="ja-JP" sz="700" dirty="0">
                          <a:latin typeface="+mn-ea"/>
                          <a:ea typeface="+mn-ea"/>
                        </a:rPr>
                        <a:t>2030</a:t>
                      </a:r>
                      <a:r>
                        <a:rPr kumimoji="1" lang="ja-JP" altLang="en-US" sz="700" dirty="0">
                          <a:latin typeface="+mn-ea"/>
                          <a:ea typeface="+mn-ea"/>
                        </a:rPr>
                        <a:t>年度</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82390"/>
                  </a:ext>
                </a:extLst>
              </a:tr>
              <a:tr h="2211081">
                <a:tc>
                  <a:txBody>
                    <a:bodyPr/>
                    <a:lstStyle/>
                    <a:p>
                      <a:pPr>
                        <a:lnSpc>
                          <a:spcPts val="1000"/>
                        </a:lnSpc>
                        <a:spcBef>
                          <a:spcPts val="0"/>
                        </a:spcBef>
                      </a:pPr>
                      <a:endParaRPr kumimoji="1" lang="ja-JP" altLang="en-US" sz="900" dirty="0">
                        <a:latin typeface="+mn-ea"/>
                        <a:ea typeface="+mn-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100000"/>
                        </a:lnSpc>
                        <a:spcBef>
                          <a:spcPts val="400"/>
                        </a:spcBef>
                      </a:pPr>
                      <a:endParaRPr kumimoji="1" lang="ja-JP" altLang="en-US" sz="900" dirty="0">
                        <a:latin typeface="+mn-ea"/>
                        <a:ea typeface="+mn-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100000"/>
                        </a:lnSpc>
                        <a:spcBef>
                          <a:spcPts val="400"/>
                        </a:spcBef>
                      </a:pPr>
                      <a:endParaRPr kumimoji="1" lang="ja-JP" altLang="en-US" sz="900" dirty="0">
                        <a:latin typeface="+mn-ea"/>
                        <a:ea typeface="+mn-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100000"/>
                        </a:lnSpc>
                        <a:spcBef>
                          <a:spcPts val="400"/>
                        </a:spcBef>
                      </a:pPr>
                      <a:endParaRPr kumimoji="1" lang="ja-JP" altLang="en-US" sz="900" dirty="0">
                        <a:latin typeface="+mn-ea"/>
                        <a:ea typeface="+mn-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100000"/>
                        </a:lnSpc>
                        <a:spcBef>
                          <a:spcPts val="400"/>
                        </a:spcBef>
                      </a:pPr>
                      <a:endParaRPr kumimoji="1" lang="ja-JP" altLang="en-US" sz="900" dirty="0">
                        <a:latin typeface="+mn-ea"/>
                        <a:ea typeface="+mn-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100000"/>
                        </a:lnSpc>
                        <a:spcBef>
                          <a:spcPts val="400"/>
                        </a:spcBef>
                      </a:pPr>
                      <a:endParaRPr kumimoji="1" lang="ja-JP" altLang="en-US" sz="900" dirty="0">
                        <a:latin typeface="+mn-ea"/>
                        <a:ea typeface="+mn-ea"/>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3379840"/>
                  </a:ext>
                </a:extLst>
              </a:tr>
            </a:tbl>
          </a:graphicData>
        </a:graphic>
      </p:graphicFrame>
      <p:graphicFrame>
        <p:nvGraphicFramePr>
          <p:cNvPr id="7" name="オブジェクト 6" hidden="1">
            <a:extLst>
              <a:ext uri="{FF2B5EF4-FFF2-40B4-BE49-F238E27FC236}">
                <a16:creationId xmlns:a16="http://schemas.microsoft.com/office/drawing/2014/main" id="{516AE5A7-377A-459A-A6A2-BE701E1F1166}"/>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18" progId="TCLayout.ActiveDocument.1">
                  <p:embed/>
                </p:oleObj>
              </mc:Choice>
              <mc:Fallback>
                <p:oleObj name="think-cell スライド" r:id="rId4" imgW="353" imgH="318" progId="TCLayout.ActiveDocument.1">
                  <p:embed/>
                  <p:pic>
                    <p:nvPicPr>
                      <p:cNvPr id="7" name="オブジェクト 6" hidden="1">
                        <a:extLst>
                          <a:ext uri="{FF2B5EF4-FFF2-40B4-BE49-F238E27FC236}">
                            <a16:creationId xmlns:a16="http://schemas.microsoft.com/office/drawing/2014/main" id="{516AE5A7-377A-459A-A6A2-BE701E1F116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2" name="テキスト ボックス 31">
            <a:extLst>
              <a:ext uri="{FF2B5EF4-FFF2-40B4-BE49-F238E27FC236}">
                <a16:creationId xmlns:a16="http://schemas.microsoft.com/office/drawing/2014/main" id="{FDE75C00-4F47-4DE2-9848-6ABB05D881A2}"/>
              </a:ext>
            </a:extLst>
          </p:cNvPr>
          <p:cNvSpPr txBox="1"/>
          <p:nvPr/>
        </p:nvSpPr>
        <p:spPr>
          <a:xfrm>
            <a:off x="10659" y="2546253"/>
            <a:ext cx="4896000" cy="2123658"/>
          </a:xfrm>
          <a:prstGeom prst="rect">
            <a:avLst/>
          </a:prstGeom>
          <a:noFill/>
          <a:ln w="9525">
            <a:solidFill>
              <a:srgbClr val="009C89"/>
            </a:solidFill>
          </a:ln>
        </p:spPr>
        <p:txBody>
          <a:bodyPr wrap="square">
            <a:spAutoFit/>
          </a:bodyPr>
          <a:lstStyle/>
          <a:p>
            <a:pPr marL="228600" indent="-228600">
              <a:buClr>
                <a:schemeClr val="tx1"/>
              </a:buClr>
              <a:buFont typeface="+mj-ea"/>
              <a:buAutoNum type="circleNumDbPlain"/>
            </a:pP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〇〇〇〇〇〇〇〇〇〇〇〇〇〇〇〇〇〇〇〇〇〇〇〇〇〇〇〇〇〇〇〇〇〇〇〇〇〇〇〇〇〇〇〇〇〇〇〇〇〇〇〇〇〇〇〇〇〇〇〇〇〇〇〇〇〇〇〇〇〇〇〇〇〇〇〇〇〇〇〇〇〇〇</a:t>
            </a:r>
            <a:r>
              <a:rPr lang="ja-JP" altLang="en-US" sz="1200" dirty="0">
                <a:highlight>
                  <a:srgbClr val="FFFF00"/>
                </a:highlight>
                <a:latin typeface="Meiryo UI" panose="020B0604030504040204" pitchFamily="50" charset="-128"/>
                <a:ea typeface="Meiryo UI" panose="020B0604030504040204" pitchFamily="50" charset="-128"/>
              </a:rPr>
              <a:t>　</a:t>
            </a:r>
            <a:endParaRPr lang="en-US" altLang="ja-JP" sz="1200" dirty="0">
              <a:highlight>
                <a:srgbClr val="FFFF00"/>
              </a:highlight>
              <a:latin typeface="Meiryo UI" panose="020B0604030504040204" pitchFamily="50" charset="-128"/>
              <a:ea typeface="Meiryo UI" panose="020B0604030504040204" pitchFamily="50" charset="-128"/>
            </a:endParaRPr>
          </a:p>
          <a:p>
            <a:pPr marL="228600" indent="-228600">
              <a:buClr>
                <a:schemeClr val="tx1"/>
              </a:buClr>
              <a:buFont typeface="+mj-ea"/>
              <a:buAutoNum type="circleNumDbPlain"/>
            </a:pPr>
            <a:endParaRPr lang="en-US" altLang="ja-JP" sz="1200" dirty="0">
              <a:highlight>
                <a:srgbClr val="FFFF00"/>
              </a:highlight>
              <a:latin typeface="Meiryo UI" panose="020B0604030504040204" pitchFamily="50" charset="-128"/>
              <a:ea typeface="Meiryo UI" panose="020B0604030504040204" pitchFamily="50" charset="-128"/>
            </a:endParaRPr>
          </a:p>
          <a:p>
            <a:pPr marL="228600" indent="-228600">
              <a:buClr>
                <a:schemeClr val="tx1"/>
              </a:buClr>
              <a:buFont typeface="+mj-ea"/>
              <a:buAutoNum type="circleNumDbPlain"/>
            </a:pP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a:t>
            </a:r>
            <a:endParaRPr kumimoji="1" lang="en-US" altLang="ja-JP" sz="1200" dirty="0">
              <a:solidFill>
                <a:schemeClr val="tx1"/>
              </a:solidFill>
              <a:highlight>
                <a:srgbClr val="C0C0C0"/>
              </a:highlight>
              <a:latin typeface="ＭＳ ゴシック" panose="020B0609070205080204" pitchFamily="49" charset="-128"/>
              <a:ea typeface="ＭＳ ゴシック" panose="020B0609070205080204" pitchFamily="49" charset="-128"/>
            </a:endParaRPr>
          </a:p>
          <a:p>
            <a:pPr>
              <a:buClr>
                <a:schemeClr val="tx1"/>
              </a:buClr>
            </a:pPr>
            <a:r>
              <a:rPr kumimoji="1" lang="ja-JP" altLang="en-US" sz="1200" dirty="0">
                <a:solidFill>
                  <a:schemeClr val="tx1"/>
                </a:solidFill>
                <a:highlight>
                  <a:srgbClr val="FFFFFF"/>
                </a:highlight>
                <a:latin typeface="ＭＳ ゴシック" panose="020B0609070205080204" pitchFamily="49" charset="-128"/>
                <a:ea typeface="ＭＳ ゴシック" panose="020B0609070205080204" pitchFamily="49" charset="-128"/>
              </a:rPr>
              <a:t>　 </a:t>
            </a: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a:t>
            </a:r>
            <a:endParaRPr kumimoji="1" lang="en-US" altLang="ja-JP" sz="1200" dirty="0">
              <a:solidFill>
                <a:schemeClr val="tx1"/>
              </a:solidFill>
              <a:highlight>
                <a:srgbClr val="C0C0C0"/>
              </a:highlight>
              <a:latin typeface="ＭＳ ゴシック" panose="020B0609070205080204" pitchFamily="49" charset="-128"/>
              <a:ea typeface="ＭＳ ゴシック" panose="020B0609070205080204" pitchFamily="49" charset="-128"/>
            </a:endParaRPr>
          </a:p>
          <a:p>
            <a:pPr>
              <a:buClr>
                <a:schemeClr val="tx1"/>
              </a:buClr>
            </a:pPr>
            <a:r>
              <a:rPr kumimoji="1" lang="ja-JP" altLang="en-US" sz="1200" dirty="0">
                <a:solidFill>
                  <a:schemeClr val="tx1"/>
                </a:solidFill>
                <a:highlight>
                  <a:srgbClr val="FFFFFF"/>
                </a:highlight>
                <a:latin typeface="ＭＳ ゴシック" panose="020B0609070205080204" pitchFamily="49" charset="-128"/>
                <a:ea typeface="ＭＳ ゴシック" panose="020B0609070205080204" pitchFamily="49" charset="-128"/>
              </a:rPr>
              <a:t>　 </a:t>
            </a: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a:t>
            </a:r>
            <a:endParaRPr lang="en-US" altLang="ja-JP" sz="1200" dirty="0">
              <a:highlight>
                <a:srgbClr val="FFFF00"/>
              </a:highlight>
              <a:latin typeface="Meiryo UI" panose="020B0604030504040204" pitchFamily="50" charset="-128"/>
              <a:ea typeface="Meiryo UI" panose="020B0604030504040204" pitchFamily="50" charset="-128"/>
            </a:endParaRPr>
          </a:p>
          <a:p>
            <a:pPr>
              <a:buClr>
                <a:schemeClr val="tx1"/>
              </a:buClr>
            </a:pPr>
            <a:endParaRPr lang="en-US" altLang="ja-JP" sz="1200" dirty="0">
              <a:highlight>
                <a:srgbClr val="FFFF00"/>
              </a:highlight>
              <a:latin typeface="Meiryo UI" panose="020B0604030504040204" pitchFamily="50" charset="-128"/>
              <a:ea typeface="Meiryo UI" panose="020B0604030504040204" pitchFamily="50" charset="-128"/>
            </a:endParaRPr>
          </a:p>
          <a:p>
            <a:pPr marL="228600" indent="-228600">
              <a:buClr>
                <a:schemeClr val="tx1"/>
              </a:buClr>
              <a:buFont typeface="+mj-ea"/>
              <a:buAutoNum type="circleNumDbPlain" startAt="3"/>
            </a:pP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a:t>
            </a:r>
            <a:endParaRPr kumimoji="1" lang="en-US" altLang="ja-JP" sz="1200" dirty="0">
              <a:solidFill>
                <a:schemeClr val="tx1"/>
              </a:solidFill>
              <a:highlight>
                <a:srgbClr val="C0C0C0"/>
              </a:highlight>
              <a:latin typeface="ＭＳ ゴシック" panose="020B0609070205080204" pitchFamily="49" charset="-128"/>
              <a:ea typeface="ＭＳ ゴシック" panose="020B0609070205080204" pitchFamily="49" charset="-128"/>
            </a:endParaRPr>
          </a:p>
          <a:p>
            <a:pPr>
              <a:buClr>
                <a:schemeClr val="tx1"/>
              </a:buClr>
            </a:pPr>
            <a:r>
              <a:rPr kumimoji="1" lang="ja-JP" altLang="en-US" sz="1200" dirty="0">
                <a:solidFill>
                  <a:schemeClr val="tx1"/>
                </a:solidFill>
                <a:highlight>
                  <a:srgbClr val="FFFFFF"/>
                </a:highlight>
                <a:latin typeface="ＭＳ ゴシック" panose="020B0609070205080204" pitchFamily="49" charset="-128"/>
                <a:ea typeface="ＭＳ ゴシック" panose="020B0609070205080204" pitchFamily="49" charset="-128"/>
              </a:rPr>
              <a:t>　 </a:t>
            </a: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a:t>
            </a:r>
            <a:endParaRPr kumimoji="1" lang="en-US" altLang="ja-JP" sz="1200" dirty="0">
              <a:solidFill>
                <a:schemeClr val="tx1"/>
              </a:solidFill>
              <a:highlight>
                <a:srgbClr val="C0C0C0"/>
              </a:highlight>
              <a:latin typeface="ＭＳ ゴシック" panose="020B0609070205080204" pitchFamily="49" charset="-128"/>
              <a:ea typeface="ＭＳ ゴシック" panose="020B0609070205080204" pitchFamily="49" charset="-128"/>
            </a:endParaRPr>
          </a:p>
          <a:p>
            <a:pPr>
              <a:buClr>
                <a:schemeClr val="tx1"/>
              </a:buClr>
            </a:pPr>
            <a:r>
              <a:rPr kumimoji="1" lang="ja-JP" altLang="en-US" sz="1200" dirty="0">
                <a:solidFill>
                  <a:schemeClr val="tx1"/>
                </a:solidFill>
                <a:highlight>
                  <a:srgbClr val="FFFFFF"/>
                </a:highlight>
                <a:latin typeface="ＭＳ ゴシック" panose="020B0609070205080204" pitchFamily="49" charset="-128"/>
                <a:ea typeface="ＭＳ ゴシック" panose="020B0609070205080204" pitchFamily="49" charset="-128"/>
              </a:rPr>
              <a:t>　 </a:t>
            </a: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a:t>
            </a:r>
            <a:endParaRPr lang="en-US" altLang="ja-JP" sz="1200" dirty="0">
              <a:highlight>
                <a:srgbClr val="FFFF00"/>
              </a:highlight>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78921656-0DB1-4262-82B3-100B52F0FB2A}"/>
              </a:ext>
            </a:extLst>
          </p:cNvPr>
          <p:cNvSpPr/>
          <p:nvPr/>
        </p:nvSpPr>
        <p:spPr>
          <a:xfrm>
            <a:off x="0" y="264783"/>
            <a:ext cx="9906000" cy="299853"/>
          </a:xfrm>
          <a:prstGeom prst="rect">
            <a:avLst/>
          </a:prstGeom>
          <a:solidFill>
            <a:schemeClr val="tx2"/>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highlight>
                  <a:srgbClr val="C0C0C0"/>
                </a:highlight>
                <a:latin typeface="Meiryo UI" panose="020B0604030504040204" pitchFamily="50" charset="-128"/>
                <a:ea typeface="Meiryo UI" panose="020B0604030504040204" pitchFamily="50" charset="-128"/>
                <a:sym typeface="Wingdings" panose="05000000000000000000" pitchFamily="2" charset="2"/>
              </a:rPr>
              <a:t>（主たる提案者名）</a:t>
            </a:r>
            <a:r>
              <a:rPr lang="ja-JP" altLang="en-US" sz="1600" b="1" dirty="0">
                <a:latin typeface="Meiryo UI" panose="020B0604030504040204" pitchFamily="50" charset="-128"/>
                <a:ea typeface="Meiryo UI" panose="020B0604030504040204" pitchFamily="50" charset="-128"/>
                <a:sym typeface="Wingdings" panose="05000000000000000000" pitchFamily="2" charset="2"/>
              </a:rPr>
              <a:t>：</a:t>
            </a:r>
            <a:r>
              <a:rPr lang="ja-JP" altLang="en-US" sz="1600" b="1" dirty="0">
                <a:highlight>
                  <a:srgbClr val="C0C0C0"/>
                </a:highlight>
                <a:latin typeface="Meiryo UI" panose="020B0604030504040204" pitchFamily="50" charset="-128"/>
                <a:ea typeface="Meiryo UI" panose="020B0604030504040204" pitchFamily="50" charset="-128"/>
                <a:sym typeface="Wingdings" panose="05000000000000000000" pitchFamily="2" charset="2"/>
              </a:rPr>
              <a:t>（タイトル）</a:t>
            </a:r>
          </a:p>
        </p:txBody>
      </p:sp>
      <p:sp>
        <p:nvSpPr>
          <p:cNvPr id="4" name="正方形/長方形 3">
            <a:extLst>
              <a:ext uri="{FF2B5EF4-FFF2-40B4-BE49-F238E27FC236}">
                <a16:creationId xmlns:a16="http://schemas.microsoft.com/office/drawing/2014/main" id="{84DCDE3F-F706-4AE8-8357-3A422C87139D}"/>
              </a:ext>
            </a:extLst>
          </p:cNvPr>
          <p:cNvSpPr/>
          <p:nvPr/>
        </p:nvSpPr>
        <p:spPr>
          <a:xfrm>
            <a:off x="4466" y="2325363"/>
            <a:ext cx="4914000" cy="226800"/>
          </a:xfrm>
          <a:prstGeom prst="rect">
            <a:avLst/>
          </a:prstGeom>
          <a:solidFill>
            <a:schemeClr val="tx2"/>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ja-JP" altLang="en-US" sz="1200" b="1" dirty="0">
                <a:latin typeface="Meiryo UI" panose="020B0604030504040204" pitchFamily="50" charset="-128"/>
                <a:ea typeface="Meiryo UI" panose="020B0604030504040204" pitchFamily="50" charset="-128"/>
              </a:rPr>
              <a:t>１．民生部門電力の脱炭素化に関する主な取組</a:t>
            </a:r>
            <a:endParaRPr lang="en-US" sz="1200" b="1" dirty="0">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238268B9-A3E6-4E3D-95BF-01DAB33D63FE}"/>
              </a:ext>
            </a:extLst>
          </p:cNvPr>
          <p:cNvSpPr/>
          <p:nvPr/>
        </p:nvSpPr>
        <p:spPr>
          <a:xfrm>
            <a:off x="8706" y="4939925"/>
            <a:ext cx="4914000" cy="224852"/>
          </a:xfrm>
          <a:prstGeom prst="rect">
            <a:avLst/>
          </a:prstGeom>
          <a:solidFill>
            <a:schemeClr val="tx2"/>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ja-JP" altLang="en-US" sz="1200" b="1" dirty="0">
                <a:latin typeface="Meiryo UI" panose="020B0604030504040204" pitchFamily="50" charset="-128"/>
                <a:ea typeface="Meiryo UI" panose="020B0604030504040204" pitchFamily="50" charset="-128"/>
              </a:rPr>
              <a:t>２．民生部門電力以外の脱炭素化に関する主な取組</a:t>
            </a:r>
            <a:endParaRPr lang="en-US" sz="1200" b="1" dirty="0">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C9C0C600-B0CA-4B42-B2FD-A8FF50830BEE}"/>
              </a:ext>
            </a:extLst>
          </p:cNvPr>
          <p:cNvSpPr/>
          <p:nvPr/>
        </p:nvSpPr>
        <p:spPr>
          <a:xfrm>
            <a:off x="5005227" y="4195012"/>
            <a:ext cx="4896000" cy="226800"/>
          </a:xfrm>
          <a:prstGeom prst="rect">
            <a:avLst/>
          </a:prstGeom>
          <a:solidFill>
            <a:schemeClr val="tx2"/>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ja-JP" altLang="en-US" sz="1200" b="1" dirty="0">
                <a:solidFill>
                  <a:schemeClr val="bg1"/>
                </a:solidFill>
                <a:latin typeface="Meiryo UI" panose="020B0604030504040204" pitchFamily="50" charset="-128"/>
                <a:ea typeface="Meiryo UI" panose="020B0604030504040204" pitchFamily="50" charset="-128"/>
              </a:rPr>
              <a:t>４．主な取組のスケジュール</a:t>
            </a:r>
            <a:endParaRPr lang="en-US" sz="1200" b="1" dirty="0">
              <a:solidFill>
                <a:schemeClr val="bg1"/>
              </a:solidFill>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BA8A10F8-15D1-4A0A-AB11-C01A42F083E7}"/>
              </a:ext>
            </a:extLst>
          </p:cNvPr>
          <p:cNvSpPr/>
          <p:nvPr/>
        </p:nvSpPr>
        <p:spPr>
          <a:xfrm>
            <a:off x="5008342" y="2330547"/>
            <a:ext cx="4896000" cy="226800"/>
          </a:xfrm>
          <a:prstGeom prst="rect">
            <a:avLst/>
          </a:prstGeom>
          <a:solidFill>
            <a:schemeClr val="tx2"/>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ja-JP" altLang="en-US" sz="1200" b="1" dirty="0">
                <a:latin typeface="Meiryo UI" panose="020B0604030504040204" pitchFamily="50" charset="-128"/>
                <a:ea typeface="Meiryo UI" panose="020B0604030504040204" pitchFamily="50" charset="-128"/>
              </a:rPr>
              <a:t>３．取組により期待される主な効果</a:t>
            </a:r>
            <a:endParaRPr lang="en-US" altLang="ja-JP" sz="1200" b="1" dirty="0">
              <a:latin typeface="Meiryo UI" panose="020B0604030504040204" pitchFamily="50" charset="-128"/>
              <a:ea typeface="Meiryo UI" panose="020B0604030504040204" pitchFamily="50" charset="-128"/>
            </a:endParaRPr>
          </a:p>
        </p:txBody>
      </p:sp>
      <p:sp>
        <p:nvSpPr>
          <p:cNvPr id="38" name="正方形/長方形 37">
            <a:extLst>
              <a:ext uri="{FF2B5EF4-FFF2-40B4-BE49-F238E27FC236}">
                <a16:creationId xmlns:a16="http://schemas.microsoft.com/office/drawing/2014/main" id="{BF3EEC38-7847-4AC7-B480-83189321DBDD}"/>
              </a:ext>
            </a:extLst>
          </p:cNvPr>
          <p:cNvSpPr/>
          <p:nvPr/>
        </p:nvSpPr>
        <p:spPr>
          <a:xfrm>
            <a:off x="10368" y="1220254"/>
            <a:ext cx="9895632" cy="242691"/>
          </a:xfrm>
          <a:prstGeom prst="rect">
            <a:avLst/>
          </a:prstGeom>
          <a:solidFill>
            <a:schemeClr val="tx2"/>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ja-JP" altLang="en-US" sz="1200" b="1" dirty="0">
                <a:latin typeface="Meiryo UI" panose="020B0604030504040204" pitchFamily="50" charset="-128"/>
                <a:ea typeface="Meiryo UI" panose="020B0604030504040204" pitchFamily="50" charset="-128"/>
              </a:rPr>
              <a:t>取組の全体像</a:t>
            </a:r>
            <a:endParaRPr lang="en-US" sz="1200" b="1" dirty="0">
              <a:latin typeface="Meiryo UI" panose="020B0604030504040204" pitchFamily="50" charset="-128"/>
              <a:ea typeface="Meiryo UI" panose="020B0604030504040204" pitchFamily="50" charset="-128"/>
            </a:endParaRPr>
          </a:p>
        </p:txBody>
      </p:sp>
      <p:grpSp>
        <p:nvGrpSpPr>
          <p:cNvPr id="17" name="グループ化 16">
            <a:extLst>
              <a:ext uri="{FF2B5EF4-FFF2-40B4-BE49-F238E27FC236}">
                <a16:creationId xmlns:a16="http://schemas.microsoft.com/office/drawing/2014/main" id="{07629E70-83D1-4CD8-B310-9DC523E3C592}"/>
              </a:ext>
            </a:extLst>
          </p:cNvPr>
          <p:cNvGrpSpPr/>
          <p:nvPr/>
        </p:nvGrpSpPr>
        <p:grpSpPr>
          <a:xfrm>
            <a:off x="5002532" y="4667760"/>
            <a:ext cx="4842448" cy="207871"/>
            <a:chOff x="5043995" y="4734903"/>
            <a:chExt cx="3033835" cy="173498"/>
          </a:xfrm>
        </p:grpSpPr>
        <p:cxnSp>
          <p:nvCxnSpPr>
            <p:cNvPr id="18" name="直線矢印コネクタ 17">
              <a:extLst>
                <a:ext uri="{FF2B5EF4-FFF2-40B4-BE49-F238E27FC236}">
                  <a16:creationId xmlns:a16="http://schemas.microsoft.com/office/drawing/2014/main" id="{7337AB9D-422C-41B8-917E-7B5EC3B8D2A7}"/>
                </a:ext>
              </a:extLst>
            </p:cNvPr>
            <p:cNvCxnSpPr>
              <a:cxnSpLocks/>
            </p:cNvCxnSpPr>
            <p:nvPr/>
          </p:nvCxnSpPr>
          <p:spPr bwMode="gray">
            <a:xfrm>
              <a:off x="5043995" y="4820991"/>
              <a:ext cx="3033835" cy="0"/>
            </a:xfrm>
            <a:prstGeom prst="straightConnector1">
              <a:avLst/>
            </a:prstGeom>
            <a:ln w="38100">
              <a:solidFill>
                <a:srgbClr val="0070C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3431D56E-B69C-477E-9A45-A0AFED879100}"/>
                </a:ext>
              </a:extLst>
            </p:cNvPr>
            <p:cNvSpPr txBox="1"/>
            <p:nvPr/>
          </p:nvSpPr>
          <p:spPr bwMode="gray">
            <a:xfrm>
              <a:off x="5969000" y="4734903"/>
              <a:ext cx="1183825" cy="173498"/>
            </a:xfrm>
            <a:prstGeom prst="rect">
              <a:avLst/>
            </a:prstGeom>
            <a:solidFill>
              <a:schemeClr val="bg1"/>
            </a:solidFill>
            <a:ln>
              <a:solidFill>
                <a:srgbClr val="0070C0"/>
              </a:solidFill>
            </a:ln>
          </p:spPr>
          <p:txBody>
            <a:bodyPr wrap="square" lIns="0" tIns="0" rIns="0" bIns="0" rtlCol="0" anchor="ctr" anchorCtr="0">
              <a:noAutofit/>
            </a:bodyPr>
            <a:lstStyle/>
            <a:p>
              <a:pPr algn="ctr"/>
              <a:r>
                <a:rPr kumimoji="1" lang="ja-JP" altLang="en-US" sz="800" dirty="0"/>
                <a:t>（取組内容）</a:t>
              </a:r>
            </a:p>
          </p:txBody>
        </p:sp>
      </p:grpSp>
      <p:graphicFrame>
        <p:nvGraphicFramePr>
          <p:cNvPr id="13" name="表 7">
            <a:extLst>
              <a:ext uri="{FF2B5EF4-FFF2-40B4-BE49-F238E27FC236}">
                <a16:creationId xmlns:a16="http://schemas.microsoft.com/office/drawing/2014/main" id="{71934646-6739-8627-75D4-3DB88F160171}"/>
              </a:ext>
            </a:extLst>
          </p:cNvPr>
          <p:cNvGraphicFramePr>
            <a:graphicFrameLocks noGrp="1"/>
          </p:cNvGraphicFramePr>
          <p:nvPr>
            <p:extLst>
              <p:ext uri="{D42A27DB-BD31-4B8C-83A1-F6EECF244321}">
                <p14:modId xmlns:p14="http://schemas.microsoft.com/office/powerpoint/2010/main" val="4284410091"/>
              </p:ext>
            </p:extLst>
          </p:nvPr>
        </p:nvGraphicFramePr>
        <p:xfrm>
          <a:off x="52658" y="595377"/>
          <a:ext cx="9792322" cy="570720"/>
        </p:xfrm>
        <a:graphic>
          <a:graphicData uri="http://schemas.openxmlformats.org/drawingml/2006/table">
            <a:tbl>
              <a:tblPr firstRow="1" bandRow="1">
                <a:tableStyleId>{5940675A-B579-460E-94D1-54222C63F5DA}</a:tableStyleId>
              </a:tblPr>
              <a:tblGrid>
                <a:gridCol w="1760517">
                  <a:extLst>
                    <a:ext uri="{9D8B030D-6E8A-4147-A177-3AD203B41FA5}">
                      <a16:colId xmlns:a16="http://schemas.microsoft.com/office/drawing/2014/main" val="972230603"/>
                    </a:ext>
                  </a:extLst>
                </a:gridCol>
                <a:gridCol w="219417">
                  <a:extLst>
                    <a:ext uri="{9D8B030D-6E8A-4147-A177-3AD203B41FA5}">
                      <a16:colId xmlns:a16="http://schemas.microsoft.com/office/drawing/2014/main" val="1200266926"/>
                    </a:ext>
                  </a:extLst>
                </a:gridCol>
                <a:gridCol w="7812388">
                  <a:extLst>
                    <a:ext uri="{9D8B030D-6E8A-4147-A177-3AD203B41FA5}">
                      <a16:colId xmlns:a16="http://schemas.microsoft.com/office/drawing/2014/main" val="1864739799"/>
                    </a:ext>
                  </a:extLst>
                </a:gridCol>
              </a:tblGrid>
              <a:tr h="193920">
                <a:tc>
                  <a:txBody>
                    <a:bodyPr/>
                    <a:lstStyle/>
                    <a:p>
                      <a:pPr algn="dist"/>
                      <a:r>
                        <a:rPr kumimoji="1" lang="ja-JP" altLang="en-US" sz="1200" b="0" dirty="0">
                          <a:solidFill>
                            <a:schemeClr val="tx1"/>
                          </a:solidFill>
                        </a:rPr>
                        <a:t>脱炭素先行地域の対象</a:t>
                      </a:r>
                      <a:endParaRPr kumimoji="1" lang="ja-JP" altLang="en-US" sz="1200" b="0" dirty="0">
                        <a:solidFill>
                          <a:schemeClr val="tx1"/>
                        </a:solidFill>
                        <a:latin typeface="+mn-ea"/>
                        <a:ea typeface="+mn-ea"/>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b="0" dirty="0">
                          <a:solidFill>
                            <a:schemeClr val="tx1"/>
                          </a:solidFill>
                          <a:latin typeface="+mn-ea"/>
                          <a:ea typeface="+mn-ea"/>
                        </a:rPr>
                        <a:t>：</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6" rtl="0" eaLnBrk="1" fontAlgn="auto" latinLnBrk="0" hangingPunct="1">
                        <a:lnSpc>
                          <a:spcPct val="100000"/>
                        </a:lnSpc>
                        <a:spcBef>
                          <a:spcPts val="0"/>
                        </a:spcBef>
                        <a:spcAft>
                          <a:spcPts val="0"/>
                        </a:spcAft>
                        <a:buClrTx/>
                        <a:buSzTx/>
                        <a:buFontTx/>
                        <a:buNone/>
                        <a:tabLst/>
                        <a:defRPr/>
                      </a:pPr>
                      <a:r>
                        <a:rPr kumimoji="1" lang="ja-JP" altLang="en-US" sz="1200" b="1" spc="0" dirty="0">
                          <a:solidFill>
                            <a:schemeClr val="tx1"/>
                          </a:solidFill>
                          <a:highlight>
                            <a:srgbClr val="C0C0C0"/>
                          </a:highlight>
                          <a:latin typeface="+mn-ea"/>
                          <a:ea typeface="+mn-ea"/>
                        </a:rPr>
                        <a:t>○○エリア</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44780862"/>
                  </a:ext>
                </a:extLst>
              </a:tr>
              <a:tr h="0">
                <a:tc>
                  <a:txBody>
                    <a:bodyPr/>
                    <a:lstStyle/>
                    <a:p>
                      <a:pPr algn="dist"/>
                      <a:r>
                        <a:rPr kumimoji="1" lang="ja-JP" altLang="en-US" sz="1200" dirty="0">
                          <a:solidFill>
                            <a:schemeClr val="tx1"/>
                          </a:solidFill>
                        </a:rPr>
                        <a:t>主なエネルギー需要家</a:t>
                      </a:r>
                      <a:endParaRPr kumimoji="1" lang="ja-JP" altLang="en-US" sz="1200" dirty="0">
                        <a:solidFill>
                          <a:schemeClr val="tx1"/>
                        </a:solidFill>
                        <a:latin typeface="+mn-ea"/>
                        <a:ea typeface="+mn-ea"/>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solidFill>
                            <a:schemeClr val="tx1"/>
                          </a:solidFill>
                          <a:latin typeface="+mn-ea"/>
                          <a:ea typeface="+mn-ea"/>
                        </a:rPr>
                        <a:t>：　　　　　　　　　</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6" rtl="0" eaLnBrk="1" fontAlgn="auto" latinLnBrk="0" hangingPunct="1">
                        <a:lnSpc>
                          <a:spcPct val="100000"/>
                        </a:lnSpc>
                        <a:spcBef>
                          <a:spcPts val="0"/>
                        </a:spcBef>
                        <a:spcAft>
                          <a:spcPts val="0"/>
                        </a:spcAft>
                        <a:buClrTx/>
                        <a:buSzTx/>
                        <a:buFontTx/>
                        <a:buNone/>
                        <a:tabLst/>
                        <a:defRPr/>
                      </a:pPr>
                      <a:r>
                        <a:rPr kumimoji="1" lang="ja-JP" altLang="en-US" sz="1200" b="1" spc="0" dirty="0">
                          <a:solidFill>
                            <a:schemeClr val="tx1"/>
                          </a:solidFill>
                          <a:highlight>
                            <a:srgbClr val="C0C0C0"/>
                          </a:highlight>
                          <a:latin typeface="+mn-ea"/>
                          <a:ea typeface="+mn-ea"/>
                        </a:rPr>
                        <a:t>戸建住宅○戸、集合住宅○棟○戸、民間施設○施設、公共施設○施設</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66143191"/>
                  </a:ext>
                </a:extLst>
              </a:tr>
              <a:tr h="193920">
                <a:tc>
                  <a:txBody>
                    <a:bodyPr/>
                    <a:lstStyle/>
                    <a:p>
                      <a:pPr algn="dist"/>
                      <a:r>
                        <a:rPr kumimoji="1" lang="ja-JP" altLang="en-US" sz="1200" dirty="0">
                          <a:solidFill>
                            <a:schemeClr val="tx1"/>
                          </a:solidFill>
                          <a:latin typeface="+mn-ea"/>
                          <a:ea typeface="+mn-ea"/>
                        </a:rPr>
                        <a:t>共同提案者</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a:solidFill>
                            <a:schemeClr val="tx1"/>
                          </a:solidFill>
                          <a:latin typeface="+mn-ea"/>
                          <a:ea typeface="+mn-ea"/>
                        </a:rPr>
                        <a:t>：</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a:solidFill>
                            <a:schemeClr val="tx1"/>
                          </a:solidFill>
                          <a:highlight>
                            <a:srgbClr val="C0C0C0"/>
                          </a:highlight>
                        </a:rPr>
                        <a:t>○○○、○○○、○○○</a:t>
                      </a:r>
                      <a:endParaRPr kumimoji="1" lang="en-US" altLang="ja-JP" sz="1200" dirty="0">
                        <a:solidFill>
                          <a:schemeClr val="tx1"/>
                        </a:solidFill>
                        <a:highlight>
                          <a:srgbClr val="C0C0C0"/>
                        </a:highligh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59679821"/>
                  </a:ext>
                </a:extLst>
              </a:tr>
            </a:tbl>
          </a:graphicData>
        </a:graphic>
      </p:graphicFrame>
      <p:sp>
        <p:nvSpPr>
          <p:cNvPr id="43" name="テキスト ボックス 42">
            <a:extLst>
              <a:ext uri="{FF2B5EF4-FFF2-40B4-BE49-F238E27FC236}">
                <a16:creationId xmlns:a16="http://schemas.microsoft.com/office/drawing/2014/main" id="{598D9E5F-05F4-F1C5-E7EB-4B4439E3730C}"/>
              </a:ext>
            </a:extLst>
          </p:cNvPr>
          <p:cNvSpPr txBox="1"/>
          <p:nvPr/>
        </p:nvSpPr>
        <p:spPr>
          <a:xfrm>
            <a:off x="0" y="5169773"/>
            <a:ext cx="4896000" cy="1569660"/>
          </a:xfrm>
          <a:prstGeom prst="rect">
            <a:avLst/>
          </a:prstGeom>
          <a:noFill/>
          <a:ln w="9525">
            <a:solidFill>
              <a:srgbClr val="009C89"/>
            </a:solidFill>
          </a:ln>
        </p:spPr>
        <p:txBody>
          <a:bodyPr wrap="square">
            <a:spAutoFit/>
          </a:bodyPr>
          <a:lstStyle/>
          <a:p>
            <a:pPr marL="228600" indent="-228600">
              <a:buClr>
                <a:schemeClr val="tx1"/>
              </a:buClr>
              <a:buFont typeface="+mj-ea"/>
              <a:buAutoNum type="circleNumDbPlain"/>
            </a:pP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〇〇〇〇〇〇〇〇〇〇〇〇〇〇〇〇〇〇〇〇〇〇〇〇〇〇〇〇〇〇〇〇〇〇〇〇〇〇〇〇〇〇〇〇〇〇〇〇〇〇〇〇〇〇〇〇〇〇</a:t>
            </a:r>
            <a:endParaRPr lang="en-US" altLang="ja-JP" sz="1200" dirty="0">
              <a:highlight>
                <a:srgbClr val="FFFF00"/>
              </a:highlight>
              <a:latin typeface="Meiryo UI" panose="020B0604030504040204" pitchFamily="50" charset="-128"/>
              <a:ea typeface="Meiryo UI" panose="020B0604030504040204" pitchFamily="50" charset="-128"/>
            </a:endParaRPr>
          </a:p>
          <a:p>
            <a:pPr>
              <a:buClr>
                <a:schemeClr val="tx1"/>
              </a:buClr>
            </a:pPr>
            <a:endParaRPr lang="en-US" altLang="ja-JP" sz="1200" dirty="0">
              <a:highlight>
                <a:srgbClr val="C0C0C0"/>
              </a:highlight>
              <a:latin typeface="ＭＳ ゴシック" panose="020B0609070205080204" pitchFamily="49" charset="-128"/>
              <a:ea typeface="ＭＳ ゴシック" panose="020B0609070205080204" pitchFamily="49" charset="-128"/>
            </a:endParaRPr>
          </a:p>
          <a:p>
            <a:pPr marL="228600" indent="-228600">
              <a:buClr>
                <a:schemeClr val="tx1"/>
              </a:buClr>
              <a:buFont typeface="+mj-ea"/>
              <a:buAutoNum type="circleNumDbPlain" startAt="2"/>
            </a:pP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〇〇〇〇〇〇〇〇〇〇〇〇〇〇〇〇〇〇〇〇〇〇〇〇〇〇〇〇〇〇〇〇〇〇〇〇〇〇〇〇〇〇〇〇〇〇〇〇〇〇〇〇〇〇〇〇〇〇</a:t>
            </a:r>
          </a:p>
          <a:p>
            <a:pPr>
              <a:buClr>
                <a:schemeClr val="tx1"/>
              </a:buClr>
            </a:pPr>
            <a:endParaRPr lang="en-US" altLang="ja-JP" sz="1200" dirty="0">
              <a:highlight>
                <a:srgbClr val="FFFF00"/>
              </a:highlight>
              <a:latin typeface="Meiryo UI" panose="020B0604030504040204" pitchFamily="50" charset="-128"/>
              <a:ea typeface="Meiryo UI" panose="020B0604030504040204" pitchFamily="50" charset="-128"/>
            </a:endParaRPr>
          </a:p>
          <a:p>
            <a:pPr marL="228600" indent="-228600">
              <a:buClr>
                <a:schemeClr val="tx1"/>
              </a:buClr>
              <a:buFont typeface="+mj-ea"/>
              <a:buAutoNum type="circleNumDbPlain" startAt="3"/>
            </a:pP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〇〇〇〇〇〇〇〇〇〇〇〇〇〇〇〇〇〇〇〇〇〇〇〇〇〇〇〇〇〇〇〇〇〇〇〇〇〇〇〇〇〇〇〇〇〇〇〇〇〇〇〇〇〇〇〇〇〇</a:t>
            </a:r>
          </a:p>
        </p:txBody>
      </p:sp>
      <p:sp>
        <p:nvSpPr>
          <p:cNvPr id="5" name="正方形/長方形 4">
            <a:extLst>
              <a:ext uri="{FF2B5EF4-FFF2-40B4-BE49-F238E27FC236}">
                <a16:creationId xmlns:a16="http://schemas.microsoft.com/office/drawing/2014/main" id="{CB6B1EE5-663C-5334-CAE6-039C6775CE65}"/>
              </a:ext>
            </a:extLst>
          </p:cNvPr>
          <p:cNvSpPr/>
          <p:nvPr/>
        </p:nvSpPr>
        <p:spPr>
          <a:xfrm>
            <a:off x="2821092" y="3539322"/>
            <a:ext cx="1901781" cy="1049526"/>
          </a:xfrm>
          <a:prstGeom prst="rect">
            <a:avLst/>
          </a:prstGeom>
          <a:solidFill>
            <a:schemeClr val="bg1">
              <a:lumMod val="7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600" dirty="0">
                <a:solidFill>
                  <a:schemeClr val="tx1"/>
                </a:solidFill>
                <a:latin typeface="Meiryo UI" panose="020B0604030504040204" pitchFamily="50" charset="-128"/>
                <a:ea typeface="Meiryo UI" panose="020B0604030504040204" pitchFamily="50" charset="-128"/>
              </a:rPr>
              <a:t>図や写真</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graphicFrame>
        <p:nvGraphicFramePr>
          <p:cNvPr id="11" name="表 7">
            <a:extLst>
              <a:ext uri="{FF2B5EF4-FFF2-40B4-BE49-F238E27FC236}">
                <a16:creationId xmlns:a16="http://schemas.microsoft.com/office/drawing/2014/main" id="{F1EAFB08-90EA-ADA0-F778-40288CC5B654}"/>
              </a:ext>
            </a:extLst>
          </p:cNvPr>
          <p:cNvGraphicFramePr>
            <a:graphicFrameLocks noGrp="1"/>
          </p:cNvGraphicFramePr>
          <p:nvPr>
            <p:extLst>
              <p:ext uri="{D42A27DB-BD31-4B8C-83A1-F6EECF244321}">
                <p14:modId xmlns:p14="http://schemas.microsoft.com/office/powerpoint/2010/main" val="3453034607"/>
              </p:ext>
            </p:extLst>
          </p:nvPr>
        </p:nvGraphicFramePr>
        <p:xfrm>
          <a:off x="52658" y="1530159"/>
          <a:ext cx="9792322" cy="754056"/>
        </p:xfrm>
        <a:graphic>
          <a:graphicData uri="http://schemas.openxmlformats.org/drawingml/2006/table">
            <a:tbl>
              <a:tblPr firstRow="1" bandRow="1">
                <a:tableStyleId>{5940675A-B579-460E-94D1-54222C63F5DA}</a:tableStyleId>
              </a:tblPr>
              <a:tblGrid>
                <a:gridCol w="9792322">
                  <a:extLst>
                    <a:ext uri="{9D8B030D-6E8A-4147-A177-3AD203B41FA5}">
                      <a16:colId xmlns:a16="http://schemas.microsoft.com/office/drawing/2014/main" val="972230603"/>
                    </a:ext>
                  </a:extLst>
                </a:gridCol>
              </a:tblGrid>
              <a:tr h="754056">
                <a:tc>
                  <a:txBody>
                    <a:bodyPr/>
                    <a:lstStyle/>
                    <a:p>
                      <a:pPr marL="0" marR="0" lvl="0" indent="0" algn="l" defTabSz="914406"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highlight>
                            <a:srgbClr val="C0C0C0"/>
                          </a:highlight>
                          <a:latin typeface="ＭＳ ゴシック" panose="020B0609070205080204" pitchFamily="49" charset="-128"/>
                          <a:ea typeface="ＭＳ ゴシック" panose="020B0609070205080204" pitchFamily="49" charset="-128"/>
                        </a:rPr>
                        <a:t>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〇</a:t>
                      </a:r>
                      <a:endParaRPr lang="en-US" altLang="ja-JP" sz="1200" dirty="0">
                        <a:highlight>
                          <a:srgbClr val="C0C0C0"/>
                        </a:highlight>
                        <a:latin typeface="Meiryo UI" panose="020B0604030504040204" pitchFamily="50" charset="-128"/>
                        <a:ea typeface="Meiryo UI" panose="020B0604030504040204" pitchFamily="50" charset="-128"/>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44780862"/>
                  </a:ext>
                </a:extLst>
              </a:tr>
            </a:tbl>
          </a:graphicData>
        </a:graphic>
      </p:graphicFrame>
      <p:grpSp>
        <p:nvGrpSpPr>
          <p:cNvPr id="12" name="グループ化 11">
            <a:extLst>
              <a:ext uri="{FF2B5EF4-FFF2-40B4-BE49-F238E27FC236}">
                <a16:creationId xmlns:a16="http://schemas.microsoft.com/office/drawing/2014/main" id="{148B0B13-5652-DD0C-814A-1C8D8FEA20B7}"/>
              </a:ext>
            </a:extLst>
          </p:cNvPr>
          <p:cNvGrpSpPr/>
          <p:nvPr/>
        </p:nvGrpSpPr>
        <p:grpSpPr>
          <a:xfrm>
            <a:off x="5819147" y="5457194"/>
            <a:ext cx="3257549" cy="207871"/>
            <a:chOff x="5043995" y="4691090"/>
            <a:chExt cx="3033835" cy="259836"/>
          </a:xfrm>
        </p:grpSpPr>
        <p:cxnSp>
          <p:nvCxnSpPr>
            <p:cNvPr id="14" name="直線矢印コネクタ 13">
              <a:extLst>
                <a:ext uri="{FF2B5EF4-FFF2-40B4-BE49-F238E27FC236}">
                  <a16:creationId xmlns:a16="http://schemas.microsoft.com/office/drawing/2014/main" id="{84008385-6077-B192-1327-4A2A1A217BE3}"/>
                </a:ext>
              </a:extLst>
            </p:cNvPr>
            <p:cNvCxnSpPr>
              <a:cxnSpLocks/>
            </p:cNvCxnSpPr>
            <p:nvPr/>
          </p:nvCxnSpPr>
          <p:spPr bwMode="gray">
            <a:xfrm>
              <a:off x="5043995" y="4820991"/>
              <a:ext cx="3033835" cy="0"/>
            </a:xfrm>
            <a:prstGeom prst="straightConnector1">
              <a:avLst/>
            </a:prstGeom>
            <a:ln w="38100">
              <a:solidFill>
                <a:srgbClr val="0070C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EE096C73-AF0F-A381-ADC5-6EB38F04A396}"/>
                </a:ext>
              </a:extLst>
            </p:cNvPr>
            <p:cNvSpPr txBox="1"/>
            <p:nvPr/>
          </p:nvSpPr>
          <p:spPr bwMode="gray">
            <a:xfrm>
              <a:off x="5644491" y="4691090"/>
              <a:ext cx="1759792" cy="259836"/>
            </a:xfrm>
            <a:prstGeom prst="rect">
              <a:avLst/>
            </a:prstGeom>
            <a:solidFill>
              <a:schemeClr val="bg1"/>
            </a:solidFill>
            <a:ln>
              <a:solidFill>
                <a:srgbClr val="0070C0"/>
              </a:solidFill>
            </a:ln>
          </p:spPr>
          <p:txBody>
            <a:bodyPr wrap="square" lIns="0" tIns="0" rIns="0" bIns="0" rtlCol="0" anchor="ctr" anchorCtr="0">
              <a:noAutofit/>
            </a:bodyPr>
            <a:lstStyle/>
            <a:p>
              <a:pPr algn="ctr"/>
              <a:r>
                <a:rPr kumimoji="1" lang="ja-JP" altLang="en-US" sz="800" dirty="0"/>
                <a:t>（取組内容）</a:t>
              </a:r>
            </a:p>
          </p:txBody>
        </p:sp>
      </p:grpSp>
      <p:grpSp>
        <p:nvGrpSpPr>
          <p:cNvPr id="16" name="グループ化 15">
            <a:extLst>
              <a:ext uri="{FF2B5EF4-FFF2-40B4-BE49-F238E27FC236}">
                <a16:creationId xmlns:a16="http://schemas.microsoft.com/office/drawing/2014/main" id="{20155578-BA60-DFC8-750A-F980FDEB19A5}"/>
              </a:ext>
            </a:extLst>
          </p:cNvPr>
          <p:cNvGrpSpPr/>
          <p:nvPr/>
        </p:nvGrpSpPr>
        <p:grpSpPr>
          <a:xfrm>
            <a:off x="5010868" y="5054910"/>
            <a:ext cx="3257549" cy="207871"/>
            <a:chOff x="5043995" y="4691090"/>
            <a:chExt cx="3033835" cy="259836"/>
          </a:xfrm>
        </p:grpSpPr>
        <p:cxnSp>
          <p:nvCxnSpPr>
            <p:cNvPr id="20" name="直線矢印コネクタ 19">
              <a:extLst>
                <a:ext uri="{FF2B5EF4-FFF2-40B4-BE49-F238E27FC236}">
                  <a16:creationId xmlns:a16="http://schemas.microsoft.com/office/drawing/2014/main" id="{CB447270-C1A3-D6FE-C1F2-FD7FFA71D684}"/>
                </a:ext>
              </a:extLst>
            </p:cNvPr>
            <p:cNvCxnSpPr>
              <a:cxnSpLocks/>
            </p:cNvCxnSpPr>
            <p:nvPr/>
          </p:nvCxnSpPr>
          <p:spPr bwMode="gray">
            <a:xfrm>
              <a:off x="5043995" y="4820991"/>
              <a:ext cx="3033835" cy="0"/>
            </a:xfrm>
            <a:prstGeom prst="straightConnector1">
              <a:avLst/>
            </a:prstGeom>
            <a:ln w="38100">
              <a:solidFill>
                <a:srgbClr val="0070C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CAC1F8E5-37CA-E8B5-8A99-9E1822B0D47E}"/>
                </a:ext>
              </a:extLst>
            </p:cNvPr>
            <p:cNvSpPr txBox="1"/>
            <p:nvPr/>
          </p:nvSpPr>
          <p:spPr bwMode="gray">
            <a:xfrm>
              <a:off x="5644491" y="4691090"/>
              <a:ext cx="1759792" cy="259836"/>
            </a:xfrm>
            <a:prstGeom prst="rect">
              <a:avLst/>
            </a:prstGeom>
            <a:solidFill>
              <a:schemeClr val="bg1"/>
            </a:solidFill>
            <a:ln>
              <a:solidFill>
                <a:srgbClr val="0070C0"/>
              </a:solidFill>
            </a:ln>
          </p:spPr>
          <p:txBody>
            <a:bodyPr wrap="square" lIns="0" tIns="0" rIns="0" bIns="0" rtlCol="0" anchor="ctr" anchorCtr="0">
              <a:noAutofit/>
            </a:bodyPr>
            <a:lstStyle/>
            <a:p>
              <a:pPr algn="ctr"/>
              <a:r>
                <a:rPr kumimoji="1" lang="ja-JP" altLang="en-US" sz="800" dirty="0"/>
                <a:t>（取組内容）</a:t>
              </a:r>
            </a:p>
          </p:txBody>
        </p:sp>
      </p:grpSp>
      <p:grpSp>
        <p:nvGrpSpPr>
          <p:cNvPr id="22" name="グループ化 21">
            <a:extLst>
              <a:ext uri="{FF2B5EF4-FFF2-40B4-BE49-F238E27FC236}">
                <a16:creationId xmlns:a16="http://schemas.microsoft.com/office/drawing/2014/main" id="{57C11AC0-A9E6-693F-3F67-B158B8E16A6E}"/>
              </a:ext>
            </a:extLst>
          </p:cNvPr>
          <p:cNvGrpSpPr/>
          <p:nvPr/>
        </p:nvGrpSpPr>
        <p:grpSpPr>
          <a:xfrm>
            <a:off x="7454537" y="5891711"/>
            <a:ext cx="2446690" cy="207870"/>
            <a:chOff x="5043995" y="4691090"/>
            <a:chExt cx="3033835" cy="259836"/>
          </a:xfrm>
        </p:grpSpPr>
        <p:cxnSp>
          <p:nvCxnSpPr>
            <p:cNvPr id="23" name="直線矢印コネクタ 22">
              <a:extLst>
                <a:ext uri="{FF2B5EF4-FFF2-40B4-BE49-F238E27FC236}">
                  <a16:creationId xmlns:a16="http://schemas.microsoft.com/office/drawing/2014/main" id="{AB157C2E-A3CE-9FBE-8604-B68E09A3921A}"/>
                </a:ext>
              </a:extLst>
            </p:cNvPr>
            <p:cNvCxnSpPr>
              <a:cxnSpLocks/>
            </p:cNvCxnSpPr>
            <p:nvPr/>
          </p:nvCxnSpPr>
          <p:spPr bwMode="gray">
            <a:xfrm>
              <a:off x="5043995" y="4820991"/>
              <a:ext cx="3033835" cy="0"/>
            </a:xfrm>
            <a:prstGeom prst="straightConnector1">
              <a:avLst/>
            </a:prstGeom>
            <a:ln w="38100">
              <a:solidFill>
                <a:srgbClr val="0070C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DE8DB223-9F3B-3A7A-6FCC-CE52C551CE2E}"/>
                </a:ext>
              </a:extLst>
            </p:cNvPr>
            <p:cNvSpPr txBox="1"/>
            <p:nvPr/>
          </p:nvSpPr>
          <p:spPr bwMode="gray">
            <a:xfrm>
              <a:off x="5644491" y="4691090"/>
              <a:ext cx="1759792" cy="259836"/>
            </a:xfrm>
            <a:prstGeom prst="rect">
              <a:avLst/>
            </a:prstGeom>
            <a:solidFill>
              <a:schemeClr val="bg1"/>
            </a:solidFill>
            <a:ln>
              <a:solidFill>
                <a:srgbClr val="0070C0"/>
              </a:solidFill>
            </a:ln>
          </p:spPr>
          <p:txBody>
            <a:bodyPr wrap="square" lIns="0" tIns="0" rIns="0" bIns="0" rtlCol="0" anchor="ctr" anchorCtr="0">
              <a:noAutofit/>
            </a:bodyPr>
            <a:lstStyle/>
            <a:p>
              <a:pPr algn="ctr"/>
              <a:r>
                <a:rPr kumimoji="1" lang="ja-JP" altLang="en-US" sz="800" dirty="0"/>
                <a:t>（取組内容）</a:t>
              </a:r>
            </a:p>
          </p:txBody>
        </p:sp>
      </p:grpSp>
      <p:grpSp>
        <p:nvGrpSpPr>
          <p:cNvPr id="25" name="グループ化 24">
            <a:extLst>
              <a:ext uri="{FF2B5EF4-FFF2-40B4-BE49-F238E27FC236}">
                <a16:creationId xmlns:a16="http://schemas.microsoft.com/office/drawing/2014/main" id="{6EC0CAA9-FB12-1BA3-44A5-971959D758A3}"/>
              </a:ext>
            </a:extLst>
          </p:cNvPr>
          <p:cNvGrpSpPr/>
          <p:nvPr/>
        </p:nvGrpSpPr>
        <p:grpSpPr>
          <a:xfrm>
            <a:off x="8268417" y="6351328"/>
            <a:ext cx="1628774" cy="204833"/>
            <a:chOff x="5043995" y="4666742"/>
            <a:chExt cx="3033835" cy="256044"/>
          </a:xfrm>
        </p:grpSpPr>
        <p:cxnSp>
          <p:nvCxnSpPr>
            <p:cNvPr id="26" name="直線矢印コネクタ 25">
              <a:extLst>
                <a:ext uri="{FF2B5EF4-FFF2-40B4-BE49-F238E27FC236}">
                  <a16:creationId xmlns:a16="http://schemas.microsoft.com/office/drawing/2014/main" id="{8E722F5F-6BDB-C90B-8754-0D611C0D0FE2}"/>
                </a:ext>
              </a:extLst>
            </p:cNvPr>
            <p:cNvCxnSpPr>
              <a:cxnSpLocks/>
            </p:cNvCxnSpPr>
            <p:nvPr/>
          </p:nvCxnSpPr>
          <p:spPr bwMode="gray">
            <a:xfrm>
              <a:off x="5043995" y="4820991"/>
              <a:ext cx="3033835" cy="0"/>
            </a:xfrm>
            <a:prstGeom prst="straightConnector1">
              <a:avLst/>
            </a:prstGeom>
            <a:ln w="38100">
              <a:solidFill>
                <a:srgbClr val="0070C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872AA02B-A03B-D71F-AA15-70FE53E0E6C1}"/>
                </a:ext>
              </a:extLst>
            </p:cNvPr>
            <p:cNvSpPr txBox="1"/>
            <p:nvPr/>
          </p:nvSpPr>
          <p:spPr bwMode="gray">
            <a:xfrm>
              <a:off x="5230480" y="4666742"/>
              <a:ext cx="2532348" cy="256044"/>
            </a:xfrm>
            <a:prstGeom prst="rect">
              <a:avLst/>
            </a:prstGeom>
            <a:solidFill>
              <a:schemeClr val="bg1"/>
            </a:solidFill>
            <a:ln>
              <a:solidFill>
                <a:srgbClr val="0070C0"/>
              </a:solidFill>
            </a:ln>
          </p:spPr>
          <p:txBody>
            <a:bodyPr wrap="square" lIns="0" tIns="0" rIns="0" bIns="0" rtlCol="0" anchor="ctr" anchorCtr="0">
              <a:noAutofit/>
            </a:bodyPr>
            <a:lstStyle/>
            <a:p>
              <a:pPr algn="ctr"/>
              <a:r>
                <a:rPr kumimoji="1" lang="ja-JP" altLang="en-US" sz="800" dirty="0"/>
                <a:t>（取組内容）</a:t>
              </a:r>
            </a:p>
          </p:txBody>
        </p:sp>
      </p:grpSp>
      <p:sp>
        <p:nvSpPr>
          <p:cNvPr id="9" name="角丸四角形 7">
            <a:extLst>
              <a:ext uri="{FF2B5EF4-FFF2-40B4-BE49-F238E27FC236}">
                <a16:creationId xmlns:a16="http://schemas.microsoft.com/office/drawing/2014/main" id="{675E61E4-7DBF-76A2-79D8-5773244888CE}"/>
              </a:ext>
            </a:extLst>
          </p:cNvPr>
          <p:cNvSpPr/>
          <p:nvPr/>
        </p:nvSpPr>
        <p:spPr>
          <a:xfrm>
            <a:off x="6463923" y="1533143"/>
            <a:ext cx="3289321" cy="2125061"/>
          </a:xfrm>
          <a:prstGeom prst="round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marL="284400" indent="-284400">
              <a:buFont typeface="Wingdings" panose="05000000000000000000" pitchFamily="2" charset="2"/>
              <a:buChar char="l"/>
            </a:pPr>
            <a:r>
              <a:rPr kumimoji="1" lang="ja-JP" altLang="en-US" sz="1200" dirty="0">
                <a:solidFill>
                  <a:schemeClr val="tx1"/>
                </a:solidFill>
                <a:latin typeface="Meiryo UI" panose="020B0604030504040204" pitchFamily="50" charset="-128"/>
                <a:ea typeface="Meiryo UI" panose="020B0604030504040204" pitchFamily="50" charset="-128"/>
              </a:rPr>
              <a:t>作成にあたっては、報道発表資料「第</a:t>
            </a:r>
            <a:r>
              <a:rPr lang="en-US" altLang="ja-JP" sz="1200" dirty="0">
                <a:solidFill>
                  <a:srgbClr val="FF0000"/>
                </a:solidFill>
                <a:latin typeface="Meiryo UI" panose="020B0604030504040204" pitchFamily="50" charset="-128"/>
                <a:ea typeface="Meiryo UI" panose="020B0604030504040204" pitchFamily="50" charset="-128"/>
              </a:rPr>
              <a:t>5</a:t>
            </a:r>
            <a:r>
              <a:rPr kumimoji="1" lang="ja-JP" altLang="en-US" sz="1200" dirty="0">
                <a:solidFill>
                  <a:schemeClr val="tx1"/>
                </a:solidFill>
                <a:latin typeface="Meiryo UI" panose="020B0604030504040204" pitchFamily="50" charset="-128"/>
                <a:ea typeface="Meiryo UI" panose="020B0604030504040204" pitchFamily="50" charset="-128"/>
              </a:rPr>
              <a:t>回　脱炭素先行地域の概要」を参考に作成すること</a:t>
            </a:r>
            <a:r>
              <a:rPr kumimoji="1" lang="en-US" altLang="ja-JP" sz="1200" dirty="0">
                <a:solidFill>
                  <a:srgbClr val="FF0000"/>
                </a:solidFill>
                <a:latin typeface="Meiryo UI" panose="020B0604030504040204" pitchFamily="50" charset="-128"/>
                <a:ea typeface="Meiryo UI" panose="020B0604030504040204" pitchFamily="50" charset="-128"/>
              </a:rPr>
              <a:t>https://www.env.go.jp/press/press_03770.html</a:t>
            </a:r>
          </a:p>
          <a:p>
            <a:pPr marL="285750" indent="-285750">
              <a:buFont typeface="Wingdings" panose="05000000000000000000" pitchFamily="2" charset="2"/>
              <a:buChar char="l"/>
            </a:pPr>
            <a:r>
              <a:rPr kumimoji="1" lang="ja-JP" altLang="en-US" sz="1200" dirty="0">
                <a:solidFill>
                  <a:schemeClr val="tx1"/>
                </a:solidFill>
                <a:latin typeface="Meiryo UI" panose="020B0604030504040204" pitchFamily="50" charset="-128"/>
                <a:ea typeface="Meiryo UI" panose="020B0604030504040204" pitchFamily="50" charset="-128"/>
              </a:rPr>
              <a:t>文字の大きさは、注記、解説、表中の記載を除き、原則</a:t>
            </a:r>
            <a:r>
              <a:rPr kumimoji="1" lang="en-US" altLang="ja-JP" sz="1200" dirty="0">
                <a:solidFill>
                  <a:schemeClr val="tx1"/>
                </a:solidFill>
                <a:latin typeface="Meiryo UI" panose="020B0604030504040204" pitchFamily="50" charset="-128"/>
                <a:ea typeface="Meiryo UI" panose="020B0604030504040204" pitchFamily="50" charset="-128"/>
              </a:rPr>
              <a:t>12pt</a:t>
            </a:r>
            <a:r>
              <a:rPr kumimoji="1" lang="ja-JP" altLang="en-US" sz="1200" dirty="0">
                <a:solidFill>
                  <a:schemeClr val="tx1"/>
                </a:solidFill>
                <a:latin typeface="Meiryo UI" panose="020B0604030504040204" pitchFamily="50" charset="-128"/>
                <a:ea typeface="Meiryo UI" panose="020B0604030504040204" pitchFamily="50" charset="-128"/>
              </a:rPr>
              <a:t>以上とすること</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r>
              <a:rPr kumimoji="1" lang="ja-JP" altLang="en-US" sz="1200" dirty="0">
                <a:solidFill>
                  <a:schemeClr val="tx1"/>
                </a:solidFill>
                <a:latin typeface="Meiryo UI" panose="020B0604030504040204" pitchFamily="50" charset="-128"/>
                <a:ea typeface="Meiryo UI" panose="020B0604030504040204" pitchFamily="50" charset="-128"/>
              </a:rPr>
              <a:t>記載内容・分量に応じ、適宜、枠の高さを調整しても構わない。</a:t>
            </a:r>
            <a:endParaRPr lang="en-US" altLang="ja-JP" sz="12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r>
              <a:rPr kumimoji="1" lang="ja-JP" altLang="en-US" sz="1200" dirty="0">
                <a:solidFill>
                  <a:schemeClr val="tx1"/>
                </a:solidFill>
                <a:latin typeface="Meiryo UI" panose="020B0604030504040204" pitchFamily="50" charset="-128"/>
                <a:ea typeface="Meiryo UI" panose="020B0604030504040204" pitchFamily="50" charset="-128"/>
              </a:rPr>
              <a:t>指定の様式の他、補足スライドを２枚まで追加することも可能です。</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7EC24103-F1FF-8BA2-5E5F-32C0D7DD6969}"/>
              </a:ext>
            </a:extLst>
          </p:cNvPr>
          <p:cNvSpPr txBox="1"/>
          <p:nvPr/>
        </p:nvSpPr>
        <p:spPr>
          <a:xfrm>
            <a:off x="59716" y="-8463"/>
            <a:ext cx="3236784" cy="307777"/>
          </a:xfrm>
          <a:prstGeom prst="rect">
            <a:avLst/>
          </a:prstGeom>
          <a:noFill/>
        </p:spPr>
        <p:txBody>
          <a:bodyPr wrap="none" rtlCol="0">
            <a:spAutoFit/>
          </a:bodyPr>
          <a:lstStyle/>
          <a:p>
            <a:r>
              <a:rPr lang="zh-CN" altLang="en-US" sz="1400" dirty="0">
                <a:latin typeface="Meiryo UI" panose="020B0604030504040204" pitchFamily="50" charset="-128"/>
                <a:ea typeface="Meiryo UI" panose="020B0604030504040204" pitchFamily="50" charset="-128"/>
              </a:rPr>
              <a:t>様式２：脱炭素先行地域</a:t>
            </a:r>
            <a:r>
              <a:rPr lang="ja-JP" altLang="en-US" sz="1400" dirty="0">
                <a:latin typeface="Meiryo UI" panose="020B0604030504040204" pitchFamily="50" charset="-128"/>
                <a:ea typeface="Meiryo UI" panose="020B0604030504040204" pitchFamily="50" charset="-128"/>
              </a:rPr>
              <a:t>計画</a:t>
            </a:r>
            <a:r>
              <a:rPr lang="zh-CN" altLang="en-US" sz="1400" dirty="0">
                <a:latin typeface="Meiryo UI" panose="020B0604030504040204" pitchFamily="50" charset="-128"/>
                <a:ea typeface="Meiryo UI" panose="020B0604030504040204" pitchFamily="50" charset="-128"/>
              </a:rPr>
              <a:t>提案概要</a:t>
            </a:r>
            <a:endParaRPr lang="ja-JP" altLang="en-US" sz="14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1C690D21-5CE7-F621-7445-38FCF1079BEC}"/>
              </a:ext>
            </a:extLst>
          </p:cNvPr>
          <p:cNvSpPr txBox="1"/>
          <p:nvPr/>
        </p:nvSpPr>
        <p:spPr>
          <a:xfrm>
            <a:off x="6833286" y="607753"/>
            <a:ext cx="3011693" cy="562290"/>
          </a:xfrm>
          <a:prstGeom prst="rect">
            <a:avLst/>
          </a:prstGeom>
          <a:solidFill>
            <a:srgbClr val="FFFFCC"/>
          </a:solidFill>
          <a:ln>
            <a:solidFill>
              <a:schemeClr val="tx1"/>
            </a:solidFill>
          </a:ln>
        </p:spPr>
        <p:txBody>
          <a:bodyPr wrap="square" rtlCol="0">
            <a:spAutoFit/>
          </a:bodyPr>
          <a:lstStyle/>
          <a:p>
            <a:r>
              <a:rPr kumimoji="1" lang="ja-JP" altLang="en-US" sz="1000" dirty="0">
                <a:solidFill>
                  <a:srgbClr val="00B0F0"/>
                </a:solidFill>
              </a:rPr>
              <a:t>計画の特徴に合わせ、住宅については戸建・集合の別、新築・既築の別、民間施設は施設の種類に応じ、分けて記載しても構いません。</a:t>
            </a:r>
          </a:p>
        </p:txBody>
      </p:sp>
      <p:sp>
        <p:nvSpPr>
          <p:cNvPr id="31" name="テキスト ボックス 30">
            <a:extLst>
              <a:ext uri="{FF2B5EF4-FFF2-40B4-BE49-F238E27FC236}">
                <a16:creationId xmlns:a16="http://schemas.microsoft.com/office/drawing/2014/main" id="{AE4107E5-81BF-9904-46E7-99DFE3F82B66}"/>
              </a:ext>
            </a:extLst>
          </p:cNvPr>
          <p:cNvSpPr txBox="1"/>
          <p:nvPr/>
        </p:nvSpPr>
        <p:spPr>
          <a:xfrm>
            <a:off x="1735360" y="2628465"/>
            <a:ext cx="3021359" cy="861774"/>
          </a:xfrm>
          <a:prstGeom prst="rect">
            <a:avLst/>
          </a:prstGeom>
          <a:solidFill>
            <a:srgbClr val="FFFFCC"/>
          </a:solidFill>
          <a:ln>
            <a:solidFill>
              <a:schemeClr val="tx1"/>
            </a:solidFill>
          </a:ln>
        </p:spPr>
        <p:txBody>
          <a:bodyPr wrap="square" rtlCol="0">
            <a:spAutoFit/>
          </a:bodyPr>
          <a:lstStyle/>
          <a:p>
            <a:r>
              <a:rPr kumimoji="1" lang="ja-JP" altLang="en-US" sz="1000" dirty="0">
                <a:solidFill>
                  <a:srgbClr val="00B0F0"/>
                </a:solidFill>
              </a:rPr>
              <a:t>記載内容・分量に応じ、適宜、枠の高さを１及び２の間で調整して差し支えありません（合わせた高さは変更できません）。また、幅は変更できません。</a:t>
            </a:r>
            <a:endParaRPr kumimoji="1" lang="en-US" altLang="ja-JP" sz="1000" dirty="0">
              <a:solidFill>
                <a:srgbClr val="00B0F0"/>
              </a:solidFill>
            </a:endParaRPr>
          </a:p>
          <a:p>
            <a:r>
              <a:rPr kumimoji="1" lang="ja-JP" altLang="en-US" sz="1000" dirty="0">
                <a:solidFill>
                  <a:srgbClr val="00B0F0"/>
                </a:solidFill>
              </a:rPr>
              <a:t>１又は２のどちらかに、図や写真</a:t>
            </a:r>
            <a:r>
              <a:rPr kumimoji="1" lang="ja-JP" altLang="en-US" sz="1000" dirty="0">
                <a:solidFill>
                  <a:srgbClr val="FF0000"/>
                </a:solidFill>
              </a:rPr>
              <a:t>（取組の全体像もしくは先進性・モデル性に係るもの）</a:t>
            </a:r>
            <a:r>
              <a:rPr kumimoji="1" lang="ja-JP" altLang="en-US" sz="1000" dirty="0">
                <a:solidFill>
                  <a:srgbClr val="00B0F0"/>
                </a:solidFill>
              </a:rPr>
              <a:t>を掲載してください。</a:t>
            </a:r>
            <a:endParaRPr lang="en-US" altLang="ja-JP" sz="1000" dirty="0">
              <a:solidFill>
                <a:srgbClr val="00B0F0"/>
              </a:solidFill>
            </a:endParaRPr>
          </a:p>
        </p:txBody>
      </p:sp>
      <p:sp>
        <p:nvSpPr>
          <p:cNvPr id="35" name="テキスト ボックス 34">
            <a:extLst>
              <a:ext uri="{FF2B5EF4-FFF2-40B4-BE49-F238E27FC236}">
                <a16:creationId xmlns:a16="http://schemas.microsoft.com/office/drawing/2014/main" id="{19C4B2C7-A823-32E4-A9E2-A1FD3BABA74A}"/>
              </a:ext>
            </a:extLst>
          </p:cNvPr>
          <p:cNvSpPr txBox="1"/>
          <p:nvPr/>
        </p:nvSpPr>
        <p:spPr>
          <a:xfrm>
            <a:off x="5102688" y="3712419"/>
            <a:ext cx="4503936" cy="400110"/>
          </a:xfrm>
          <a:prstGeom prst="rect">
            <a:avLst/>
          </a:prstGeom>
          <a:solidFill>
            <a:srgbClr val="FFFFCC"/>
          </a:solidFill>
          <a:ln>
            <a:solidFill>
              <a:schemeClr val="tx1"/>
            </a:solidFill>
          </a:ln>
        </p:spPr>
        <p:txBody>
          <a:bodyPr wrap="square" rtlCol="0">
            <a:spAutoFit/>
          </a:bodyPr>
          <a:lstStyle/>
          <a:p>
            <a:r>
              <a:rPr kumimoji="1" lang="ja-JP" altLang="en-US" sz="1000" dirty="0">
                <a:solidFill>
                  <a:srgbClr val="00B0F0"/>
                </a:solidFill>
              </a:rPr>
              <a:t>記載内容・分量に応じ、適宜、枠の高さを３及び４の間で調整して差し支えありません</a:t>
            </a:r>
            <a:r>
              <a:rPr kumimoji="1" lang="ja-JP" altLang="en-US" sz="1000">
                <a:solidFill>
                  <a:srgbClr val="00B0F0"/>
                </a:solidFill>
              </a:rPr>
              <a:t>（合わせた高さ</a:t>
            </a:r>
            <a:r>
              <a:rPr kumimoji="1" lang="ja-JP" altLang="en-US" sz="1000" dirty="0">
                <a:solidFill>
                  <a:srgbClr val="00B0F0"/>
                </a:solidFill>
              </a:rPr>
              <a:t>は変更できません）。また、幅は変更できません。</a:t>
            </a:r>
            <a:endParaRPr kumimoji="1" lang="en-US" altLang="ja-JP" sz="1000" dirty="0">
              <a:solidFill>
                <a:srgbClr val="00B0F0"/>
              </a:solidFill>
            </a:endParaRPr>
          </a:p>
        </p:txBody>
      </p:sp>
      <p:sp>
        <p:nvSpPr>
          <p:cNvPr id="36" name="テキスト ボックス 35">
            <a:extLst>
              <a:ext uri="{FF2B5EF4-FFF2-40B4-BE49-F238E27FC236}">
                <a16:creationId xmlns:a16="http://schemas.microsoft.com/office/drawing/2014/main" id="{2D54E77E-8581-E52A-03D8-58FB766AC889}"/>
              </a:ext>
            </a:extLst>
          </p:cNvPr>
          <p:cNvSpPr txBox="1"/>
          <p:nvPr/>
        </p:nvSpPr>
        <p:spPr>
          <a:xfrm>
            <a:off x="5285092" y="6074616"/>
            <a:ext cx="3309660" cy="246221"/>
          </a:xfrm>
          <a:prstGeom prst="rect">
            <a:avLst/>
          </a:prstGeom>
          <a:solidFill>
            <a:srgbClr val="FFFFCC"/>
          </a:solidFill>
          <a:ln>
            <a:solidFill>
              <a:schemeClr val="tx1"/>
            </a:solidFill>
          </a:ln>
        </p:spPr>
        <p:txBody>
          <a:bodyPr wrap="square" rtlCol="0">
            <a:spAutoFit/>
          </a:bodyPr>
          <a:lstStyle/>
          <a:p>
            <a:r>
              <a:rPr kumimoji="1" lang="ja-JP" altLang="en-US" sz="1000" dirty="0">
                <a:solidFill>
                  <a:srgbClr val="00B0F0"/>
                </a:solidFill>
              </a:rPr>
              <a:t>適宜、矢印を追加してください。</a:t>
            </a:r>
            <a:endParaRPr kumimoji="1" lang="en-US" altLang="ja-JP" sz="1000" dirty="0">
              <a:solidFill>
                <a:srgbClr val="00B0F0"/>
              </a:solidFill>
            </a:endParaRPr>
          </a:p>
        </p:txBody>
      </p:sp>
      <p:cxnSp>
        <p:nvCxnSpPr>
          <p:cNvPr id="39" name="直線矢印コネクタ 38">
            <a:extLst>
              <a:ext uri="{FF2B5EF4-FFF2-40B4-BE49-F238E27FC236}">
                <a16:creationId xmlns:a16="http://schemas.microsoft.com/office/drawing/2014/main" id="{112A41E4-87A9-B3BC-6640-4DD9F2833324}"/>
              </a:ext>
            </a:extLst>
          </p:cNvPr>
          <p:cNvCxnSpPr>
            <a:cxnSpLocks/>
          </p:cNvCxnSpPr>
          <p:nvPr/>
        </p:nvCxnSpPr>
        <p:spPr>
          <a:xfrm>
            <a:off x="4803312" y="2325363"/>
            <a:ext cx="0" cy="4412340"/>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70A1ED40-E98C-3B41-8C52-2119551B9592}"/>
              </a:ext>
            </a:extLst>
          </p:cNvPr>
          <p:cNvCxnSpPr>
            <a:cxnSpLocks/>
          </p:cNvCxnSpPr>
          <p:nvPr/>
        </p:nvCxnSpPr>
        <p:spPr>
          <a:xfrm>
            <a:off x="6296025" y="264783"/>
            <a:ext cx="0" cy="912354"/>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5" name="直線矢印コネクタ 44">
            <a:extLst>
              <a:ext uri="{FF2B5EF4-FFF2-40B4-BE49-F238E27FC236}">
                <a16:creationId xmlns:a16="http://schemas.microsoft.com/office/drawing/2014/main" id="{2A728B98-29D5-2471-0C0F-0F6D6A1C8898}"/>
              </a:ext>
            </a:extLst>
          </p:cNvPr>
          <p:cNvCxnSpPr>
            <a:cxnSpLocks/>
          </p:cNvCxnSpPr>
          <p:nvPr/>
        </p:nvCxnSpPr>
        <p:spPr>
          <a:xfrm>
            <a:off x="6296025" y="1220254"/>
            <a:ext cx="0" cy="1063961"/>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0" name="テキスト ボックス 49">
            <a:extLst>
              <a:ext uri="{FF2B5EF4-FFF2-40B4-BE49-F238E27FC236}">
                <a16:creationId xmlns:a16="http://schemas.microsoft.com/office/drawing/2014/main" id="{38C7A090-8142-94A2-90E0-0667E9B25DAF}"/>
              </a:ext>
            </a:extLst>
          </p:cNvPr>
          <p:cNvSpPr txBox="1"/>
          <p:nvPr/>
        </p:nvSpPr>
        <p:spPr>
          <a:xfrm>
            <a:off x="4466824" y="456115"/>
            <a:ext cx="1829201" cy="246221"/>
          </a:xfrm>
          <a:prstGeom prst="rect">
            <a:avLst/>
          </a:prstGeom>
          <a:solidFill>
            <a:srgbClr val="FFFFCC"/>
          </a:solidFill>
          <a:ln>
            <a:solidFill>
              <a:schemeClr val="tx1"/>
            </a:solidFill>
          </a:ln>
        </p:spPr>
        <p:txBody>
          <a:bodyPr wrap="square" rtlCol="0">
            <a:spAutoFit/>
          </a:bodyPr>
          <a:lstStyle/>
          <a:p>
            <a:r>
              <a:rPr kumimoji="1" lang="ja-JP" altLang="en-US" sz="1000" dirty="0">
                <a:solidFill>
                  <a:srgbClr val="00B0F0"/>
                </a:solidFill>
              </a:rPr>
              <a:t>枠の幅、高さは変更できません。</a:t>
            </a:r>
            <a:endParaRPr kumimoji="1" lang="en-US" altLang="ja-JP" sz="1000" dirty="0">
              <a:solidFill>
                <a:srgbClr val="00B0F0"/>
              </a:solidFill>
            </a:endParaRPr>
          </a:p>
        </p:txBody>
      </p:sp>
      <p:sp>
        <p:nvSpPr>
          <p:cNvPr id="51" name="テキスト ボックス 50">
            <a:extLst>
              <a:ext uri="{FF2B5EF4-FFF2-40B4-BE49-F238E27FC236}">
                <a16:creationId xmlns:a16="http://schemas.microsoft.com/office/drawing/2014/main" id="{7BAC7A3B-EB18-297F-0C5B-F40A632CC034}"/>
              </a:ext>
            </a:extLst>
          </p:cNvPr>
          <p:cNvSpPr txBox="1"/>
          <p:nvPr/>
        </p:nvSpPr>
        <p:spPr>
          <a:xfrm>
            <a:off x="4466823" y="1618473"/>
            <a:ext cx="1829201" cy="246221"/>
          </a:xfrm>
          <a:prstGeom prst="rect">
            <a:avLst/>
          </a:prstGeom>
          <a:solidFill>
            <a:srgbClr val="FFFFCC"/>
          </a:solidFill>
          <a:ln>
            <a:solidFill>
              <a:schemeClr val="tx1"/>
            </a:solidFill>
          </a:ln>
        </p:spPr>
        <p:txBody>
          <a:bodyPr wrap="square" rtlCol="0">
            <a:spAutoFit/>
          </a:bodyPr>
          <a:lstStyle/>
          <a:p>
            <a:r>
              <a:rPr kumimoji="1" lang="ja-JP" altLang="en-US" sz="1000" dirty="0">
                <a:solidFill>
                  <a:srgbClr val="00B0F0"/>
                </a:solidFill>
              </a:rPr>
              <a:t>枠の幅、高さは変更できません。</a:t>
            </a:r>
            <a:endParaRPr kumimoji="1" lang="en-US" altLang="ja-JP" sz="1000" dirty="0">
              <a:solidFill>
                <a:srgbClr val="00B0F0"/>
              </a:solidFill>
            </a:endParaRPr>
          </a:p>
        </p:txBody>
      </p:sp>
      <p:cxnSp>
        <p:nvCxnSpPr>
          <p:cNvPr id="29" name="直線矢印コネクタ 28">
            <a:extLst>
              <a:ext uri="{FF2B5EF4-FFF2-40B4-BE49-F238E27FC236}">
                <a16:creationId xmlns:a16="http://schemas.microsoft.com/office/drawing/2014/main" id="{7F06DDEF-8BD8-DC76-04A3-596F6CAC32D6}"/>
              </a:ext>
            </a:extLst>
          </p:cNvPr>
          <p:cNvCxnSpPr>
            <a:cxnSpLocks/>
          </p:cNvCxnSpPr>
          <p:nvPr/>
        </p:nvCxnSpPr>
        <p:spPr>
          <a:xfrm>
            <a:off x="5102688" y="2325363"/>
            <a:ext cx="0" cy="4412340"/>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6358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B1E3B59-97A0-1812-D88E-5DAAD2C2163F}"/>
              </a:ext>
            </a:extLst>
          </p:cNvPr>
          <p:cNvSpPr txBox="1"/>
          <p:nvPr/>
        </p:nvSpPr>
        <p:spPr>
          <a:xfrm>
            <a:off x="2597229" y="3128469"/>
            <a:ext cx="4711547" cy="601062"/>
          </a:xfrm>
          <a:prstGeom prst="rect">
            <a:avLst/>
          </a:prstGeom>
          <a:solidFill>
            <a:srgbClr val="FFFFCC"/>
          </a:solidFill>
          <a:ln>
            <a:solidFill>
              <a:schemeClr val="tx1"/>
            </a:solidFill>
          </a:ln>
        </p:spPr>
        <p:txBody>
          <a:bodyPr wrap="none" rtlCol="0">
            <a:spAutoFit/>
          </a:bodyPr>
          <a:lstStyle/>
          <a:p>
            <a:pPr algn="ctr"/>
            <a:r>
              <a:rPr kumimoji="1" lang="ja-JP" altLang="en-US" dirty="0">
                <a:solidFill>
                  <a:srgbClr val="00B0F0"/>
                </a:solidFill>
              </a:rPr>
              <a:t>補足スライド</a:t>
            </a:r>
            <a:endParaRPr kumimoji="1" lang="en-US" altLang="ja-JP" dirty="0">
              <a:solidFill>
                <a:srgbClr val="00B0F0"/>
              </a:solidFill>
            </a:endParaRPr>
          </a:p>
          <a:p>
            <a:pPr algn="ctr"/>
            <a:r>
              <a:rPr kumimoji="1" lang="ja-JP" altLang="en-US" dirty="0">
                <a:solidFill>
                  <a:srgbClr val="00B0F0"/>
                </a:solidFill>
              </a:rPr>
              <a:t>（必要に応じて、</a:t>
            </a:r>
            <a:r>
              <a:rPr kumimoji="1" lang="en-US" altLang="ja-JP" dirty="0">
                <a:solidFill>
                  <a:srgbClr val="00B0F0"/>
                </a:solidFill>
              </a:rPr>
              <a:t>2</a:t>
            </a:r>
            <a:r>
              <a:rPr kumimoji="1" lang="ja-JP" altLang="en-US" dirty="0">
                <a:solidFill>
                  <a:srgbClr val="00B0F0"/>
                </a:solidFill>
              </a:rPr>
              <a:t>枚まで追加可能（様式自由））</a:t>
            </a:r>
          </a:p>
        </p:txBody>
      </p:sp>
    </p:spTree>
    <p:extLst>
      <p:ext uri="{BB962C8B-B14F-4D97-AF65-F5344CB8AC3E}">
        <p14:creationId xmlns:p14="http://schemas.microsoft.com/office/powerpoint/2010/main" val="25917635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EE4P_STYLE_ID" val="e378f461-5c73-46ec-9281-d7e45e6a2893"/>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テーマ">
  <a:themeElements>
    <a:clrScheme name="環境省template">
      <a:dk1>
        <a:sysClr val="windowText" lastClr="000000"/>
      </a:dk1>
      <a:lt1>
        <a:sysClr val="window" lastClr="FFFFFF"/>
      </a:lt1>
      <a:dk2>
        <a:srgbClr val="009C89"/>
      </a:dk2>
      <a:lt2>
        <a:srgbClr val="00584E"/>
      </a:lt2>
      <a:accent1>
        <a:srgbClr val="38BEE2"/>
      </a:accent1>
      <a:accent2>
        <a:srgbClr val="43B99A"/>
      </a:accent2>
      <a:accent3>
        <a:srgbClr val="83A4D1"/>
      </a:accent3>
      <a:accent4>
        <a:srgbClr val="C89E28"/>
      </a:accent4>
      <a:accent5>
        <a:srgbClr val="AC353C"/>
      </a:accent5>
      <a:accent6>
        <a:srgbClr val="ED7D31"/>
      </a:accent6>
      <a:hlink>
        <a:srgbClr val="0563C1"/>
      </a:hlink>
      <a:folHlink>
        <a:srgbClr val="954F72"/>
      </a:folHlink>
    </a:clrScheme>
    <a:fontScheme name="環境省template">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0" tIns="0" rIns="0" bIns="0" rtlCol="0" anchor="ctr"/>
      <a:lstStyle>
        <a:defPPr algn="ctr">
          <a:defRPr kumimoji="1" sz="16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環境省template（ロゴ有）_ver2.6_2021年3月.pptx" id="{A4928C7A-3F49-45C8-AE77-701D1ED81965}" vid="{0519821F-0629-429F-A4D0-9B3049E80A4B}"/>
    </a:ext>
  </a:extLst>
</a:theme>
</file>

<file path=ppt/theme/theme2.xml><?xml version="1.0" encoding="utf-8"?>
<a:theme xmlns:a="http://schemas.openxmlformats.org/drawingml/2006/main" name="1_Office テーマ">
  <a:themeElements>
    <a:clrScheme name="環境省template">
      <a:dk1>
        <a:sysClr val="windowText" lastClr="000000"/>
      </a:dk1>
      <a:lt1>
        <a:sysClr val="window" lastClr="FFFFFF"/>
      </a:lt1>
      <a:dk2>
        <a:srgbClr val="009C89"/>
      </a:dk2>
      <a:lt2>
        <a:srgbClr val="00584E"/>
      </a:lt2>
      <a:accent1>
        <a:srgbClr val="38BEE2"/>
      </a:accent1>
      <a:accent2>
        <a:srgbClr val="43B99A"/>
      </a:accent2>
      <a:accent3>
        <a:srgbClr val="83A4D1"/>
      </a:accent3>
      <a:accent4>
        <a:srgbClr val="C89E28"/>
      </a:accent4>
      <a:accent5>
        <a:srgbClr val="AC353C"/>
      </a:accent5>
      <a:accent6>
        <a:srgbClr val="ED7D31"/>
      </a:accent6>
      <a:hlink>
        <a:srgbClr val="0563C1"/>
      </a:hlink>
      <a:folHlink>
        <a:srgbClr val="954F72"/>
      </a:folHlink>
    </a:clrScheme>
    <a:fontScheme name="環境省template">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0" tIns="0" rIns="0" bIns="0" rtlCol="0" anchor="ctr"/>
      <a:lstStyle>
        <a:defPPr algn="ctr">
          <a:defRPr kumimoji="1" sz="16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環境省template（ロゴ有）_ver2.6_2021年3月.pptx" id="{A4928C7A-3F49-45C8-AE77-701D1ED81965}" vid="{0519821F-0629-429F-A4D0-9B3049E80A4B}"/>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環境省template（ロゴ有）_ver2.6_2021年3月</Template>
  <TotalTime>9094</TotalTime>
  <Words>461</Words>
  <Application>Microsoft Office PowerPoint</Application>
  <PresentationFormat>A4 210 x 297 mm</PresentationFormat>
  <Paragraphs>62</Paragraphs>
  <Slides>2</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2</vt:i4>
      </vt:variant>
      <vt:variant>
        <vt:lpstr>埋め込まれた OLE サーバー</vt:lpstr>
      </vt:variant>
      <vt:variant>
        <vt:i4>2</vt:i4>
      </vt:variant>
      <vt:variant>
        <vt:lpstr>スライド タイトル</vt:lpstr>
      </vt:variant>
      <vt:variant>
        <vt:i4>2</vt:i4>
      </vt:variant>
    </vt:vector>
  </HeadingPairs>
  <TitlesOfParts>
    <vt:vector size="11" baseType="lpstr">
      <vt:lpstr>Meiryo UI</vt:lpstr>
      <vt:lpstr>ＭＳ ゴシック</vt:lpstr>
      <vt:lpstr>游ゴシック</vt:lpstr>
      <vt:lpstr>Arial</vt:lpstr>
      <vt:lpstr>Wingdings</vt:lpstr>
      <vt:lpstr>Office テーマ</vt:lpstr>
      <vt:lpstr>1_Office テーマ</vt:lpstr>
      <vt:lpstr>think-cell Slide</vt:lpstr>
      <vt:lpstr>think-cell スライド</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新山 貴俊（TAKATOSHI NIIYAMA）</dc:creator>
  <cp:lastModifiedBy>木村 綾花（AYAKA KIMURA）</cp:lastModifiedBy>
  <cp:revision>30</cp:revision>
  <cp:lastPrinted>2023-06-29T09:34:36Z</cp:lastPrinted>
  <dcterms:created xsi:type="dcterms:W3CDTF">2021-04-06T10:03:33Z</dcterms:created>
  <dcterms:modified xsi:type="dcterms:W3CDTF">2024-12-16T09:42:52Z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0d5c4f4-7a29-4385-b7a5-afbe2154ae6f_Enabled">
    <vt:lpwstr>true</vt:lpwstr>
  </property>
  <property fmtid="{D5CDD505-2E9C-101B-9397-08002B2CF9AE}" pid="3" name="MSIP_Label_b0d5c4f4-7a29-4385-b7a5-afbe2154ae6f_SetDate">
    <vt:lpwstr>2021-11-17T06:52:35Z</vt:lpwstr>
  </property>
  <property fmtid="{D5CDD505-2E9C-101B-9397-08002B2CF9AE}" pid="4" name="MSIP_Label_b0d5c4f4-7a29-4385-b7a5-afbe2154ae6f_Method">
    <vt:lpwstr>Standard</vt:lpwstr>
  </property>
  <property fmtid="{D5CDD505-2E9C-101B-9397-08002B2CF9AE}" pid="5" name="MSIP_Label_b0d5c4f4-7a29-4385-b7a5-afbe2154ae6f_Name">
    <vt:lpwstr>Confidential</vt:lpwstr>
  </property>
  <property fmtid="{D5CDD505-2E9C-101B-9397-08002B2CF9AE}" pid="6" name="MSIP_Label_b0d5c4f4-7a29-4385-b7a5-afbe2154ae6f_SiteId">
    <vt:lpwstr>2dfb2f0b-4d21-4268-9559-72926144c918</vt:lpwstr>
  </property>
  <property fmtid="{D5CDD505-2E9C-101B-9397-08002B2CF9AE}" pid="7" name="MSIP_Label_b0d5c4f4-7a29-4385-b7a5-afbe2154ae6f_ActionId">
    <vt:lpwstr>4c81b910-da16-4b3e-abc4-c64679618681</vt:lpwstr>
  </property>
  <property fmtid="{D5CDD505-2E9C-101B-9397-08002B2CF9AE}" pid="8" name="MSIP_Label_b0d5c4f4-7a29-4385-b7a5-afbe2154ae6f_ContentBits">
    <vt:lpwstr>0</vt:lpwstr>
  </property>
  <property fmtid="{D5CDD505-2E9C-101B-9397-08002B2CF9AE}" pid="9" name="bcgClassification">
    <vt:lpwstr>bcgConfidential</vt:lpwstr>
  </property>
</Properties>
</file>