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60" r:id="rId2"/>
  </p:sldMasterIdLst>
  <p:notesMasterIdLst>
    <p:notesMasterId r:id="rId5"/>
  </p:notesMasterIdLst>
  <p:sldIdLst>
    <p:sldId id="1905" r:id="rId3"/>
    <p:sldId id="1906" r:id="rId4"/>
  </p:sldIdLst>
  <p:sldSz cx="9906000" cy="6858000" type="A4"/>
  <p:notesSz cx="6807200" cy="9939338"/>
  <p:custDataLst>
    <p:tags r:id="rId6"/>
  </p:custDataLst>
  <p:defaultTextStyle>
    <a:defPPr>
      <a:defRPr lang="ja-JP"/>
    </a:defPPr>
    <a:lvl1pPr marL="0" algn="l" defTabSz="839876" rtl="0" eaLnBrk="1" latinLnBrk="0" hangingPunct="1">
      <a:defRPr kumimoji="1" sz="1653" kern="1200">
        <a:solidFill>
          <a:schemeClr val="tx1"/>
        </a:solidFill>
        <a:latin typeface="+mn-lt"/>
        <a:ea typeface="+mn-ea"/>
        <a:cs typeface="+mn-cs"/>
      </a:defRPr>
    </a:lvl1pPr>
    <a:lvl2pPr marL="419938" algn="l" defTabSz="839876" rtl="0" eaLnBrk="1" latinLnBrk="0" hangingPunct="1">
      <a:defRPr kumimoji="1" sz="1653" kern="1200">
        <a:solidFill>
          <a:schemeClr val="tx1"/>
        </a:solidFill>
        <a:latin typeface="+mn-lt"/>
        <a:ea typeface="+mn-ea"/>
        <a:cs typeface="+mn-cs"/>
      </a:defRPr>
    </a:lvl2pPr>
    <a:lvl3pPr marL="839876" algn="l" defTabSz="839876" rtl="0" eaLnBrk="1" latinLnBrk="0" hangingPunct="1">
      <a:defRPr kumimoji="1" sz="1653" kern="1200">
        <a:solidFill>
          <a:schemeClr val="tx1"/>
        </a:solidFill>
        <a:latin typeface="+mn-lt"/>
        <a:ea typeface="+mn-ea"/>
        <a:cs typeface="+mn-cs"/>
      </a:defRPr>
    </a:lvl3pPr>
    <a:lvl4pPr marL="1259815" algn="l" defTabSz="839876" rtl="0" eaLnBrk="1" latinLnBrk="0" hangingPunct="1">
      <a:defRPr kumimoji="1" sz="1653" kern="1200">
        <a:solidFill>
          <a:schemeClr val="tx1"/>
        </a:solidFill>
        <a:latin typeface="+mn-lt"/>
        <a:ea typeface="+mn-ea"/>
        <a:cs typeface="+mn-cs"/>
      </a:defRPr>
    </a:lvl4pPr>
    <a:lvl5pPr marL="1679753" algn="l" defTabSz="839876" rtl="0" eaLnBrk="1" latinLnBrk="0" hangingPunct="1">
      <a:defRPr kumimoji="1" sz="1653" kern="1200">
        <a:solidFill>
          <a:schemeClr val="tx1"/>
        </a:solidFill>
        <a:latin typeface="+mn-lt"/>
        <a:ea typeface="+mn-ea"/>
        <a:cs typeface="+mn-cs"/>
      </a:defRPr>
    </a:lvl5pPr>
    <a:lvl6pPr marL="2099691" algn="l" defTabSz="839876" rtl="0" eaLnBrk="1" latinLnBrk="0" hangingPunct="1">
      <a:defRPr kumimoji="1" sz="1653" kern="1200">
        <a:solidFill>
          <a:schemeClr val="tx1"/>
        </a:solidFill>
        <a:latin typeface="+mn-lt"/>
        <a:ea typeface="+mn-ea"/>
        <a:cs typeface="+mn-cs"/>
      </a:defRPr>
    </a:lvl6pPr>
    <a:lvl7pPr marL="2519629" algn="l" defTabSz="839876" rtl="0" eaLnBrk="1" latinLnBrk="0" hangingPunct="1">
      <a:defRPr kumimoji="1" sz="1653" kern="1200">
        <a:solidFill>
          <a:schemeClr val="tx1"/>
        </a:solidFill>
        <a:latin typeface="+mn-lt"/>
        <a:ea typeface="+mn-ea"/>
        <a:cs typeface="+mn-cs"/>
      </a:defRPr>
    </a:lvl7pPr>
    <a:lvl8pPr marL="2939567" algn="l" defTabSz="839876" rtl="0" eaLnBrk="1" latinLnBrk="0" hangingPunct="1">
      <a:defRPr kumimoji="1" sz="1653" kern="1200">
        <a:solidFill>
          <a:schemeClr val="tx1"/>
        </a:solidFill>
        <a:latin typeface="+mn-lt"/>
        <a:ea typeface="+mn-ea"/>
        <a:cs typeface="+mn-cs"/>
      </a:defRPr>
    </a:lvl8pPr>
    <a:lvl9pPr marL="3359506" algn="l" defTabSz="839876" rtl="0" eaLnBrk="1" latinLnBrk="0" hangingPunct="1">
      <a:defRPr kumimoji="1" sz="1653"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529FE2-C3A8-EF37-6EA2-42407B35E8E6}" name="新山 貴俊" initials="新山" userId="S::NIIYAM01@moe.go.jp::49323f4e-8c13-4be4-b97f-448439a34ef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三枝 奨悟" initials="三枝" lastIdx="1" clrIdx="0">
    <p:extLst>
      <p:ext uri="{19B8F6BF-5375-455C-9EA6-DF929625EA0E}">
        <p15:presenceInfo xmlns:p15="http://schemas.microsoft.com/office/powerpoint/2012/main" userId="S-1-5-21-1193615144-2552221804-3558163934-666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E6E6E6"/>
    <a:srgbClr val="009C89"/>
    <a:srgbClr val="FF99FF"/>
    <a:srgbClr val="D7F2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95" autoAdjust="0"/>
    <p:restoredTop sz="95214" autoAdjust="0"/>
  </p:normalViewPr>
  <p:slideViewPr>
    <p:cSldViewPr snapToGrid="0" showGuides="1">
      <p:cViewPr varScale="1">
        <p:scale>
          <a:sx n="68" d="100"/>
          <a:sy n="68" d="100"/>
        </p:scale>
        <p:origin x="768" y="60"/>
      </p:cViewPr>
      <p:guideLst/>
    </p:cSldViewPr>
  </p:slideViewPr>
  <p:outlineViewPr>
    <p:cViewPr>
      <p:scale>
        <a:sx n="33" d="100"/>
        <a:sy n="33" d="100"/>
      </p:scale>
      <p:origin x="0" y="-1440"/>
    </p:cViewPr>
  </p:outlineViewPr>
  <p:notesTextViewPr>
    <p:cViewPr>
      <p:scale>
        <a:sx n="3" d="2"/>
        <a:sy n="3" d="2"/>
      </p:scale>
      <p:origin x="0" y="0"/>
    </p:cViewPr>
  </p:notesTextViewPr>
  <p:sorterViewPr>
    <p:cViewPr>
      <p:scale>
        <a:sx n="150" d="100"/>
        <a:sy n="150" d="100"/>
      </p:scale>
      <p:origin x="0" y="-12588"/>
    </p:cViewPr>
  </p:sorterViewPr>
  <p:notesViewPr>
    <p:cSldViewPr snapToGrid="0">
      <p:cViewPr varScale="1">
        <p:scale>
          <a:sx n="46" d="100"/>
          <a:sy n="46" d="100"/>
        </p:scale>
        <p:origin x="195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7" rIns="91434" bIns="45717" rtlCol="0"/>
          <a:lstStyle>
            <a:lvl1pPr algn="l">
              <a:defRPr sz="1200"/>
            </a:lvl1pPr>
          </a:lstStyle>
          <a:p>
            <a:endParaRPr kumimoji="1" 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4" tIns="45717" rIns="91434" bIns="45717" rtlCol="0"/>
          <a:lstStyle>
            <a:lvl1pPr algn="r">
              <a:defRPr sz="1200"/>
            </a:lvl1pPr>
          </a:lstStyle>
          <a:p>
            <a:fld id="{D4A3A366-18D8-487E-BA3E-3E48B2E60B5E}" type="datetimeFigureOut">
              <a:rPr kumimoji="1" lang="en-US" smtClean="0"/>
              <a:t>12/16/2024</a:t>
            </a:fld>
            <a:endParaRPr kumimoji="1" 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4" tIns="45717" rIns="91434" bIns="45717" rtlCol="0" anchor="ctr"/>
          <a:lstStyle/>
          <a:p>
            <a:endParaRPr 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4" tIns="45717" rIns="91434" bIns="45717" rtlCol="0" anchor="b"/>
          <a:lstStyle>
            <a:lvl1pPr algn="l">
              <a:defRPr sz="1200"/>
            </a:lvl1pPr>
          </a:lstStyle>
          <a:p>
            <a:endParaRPr kumimoji="1" 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4" tIns="45717" rIns="91434" bIns="45717" rtlCol="0" anchor="b"/>
          <a:lstStyle>
            <a:lvl1pPr algn="r">
              <a:defRPr sz="1200"/>
            </a:lvl1pPr>
          </a:lstStyle>
          <a:p>
            <a:fld id="{BAB87251-69ED-4350-BB0B-12262A29A328}" type="slidenum">
              <a:rPr kumimoji="1" lang="en-US" smtClean="0"/>
              <a:t>‹#›</a:t>
            </a:fld>
            <a:endParaRPr kumimoji="1" lang="en-US"/>
          </a:p>
        </p:txBody>
      </p:sp>
    </p:spTree>
    <p:extLst>
      <p:ext uri="{BB962C8B-B14F-4D97-AF65-F5344CB8AC3E}">
        <p14:creationId xmlns:p14="http://schemas.microsoft.com/office/powerpoint/2010/main" val="4212251212"/>
      </p:ext>
    </p:extLst>
  </p:cSld>
  <p:clrMap bg1="lt1" tx1="dk1" bg2="lt2" tx2="dk2" accent1="accent1" accent2="accent2" accent3="accent3" accent4="accent4" accent5="accent5" accent6="accent6" hlink="hlink" folHlink="folHlink"/>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AB87251-69ED-4350-BB0B-12262A29A328}" type="slidenum">
              <a:rPr kumimoji="1" lang="en-US" smtClean="0"/>
              <a:t>0</a:t>
            </a:fld>
            <a:endParaRPr kumimoji="1" lang="en-US"/>
          </a:p>
        </p:txBody>
      </p:sp>
    </p:spTree>
    <p:extLst>
      <p:ext uri="{BB962C8B-B14F-4D97-AF65-F5344CB8AC3E}">
        <p14:creationId xmlns:p14="http://schemas.microsoft.com/office/powerpoint/2010/main" val="14804894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6" Type="http://schemas.openxmlformats.org/officeDocument/2006/relationships/image" Target="../media/image14.jpe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jpe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8" name="グループ化 7">
            <a:extLst>
              <a:ext uri="{FF2B5EF4-FFF2-40B4-BE49-F238E27FC236}">
                <a16:creationId xmlns:a16="http://schemas.microsoft.com/office/drawing/2014/main" id="{6F38512C-2C72-40C3-B679-1FEABC48B48C}"/>
              </a:ext>
            </a:extLst>
          </p:cNvPr>
          <p:cNvGrpSpPr/>
          <p:nvPr userDrawn="1"/>
        </p:nvGrpSpPr>
        <p:grpSpPr>
          <a:xfrm>
            <a:off x="2275974" y="5715294"/>
            <a:ext cx="5443286" cy="635369"/>
            <a:chOff x="2456520" y="6387031"/>
            <a:chExt cx="5875085" cy="700377"/>
          </a:xfrm>
        </p:grpSpPr>
        <p:pic>
          <p:nvPicPr>
            <p:cNvPr id="9" name="図 8">
              <a:extLst>
                <a:ext uri="{FF2B5EF4-FFF2-40B4-BE49-F238E27FC236}">
                  <a16:creationId xmlns:a16="http://schemas.microsoft.com/office/drawing/2014/main" id="{48EFA85C-A46F-4AC1-8E75-830689451B28}"/>
                </a:ext>
              </a:extLst>
            </p:cNvPr>
            <p:cNvPicPr>
              <a:picLocks noChangeAspect="1"/>
            </p:cNvPicPr>
            <p:nvPr userDrawn="1"/>
          </p:nvPicPr>
          <p:blipFill rotWithShape="1">
            <a:blip r:embed="rId2"/>
            <a:srcRect l="25425" t="26413" r="27381" b="26835"/>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id="{9F5C018F-8455-43E6-B9B6-228E8AD0436B}"/>
                </a:ext>
              </a:extLst>
            </p:cNvPr>
            <p:cNvPicPr>
              <a:picLocks noChangeAspect="1"/>
            </p:cNvPicPr>
            <p:nvPr userDrawn="1"/>
          </p:nvPicPr>
          <p:blipFill>
            <a:blip r:embed="rId3"/>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id="{34A081C5-EF14-4467-B19D-E35B6B3CBAD1}"/>
                </a:ext>
              </a:extLst>
            </p:cNvPr>
            <p:cNvPicPr>
              <a:picLocks noChangeAspect="1"/>
            </p:cNvPicPr>
            <p:nvPr userDrawn="1"/>
          </p:nvPicPr>
          <p:blipFill>
            <a:blip r:embed="rId4"/>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id="{353D9AAD-EE32-457B-B8B4-29FF67E0F4E9}"/>
                </a:ext>
              </a:extLst>
            </p:cNvPr>
            <p:cNvPicPr>
              <a:picLocks noChangeAspect="1"/>
            </p:cNvPicPr>
            <p:nvPr userDrawn="1"/>
          </p:nvPicPr>
          <p:blipFill>
            <a:blip r:embed="rId5"/>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id="{E3FD0292-C091-43A1-9252-D1D0C6352D0A}"/>
                </a:ext>
              </a:extLst>
            </p:cNvPr>
            <p:cNvPicPr>
              <a:picLocks noChangeAspect="1"/>
            </p:cNvPicPr>
            <p:nvPr userDrawn="1"/>
          </p:nvPicPr>
          <p:blipFill>
            <a:blip r:embed="rId6"/>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id="{76484A44-3003-4277-9737-236918E2A04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045878" y="1359896"/>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958477" y="2714141"/>
            <a:ext cx="7989045" cy="914438"/>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958477" y="2714140"/>
            <a:ext cx="8004988" cy="914439"/>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958477" y="3763721"/>
            <a:ext cx="8004988" cy="391903"/>
          </a:xfrm>
          <a:prstGeom prst="rect">
            <a:avLst/>
          </a:prstGeom>
        </p:spPr>
        <p:txBody>
          <a:bodyPr lIns="0" tIns="0" rIns="0" bIns="0" anchor="ctr" anchorCtr="0"/>
          <a:lstStyle>
            <a:lvl1pPr>
              <a:defRPr sz="1814"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3293265" y="4931489"/>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3293265" y="5192757"/>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2822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F75F7E1-2E3F-4C7C-83A2-E93C310170BA}"/>
              </a:ext>
            </a:extLst>
          </p:cNvPr>
          <p:cNvSpPr txBox="1"/>
          <p:nvPr userDrawn="1"/>
        </p:nvSpPr>
        <p:spPr>
          <a:xfrm>
            <a:off x="9572459" y="6531417"/>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108"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923"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87396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8" name="グループ化 7">
            <a:extLst>
              <a:ext uri="{FF2B5EF4-FFF2-40B4-BE49-F238E27FC236}">
                <a16:creationId xmlns:a16="http://schemas.microsoft.com/office/drawing/2014/main" id="{6F38512C-2C72-40C3-B679-1FEABC48B48C}"/>
              </a:ext>
            </a:extLst>
          </p:cNvPr>
          <p:cNvGrpSpPr/>
          <p:nvPr userDrawn="1"/>
        </p:nvGrpSpPr>
        <p:grpSpPr>
          <a:xfrm>
            <a:off x="2275974" y="5715294"/>
            <a:ext cx="5443286" cy="635369"/>
            <a:chOff x="2456520" y="6387031"/>
            <a:chExt cx="5875085" cy="700377"/>
          </a:xfrm>
        </p:grpSpPr>
        <p:pic>
          <p:nvPicPr>
            <p:cNvPr id="9" name="図 8">
              <a:extLst>
                <a:ext uri="{FF2B5EF4-FFF2-40B4-BE49-F238E27FC236}">
                  <a16:creationId xmlns:a16="http://schemas.microsoft.com/office/drawing/2014/main" id="{48EFA85C-A46F-4AC1-8E75-830689451B28}"/>
                </a:ext>
              </a:extLst>
            </p:cNvPr>
            <p:cNvPicPr>
              <a:picLocks noChangeAspect="1"/>
            </p:cNvPicPr>
            <p:nvPr userDrawn="1"/>
          </p:nvPicPr>
          <p:blipFill rotWithShape="1">
            <a:blip r:embed="rId2"/>
            <a:srcRect l="25425" t="26413" r="27381" b="26835"/>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id="{9F5C018F-8455-43E6-B9B6-228E8AD0436B}"/>
                </a:ext>
              </a:extLst>
            </p:cNvPr>
            <p:cNvPicPr>
              <a:picLocks noChangeAspect="1"/>
            </p:cNvPicPr>
            <p:nvPr userDrawn="1"/>
          </p:nvPicPr>
          <p:blipFill>
            <a:blip r:embed="rId3"/>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id="{34A081C5-EF14-4467-B19D-E35B6B3CBAD1}"/>
                </a:ext>
              </a:extLst>
            </p:cNvPr>
            <p:cNvPicPr>
              <a:picLocks noChangeAspect="1"/>
            </p:cNvPicPr>
            <p:nvPr userDrawn="1"/>
          </p:nvPicPr>
          <p:blipFill>
            <a:blip r:embed="rId4"/>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id="{353D9AAD-EE32-457B-B8B4-29FF67E0F4E9}"/>
                </a:ext>
              </a:extLst>
            </p:cNvPr>
            <p:cNvPicPr>
              <a:picLocks noChangeAspect="1"/>
            </p:cNvPicPr>
            <p:nvPr userDrawn="1"/>
          </p:nvPicPr>
          <p:blipFill>
            <a:blip r:embed="rId5"/>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id="{E3FD0292-C091-43A1-9252-D1D0C6352D0A}"/>
                </a:ext>
              </a:extLst>
            </p:cNvPr>
            <p:cNvPicPr>
              <a:picLocks noChangeAspect="1"/>
            </p:cNvPicPr>
            <p:nvPr userDrawn="1"/>
          </p:nvPicPr>
          <p:blipFill>
            <a:blip r:embed="rId6"/>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id="{76484A44-3003-4277-9737-236918E2A04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045878" y="1359896"/>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958477" y="2714141"/>
            <a:ext cx="7989045" cy="914438"/>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958477" y="2714140"/>
            <a:ext cx="8004988" cy="914439"/>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958477" y="3763721"/>
            <a:ext cx="8004988" cy="391903"/>
          </a:xfrm>
          <a:prstGeom prst="rect">
            <a:avLst/>
          </a:prstGeom>
        </p:spPr>
        <p:txBody>
          <a:bodyPr lIns="0" tIns="0" rIns="0" bIns="0" anchor="ctr" anchorCtr="0"/>
          <a:lstStyle>
            <a:lvl1pPr>
              <a:defRPr sz="1814"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3293265" y="4931489"/>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3293265" y="5192757"/>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634820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958477" y="2645195"/>
            <a:ext cx="7989045" cy="156761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958477" y="2645195"/>
            <a:ext cx="8004988" cy="1567610"/>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481804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3E2C914-D6BF-434B-B748-5B031C7A75D4}"/>
              </a:ext>
            </a:extLst>
          </p:cNvPr>
          <p:cNvGrpSpPr/>
          <p:nvPr userDrawn="1"/>
        </p:nvGrpSpPr>
        <p:grpSpPr>
          <a:xfrm>
            <a:off x="103693" y="196674"/>
            <a:ext cx="9657896" cy="721514"/>
            <a:chOff x="111919" y="216797"/>
            <a:chExt cx="10424028" cy="795336"/>
          </a:xfrm>
        </p:grpSpPr>
        <p:pic>
          <p:nvPicPr>
            <p:cNvPr id="18" name="Picture 11" descr="ç°å¢ç">
              <a:extLst>
                <a:ext uri="{FF2B5EF4-FFF2-40B4-BE49-F238E27FC236}">
                  <a16:creationId xmlns:a16="http://schemas.microsoft.com/office/drawing/2014/main" id="{4DD819AC-A446-46A2-9201-D9B1AB528E0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22" name="直線コネクタ 21">
              <a:extLst>
                <a:ext uri="{FF2B5EF4-FFF2-40B4-BE49-F238E27FC236}">
                  <a16:creationId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id="{665A837A-D774-4985-B30F-35B13836C960}"/>
              </a:ext>
            </a:extLst>
          </p:cNvPr>
          <p:cNvSpPr/>
          <p:nvPr userDrawn="1"/>
        </p:nvSpPr>
        <p:spPr>
          <a:xfrm>
            <a:off x="998831" y="1620608"/>
            <a:ext cx="0" cy="4572197"/>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998831" y="1620608"/>
            <a:ext cx="8004988" cy="4572197"/>
          </a:xfrm>
          <a:prstGeom prst="rect">
            <a:avLst/>
          </a:prstGeom>
        </p:spPr>
        <p:txBody>
          <a:bodyPr lIns="360000" tIns="0" rIns="0" bIns="0"/>
          <a:lstStyle>
            <a:lvl1pPr marL="674004" indent="-674004" algn="l">
              <a:lnSpc>
                <a:spcPct val="100000"/>
              </a:lnSpc>
              <a:spcBef>
                <a:spcPts val="907"/>
              </a:spcBef>
              <a:spcAft>
                <a:spcPts val="0"/>
              </a:spcAft>
              <a:buClr>
                <a:schemeClr val="bg2"/>
              </a:buClr>
              <a:buFont typeface="+mj-lt"/>
              <a:buAutoNum type="arabicPeriod"/>
              <a:defRPr sz="3629"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50025" y="257881"/>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3" name="テキスト ボックス 12">
            <a:extLst>
              <a:ext uri="{FF2B5EF4-FFF2-40B4-BE49-F238E27FC236}">
                <a16:creationId xmlns:a16="http://schemas.microsoft.com/office/drawing/2014/main" id="{C6841155-78B8-4E55-8AA5-0630D1CAA2B9}"/>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923141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84E94A25-457B-4C69-BCBB-B6E75CF3EAE9}"/>
              </a:ext>
            </a:extLst>
          </p:cNvPr>
          <p:cNvGrpSpPr/>
          <p:nvPr userDrawn="1"/>
        </p:nvGrpSpPr>
        <p:grpSpPr>
          <a:xfrm>
            <a:off x="103693" y="-22401"/>
            <a:ext cx="9657896" cy="721514"/>
            <a:chOff x="111919" y="216797"/>
            <a:chExt cx="10424028" cy="795336"/>
          </a:xfrm>
        </p:grpSpPr>
        <p:pic>
          <p:nvPicPr>
            <p:cNvPr id="12" name="Picture 11" descr="ç°å¢ç">
              <a:extLst>
                <a:ext uri="{FF2B5EF4-FFF2-40B4-BE49-F238E27FC236}">
                  <a16:creationId xmlns:a16="http://schemas.microsoft.com/office/drawing/2014/main" id="{07D0D304-6149-4CE8-9131-6501AD8C4D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14" name="直線コネクタ 13">
              <a:extLst>
                <a:ext uri="{FF2B5EF4-FFF2-40B4-BE49-F238E27FC236}">
                  <a16:creationId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0024" y="38806"/>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9" name="テキスト ボックス 8">
            <a:extLst>
              <a:ext uri="{FF2B5EF4-FFF2-40B4-BE49-F238E27FC236}">
                <a16:creationId xmlns:a16="http://schemas.microsoft.com/office/drawing/2014/main" id="{E41608DD-961E-4472-8F5E-70124BAF1F26}"/>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818660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50024" y="29271"/>
            <a:ext cx="8605363" cy="228610"/>
          </a:xfrm>
          <a:prstGeom prst="rect">
            <a:avLst/>
          </a:prstGeom>
        </p:spPr>
        <p:txBody>
          <a:bodyPr lIns="0" tIns="0" rIns="0" bIns="0" anchor="ctr" anchorCtr="0"/>
          <a:lstStyle>
            <a:lvl1pPr algn="l">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id="{6736CFC0-A6A1-408C-90D0-5F3C3EDABEFD}"/>
              </a:ext>
            </a:extLst>
          </p:cNvPr>
          <p:cNvGrpSpPr/>
          <p:nvPr userDrawn="1"/>
        </p:nvGrpSpPr>
        <p:grpSpPr>
          <a:xfrm>
            <a:off x="103693" y="196674"/>
            <a:ext cx="9657896" cy="721514"/>
            <a:chOff x="111919" y="216797"/>
            <a:chExt cx="10424028" cy="795336"/>
          </a:xfrm>
        </p:grpSpPr>
        <p:pic>
          <p:nvPicPr>
            <p:cNvPr id="15" name="Picture 11" descr="ç°å¢ç">
              <a:extLst>
                <a:ext uri="{FF2B5EF4-FFF2-40B4-BE49-F238E27FC236}">
                  <a16:creationId xmlns:a16="http://schemas.microsoft.com/office/drawing/2014/main" id="{2BF78C1F-895C-47B9-BFD6-D818DFB8851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sz="1500"/>
            </a:p>
          </p:txBody>
        </p:sp>
        <p:sp>
          <p:nvSpPr>
            <p:cNvPr id="49" name="フリーフォーム: 図形 48">
              <a:extLst>
                <a:ext uri="{FF2B5EF4-FFF2-40B4-BE49-F238E27FC236}">
                  <a16:creationId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cxnSp>
          <p:nvCxnSpPr>
            <p:cNvPr id="17" name="直線コネクタ 16">
              <a:extLst>
                <a:ext uri="{FF2B5EF4-FFF2-40B4-BE49-F238E27FC236}">
                  <a16:creationId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50024" y="486491"/>
            <a:ext cx="8605363" cy="359244"/>
          </a:xfrm>
          <a:prstGeom prst="rect">
            <a:avLst/>
          </a:prstGeom>
        </p:spPr>
        <p:txBody>
          <a:bodyPr lIns="252000" tIns="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50024" y="257881"/>
            <a:ext cx="8605363" cy="228610"/>
          </a:xfrm>
          <a:prstGeom prst="rect">
            <a:avLst/>
          </a:prstGeom>
        </p:spPr>
        <p:txBody>
          <a:bodyPr lIns="252000" tIns="0" rIns="0" bIns="0" anchor="ctr" anchorCtr="0"/>
          <a:lstStyle>
            <a:lvl1pPr algn="l">
              <a:defRPr sz="127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4" name="コンテンツ プレースホルダー 3">
            <a:extLst>
              <a:ext uri="{FF2B5EF4-FFF2-40B4-BE49-F238E27FC236}">
                <a16:creationId xmlns:a16="http://schemas.microsoft.com/office/drawing/2014/main" id="{BC87C82B-2847-473C-9A48-350F468EE553}"/>
              </a:ext>
            </a:extLst>
          </p:cNvPr>
          <p:cNvSpPr>
            <a:spLocks noGrp="1"/>
          </p:cNvSpPr>
          <p:nvPr>
            <p:ph sz="quarter" idx="13" hasCustomPrompt="1"/>
          </p:nvPr>
        </p:nvSpPr>
        <p:spPr>
          <a:xfrm>
            <a:off x="150024" y="1007807"/>
            <a:ext cx="9605952" cy="1351291"/>
          </a:xfrm>
          <a:prstGeom prst="rect">
            <a:avLst/>
          </a:prstGeom>
          <a:ln w="19050">
            <a:solidFill>
              <a:schemeClr val="tx2"/>
            </a:solidFill>
          </a:ln>
        </p:spPr>
        <p:txBody>
          <a:bodyPr lIns="180000" tIns="180000" rIns="180000" bIns="144000">
            <a:spAutoFit/>
          </a:bodyPr>
          <a:lstStyle>
            <a:lvl1pPr marL="247711" indent="-247711" algn="l">
              <a:lnSpc>
                <a:spcPct val="100000"/>
              </a:lnSpc>
              <a:spcBef>
                <a:spcPts val="544"/>
              </a:spcBef>
              <a:buFont typeface="Wingdings" panose="05000000000000000000" pitchFamily="2" charset="2"/>
              <a:buChar char="n"/>
              <a:defRPr sz="1814"/>
            </a:lvl1pPr>
            <a:lvl2pPr marL="406131" indent="-158420" algn="l">
              <a:lnSpc>
                <a:spcPct val="100000"/>
              </a:lnSpc>
              <a:spcBef>
                <a:spcPts val="363"/>
              </a:spcBef>
              <a:buFont typeface="Arial" panose="020B0604020202020204" pitchFamily="34" charset="0"/>
              <a:buChar char="•"/>
              <a:defRPr sz="1633"/>
            </a:lvl2pPr>
            <a:lvl3pPr marL="626479" indent="-211707" algn="l">
              <a:lnSpc>
                <a:spcPct val="100000"/>
              </a:lnSpc>
              <a:spcBef>
                <a:spcPts val="181"/>
              </a:spcBef>
              <a:buFont typeface="Wingdings" panose="05000000000000000000" pitchFamily="2" charset="2"/>
              <a:buChar char="ü"/>
              <a:defRPr sz="1452"/>
            </a:lvl3pPr>
            <a:lvl4pPr marL="820903" indent="-195864"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19" name="テキスト ボックス 18">
            <a:extLst>
              <a:ext uri="{FF2B5EF4-FFF2-40B4-BE49-F238E27FC236}">
                <a16:creationId xmlns:a16="http://schemas.microsoft.com/office/drawing/2014/main" id="{BD116480-A486-49AB-86A8-ACD4348D1AC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019628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50024" y="172143"/>
            <a:ext cx="9005612"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166204" y="456664"/>
            <a:ext cx="9572632" cy="940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id="{0CF6094D-B943-4965-A2F6-67DD6FF3FF53}"/>
              </a:ext>
            </a:extLst>
          </p:cNvPr>
          <p:cNvPicPr>
            <a:picLocks noChangeAspect="1" noChangeArrowheads="1"/>
          </p:cNvPicPr>
          <p:nvPr userDrawn="1"/>
        </p:nvPicPr>
        <p:blipFill rotWithShape="1">
          <a:blip r:embed="rId2" cstate="hqprint">
            <a:extLst>
              <a:ext uri="{28A0092B-C50C-407E-A947-70E740481C1C}">
                <a14:useLocalDpi xmlns:a14="http://schemas.microsoft.com/office/drawing/2010/main" val="0"/>
              </a:ext>
            </a:extLst>
          </a:blip>
          <a:srcRect t="7572" b="6659"/>
          <a:stretch/>
        </p:blipFill>
        <p:spPr bwMode="auto">
          <a:xfrm>
            <a:off x="9394400" y="137950"/>
            <a:ext cx="368692" cy="298934"/>
          </a:xfrm>
          <a:prstGeom prst="rect">
            <a:avLst/>
          </a:prstGeom>
          <a:noFill/>
          <a:extLst>
            <a:ext uri="{909E8E84-426E-40DD-AFC4-6F175D3DCCD1}">
              <a14:hiddenFill xmlns:a14="http://schemas.microsoft.com/office/drawing/2010/main">
                <a:solidFill>
                  <a:srgbClr val="FFFFFF"/>
                </a:solidFill>
              </a14:hiddenFill>
            </a:ext>
          </a:extLst>
        </p:spPr>
      </p:pic>
      <p:sp>
        <p:nvSpPr>
          <p:cNvPr id="8" name="コンテンツ プレースホルダー 3">
            <a:extLst>
              <a:ext uri="{FF2B5EF4-FFF2-40B4-BE49-F238E27FC236}">
                <a16:creationId xmlns:a16="http://schemas.microsoft.com/office/drawing/2014/main" id="{7FAF1969-C2E3-41AA-AA1A-27BBD721424E}"/>
              </a:ext>
            </a:extLst>
          </p:cNvPr>
          <p:cNvSpPr>
            <a:spLocks noGrp="1"/>
          </p:cNvSpPr>
          <p:nvPr>
            <p:ph sz="quarter" idx="13" hasCustomPrompt="1"/>
          </p:nvPr>
        </p:nvSpPr>
        <p:spPr>
          <a:xfrm>
            <a:off x="150024" y="531387"/>
            <a:ext cx="9605952" cy="1013258"/>
          </a:xfrm>
          <a:prstGeom prst="rect">
            <a:avLst/>
          </a:prstGeom>
          <a:ln w="19050">
            <a:solidFill>
              <a:schemeClr val="tx2"/>
            </a:solidFill>
          </a:ln>
        </p:spPr>
        <p:txBody>
          <a:bodyPr lIns="144000" tIns="144000" rIns="144000" bIns="108000">
            <a:spAutoFit/>
          </a:bodyPr>
          <a:lstStyle>
            <a:lvl1pPr marL="173094" indent="-173094" algn="l">
              <a:lnSpc>
                <a:spcPct val="100000"/>
              </a:lnSpc>
              <a:spcBef>
                <a:spcPts val="544"/>
              </a:spcBef>
              <a:buFont typeface="Wingdings" panose="05000000000000000000" pitchFamily="2" charset="2"/>
              <a:buChar char="n"/>
              <a:defRPr sz="1270"/>
            </a:lvl1pPr>
            <a:lvl2pPr marL="273634" indent="-92172" algn="l">
              <a:lnSpc>
                <a:spcPct val="100000"/>
              </a:lnSpc>
              <a:spcBef>
                <a:spcPts val="363"/>
              </a:spcBef>
              <a:buFont typeface="Arial" panose="020B0604020202020204" pitchFamily="34" charset="0"/>
              <a:buChar char="•"/>
              <a:defRPr sz="1089"/>
            </a:lvl2pPr>
            <a:lvl3pPr marL="446456" indent="-164181" algn="l">
              <a:lnSpc>
                <a:spcPct val="100000"/>
              </a:lnSpc>
              <a:spcBef>
                <a:spcPts val="181"/>
              </a:spcBef>
              <a:buFont typeface="Wingdings" panose="05000000000000000000" pitchFamily="2" charset="2"/>
              <a:buChar char="ü"/>
              <a:defRPr sz="998"/>
            </a:lvl3pPr>
            <a:lvl4pPr marL="601995" indent="-149779" algn="l">
              <a:lnSpc>
                <a:spcPct val="100000"/>
              </a:lnSpc>
              <a:spcBef>
                <a:spcPts val="181"/>
              </a:spcBef>
              <a:buFont typeface="Meiryo UI" panose="020B0604030504040204" pitchFamily="50" charset="-128"/>
              <a:buChar char="※"/>
              <a:tabLst>
                <a:tab pos="443575" algn="l"/>
              </a:tabLst>
              <a:defRPr sz="907"/>
            </a:lvl4pPr>
            <a:lvl5pPr algn="l">
              <a:defRPr sz="1814"/>
            </a:lvl5pPr>
          </a:lstStyle>
          <a:p>
            <a:pPr lvl="0"/>
            <a:r>
              <a:rPr kumimoji="1" lang="ja-JP" altLang="en-US" dirty="0"/>
              <a:t>リード文レベルあり（</a:t>
            </a:r>
            <a:r>
              <a:rPr kumimoji="1" lang="en-US" altLang="ja-JP" dirty="0"/>
              <a:t>Tab</a:t>
            </a:r>
            <a:r>
              <a:rPr kumimoji="1" lang="ja-JP" altLang="en-US" dirty="0"/>
              <a:t>キーで第</a:t>
            </a:r>
            <a:r>
              <a:rPr kumimoji="1" lang="en-US" altLang="ja-JP" dirty="0"/>
              <a:t>4</a:t>
            </a:r>
            <a:r>
              <a:rPr kumimoji="1" lang="ja-JP" altLang="en-US" dirty="0"/>
              <a:t>レベルまで選べます）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9" name="テキスト ボックス 8">
            <a:extLst>
              <a:ext uri="{FF2B5EF4-FFF2-40B4-BE49-F238E27FC236}">
                <a16:creationId xmlns:a16="http://schemas.microsoft.com/office/drawing/2014/main" id="{8458A46B-62AD-48AA-A85B-344E98192258}"/>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312645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50024" y="172143"/>
            <a:ext cx="8905550"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150024" y="6368678"/>
            <a:ext cx="9605952" cy="326585"/>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57884" y="6368678"/>
            <a:ext cx="1078684" cy="326585"/>
          </a:xfrm>
          <a:prstGeom prst="rect">
            <a:avLst/>
          </a:prstGeom>
          <a:noFill/>
        </p:spPr>
        <p:txBody>
          <a:bodyPr wrap="square" lIns="97976" tIns="0" rIns="0" bIns="0" rtlCol="0" anchor="ctr">
            <a:noAutofit/>
          </a:bodyPr>
          <a:lstStyle/>
          <a:p>
            <a:r>
              <a:rPr lang="ja-JP" altLang="en-US" sz="1089"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47475" y="2173436"/>
            <a:ext cx="5021847"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2. </a:t>
            </a:r>
            <a:r>
              <a:rPr lang="ja-JP" altLang="en-US" sz="1371"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323832" y="5458321"/>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50025" y="2432672"/>
            <a:ext cx="5019297" cy="2576498"/>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205099" y="1236259"/>
            <a:ext cx="8538654" cy="653171"/>
          </a:xfrm>
        </p:spPr>
        <p:txBody>
          <a:bodyPr lIns="108000" tIns="36000" rIns="0" bIns="0" anchor="t" anchorCtr="0">
            <a:noAutofit/>
          </a:bodyPr>
          <a:lstStyle>
            <a:lvl1pPr marL="223832" indent="-223832" algn="l">
              <a:lnSpc>
                <a:spcPct val="120000"/>
              </a:lnSpc>
              <a:spcBef>
                <a:spcPts val="0"/>
              </a:spcBef>
              <a:buFont typeface="+mj-ea"/>
              <a:buAutoNum type="circleNumDbPlain"/>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205099" y="1236259"/>
            <a:ext cx="0" cy="653171"/>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50025" y="1399552"/>
            <a:ext cx="1055075" cy="326585"/>
          </a:xfrm>
          <a:prstGeom prst="rect">
            <a:avLst/>
          </a:prstGeom>
          <a:noFill/>
        </p:spPr>
        <p:txBody>
          <a:bodyPr wrap="square" lIns="0" tIns="0" rIns="0" bIns="0" rtlCol="0" anchor="ctr">
            <a:noAutofit/>
          </a:bodyPr>
          <a:lstStyle/>
          <a:p>
            <a:r>
              <a:rPr lang="en-US" altLang="ja-JP" sz="1371" b="1" dirty="0">
                <a:solidFill>
                  <a:schemeClr val="bg2"/>
                </a:solidFill>
                <a:latin typeface="Meiryo UI" panose="020B0604030504040204" pitchFamily="50" charset="-128"/>
                <a:ea typeface="Meiryo UI" panose="020B0604030504040204" pitchFamily="50" charset="-128"/>
              </a:rPr>
              <a:t>1. </a:t>
            </a:r>
            <a:r>
              <a:rPr lang="ja-JP" altLang="en-US" sz="1371"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130426" y="6368678"/>
            <a:ext cx="8605363" cy="326585"/>
          </a:xfrm>
        </p:spPr>
        <p:txBody>
          <a:bodyPr lIns="0" tIns="18000" rIns="108000" bIns="0" anchor="ctr">
            <a:noAutofit/>
          </a:bodyPr>
          <a:lstStyle>
            <a:lvl1pPr marL="0" indent="0" algn="l">
              <a:buNone/>
              <a:defRPr sz="1089"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404194" y="5458321"/>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323832" y="5717548"/>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323832" y="5976775"/>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404194" y="5976775"/>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a16="http://schemas.microsoft.com/office/drawing/2014/main" id="{49DD02CD-CB82-437F-852D-57086C0391BD}"/>
              </a:ext>
            </a:extLst>
          </p:cNvPr>
          <p:cNvCxnSpPr>
            <a:cxnSpLocks/>
          </p:cNvCxnSpPr>
          <p:nvPr userDrawn="1"/>
        </p:nvCxnSpPr>
        <p:spPr>
          <a:xfrm flipH="1">
            <a:off x="147475" y="447259"/>
            <a:ext cx="9591361" cy="18811"/>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47474" y="447259"/>
            <a:ext cx="8938681" cy="293927"/>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17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50024" y="2432672"/>
            <a:ext cx="500311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5565613" y="2432672"/>
            <a:ext cx="4190362" cy="3755733"/>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5553357" y="2432672"/>
            <a:ext cx="4202619"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404193" y="5717548"/>
            <a:ext cx="900561" cy="228610"/>
          </a:xfrm>
          <a:prstGeom prst="rect">
            <a:avLst/>
          </a:prstGeom>
          <a:noFill/>
        </p:spPr>
        <p:txBody>
          <a:bodyPr wrap="none" lIns="0" tIns="0" rIns="0" bIns="0" rtlCol="0" anchor="ctr">
            <a:noAutofit/>
          </a:bodyPr>
          <a:lstStyle/>
          <a:p>
            <a:pPr algn="dist" defTabSz="162741">
              <a:tabLst/>
            </a:pPr>
            <a:r>
              <a:rPr lang="ja-JP" altLang="en-US" sz="1175"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47475" y="5113933"/>
            <a:ext cx="5188618"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3. </a:t>
            </a:r>
            <a:r>
              <a:rPr lang="ja-JP" altLang="en-US" sz="1371"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166204" y="5375201"/>
            <a:ext cx="516988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150024" y="808024"/>
            <a:ext cx="9605950" cy="326585"/>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50024" y="808023"/>
            <a:ext cx="9588810" cy="326585"/>
          </a:xfrm>
        </p:spPr>
        <p:txBody>
          <a:bodyPr lIns="108000" tIns="36000" rIns="108000" bIns="0" anchor="ctr">
            <a:noAutofit/>
          </a:bodyPr>
          <a:lstStyle>
            <a:lvl1pPr marL="0" indent="0" algn="l">
              <a:buNone/>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id="{E4524634-FD36-4E22-9D09-12B514CD191F}"/>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086154" y="132843"/>
            <a:ext cx="672372" cy="674311"/>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5799093" y="2173436"/>
            <a:ext cx="3935786" cy="261268"/>
          </a:xfrm>
        </p:spPr>
        <p:txBody>
          <a:bodyPr lIns="0" tIns="0" rIns="0" bIns="72000" anchor="b" anchorCtr="0">
            <a:normAutofit/>
          </a:bodyPr>
          <a:lstStyle>
            <a:lvl1pPr marL="0" indent="0" algn="l">
              <a:buNone/>
              <a:defRPr sz="137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5565614" y="2173436"/>
            <a:ext cx="4169265" cy="261268"/>
          </a:xfrm>
          <a:prstGeom prst="rect">
            <a:avLst/>
          </a:prstGeom>
          <a:noFill/>
        </p:spPr>
        <p:txBody>
          <a:bodyPr wrap="square" lIns="0" tIns="0" bIns="65317" rtlCol="0" anchor="b" anchorCtr="0">
            <a:noAutofit/>
          </a:bodyPr>
          <a:lstStyle/>
          <a:p>
            <a:pPr algn="l"/>
            <a:r>
              <a:rPr lang="en-US" altLang="ja-JP" sz="1371"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id="{8DAEC8DB-209D-4346-BBA0-580F33B624E7}"/>
              </a:ext>
            </a:extLst>
          </p:cNvPr>
          <p:cNvSpPr>
            <a:spLocks noGrp="1"/>
          </p:cNvSpPr>
          <p:nvPr>
            <p:ph type="body" sz="quarter" idx="30" hasCustomPrompt="1"/>
          </p:nvPr>
        </p:nvSpPr>
        <p:spPr>
          <a:xfrm>
            <a:off x="569264" y="5717548"/>
            <a:ext cx="633728" cy="22861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99823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pic>
        <p:nvPicPr>
          <p:cNvPr id="17" name="Picture 2">
            <a:extLst>
              <a:ext uri="{FF2B5EF4-FFF2-40B4-BE49-F238E27FC236}">
                <a16:creationId xmlns:a16="http://schemas.microsoft.com/office/drawing/2014/main" id="{763CBD03-2A6D-45D7-9768-1358FBBD1C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54892" y="3120324"/>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79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bwMode="white">
          <a:xfrm>
            <a:off x="150024" y="257881"/>
            <a:ext cx="8605363" cy="587854"/>
          </a:xfrm>
          <a:prstGeom prst="rect">
            <a:avLst/>
          </a:prstGeom>
        </p:spPr>
        <p:txBody>
          <a:bodyPr lIns="252000" tIns="36000" rIns="0" bIns="0" anchor="ctr" anchorCtr="0"/>
          <a:lstStyle>
            <a:lvl1pPr algn="l">
              <a:defRPr sz="2540"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50024" y="1007807"/>
            <a:ext cx="9605952" cy="606343"/>
          </a:xfrm>
          <a:prstGeom prst="rect">
            <a:avLst/>
          </a:prstGeom>
          <a:ln w="19050">
            <a:solidFill>
              <a:schemeClr val="tx2"/>
            </a:solidFill>
          </a:ln>
        </p:spPr>
        <p:txBody>
          <a:bodyPr wrap="square" lIns="180000" tIns="180000" rIns="180000" bIns="144000" anchor="t" anchorCtr="0">
            <a:spAutoFit/>
          </a:bodyPr>
          <a:lstStyle>
            <a:lvl1pPr marL="259232" indent="-259232" algn="l">
              <a:lnSpc>
                <a:spcPct val="100000"/>
              </a:lnSpc>
              <a:spcBef>
                <a:spcPts val="544"/>
              </a:spcBef>
              <a:spcAft>
                <a:spcPts val="0"/>
              </a:spcAft>
              <a:buFont typeface="Wingdings" panose="05000000000000000000" pitchFamily="2" charset="2"/>
              <a:buChar char="n"/>
              <a:defRPr sz="1814"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5" name="テキスト ボックス 4">
            <a:extLst>
              <a:ext uri="{FF2B5EF4-FFF2-40B4-BE49-F238E27FC236}">
                <a16:creationId xmlns:a16="http://schemas.microsoft.com/office/drawing/2014/main" id="{E084481B-3BE5-460C-A453-583733FC9DC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425123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958477" y="2645195"/>
            <a:ext cx="7989045" cy="156761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958477" y="2645195"/>
            <a:ext cx="8004988" cy="1567610"/>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47605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3E2C914-D6BF-434B-B748-5B031C7A75D4}"/>
              </a:ext>
            </a:extLst>
          </p:cNvPr>
          <p:cNvGrpSpPr/>
          <p:nvPr userDrawn="1"/>
        </p:nvGrpSpPr>
        <p:grpSpPr>
          <a:xfrm>
            <a:off x="103693" y="196674"/>
            <a:ext cx="9657896" cy="721514"/>
            <a:chOff x="111919" y="216797"/>
            <a:chExt cx="10424028" cy="795336"/>
          </a:xfrm>
        </p:grpSpPr>
        <p:pic>
          <p:nvPicPr>
            <p:cNvPr id="18" name="Picture 11" descr="ç°å¢ç">
              <a:extLst>
                <a:ext uri="{FF2B5EF4-FFF2-40B4-BE49-F238E27FC236}">
                  <a16:creationId xmlns:a16="http://schemas.microsoft.com/office/drawing/2014/main" id="{4DD819AC-A446-46A2-9201-D9B1AB528E0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22" name="直線コネクタ 21">
              <a:extLst>
                <a:ext uri="{FF2B5EF4-FFF2-40B4-BE49-F238E27FC236}">
                  <a16:creationId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id="{665A837A-D774-4985-B30F-35B13836C960}"/>
              </a:ext>
            </a:extLst>
          </p:cNvPr>
          <p:cNvSpPr/>
          <p:nvPr userDrawn="1"/>
        </p:nvSpPr>
        <p:spPr>
          <a:xfrm>
            <a:off x="998831" y="1620608"/>
            <a:ext cx="0" cy="4572197"/>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998831" y="1620608"/>
            <a:ext cx="8004988" cy="4572197"/>
          </a:xfrm>
          <a:prstGeom prst="rect">
            <a:avLst/>
          </a:prstGeom>
        </p:spPr>
        <p:txBody>
          <a:bodyPr lIns="360000" tIns="0" rIns="0" bIns="0"/>
          <a:lstStyle>
            <a:lvl1pPr marL="674004" indent="-674004" algn="l">
              <a:lnSpc>
                <a:spcPct val="100000"/>
              </a:lnSpc>
              <a:spcBef>
                <a:spcPts val="907"/>
              </a:spcBef>
              <a:spcAft>
                <a:spcPts val="0"/>
              </a:spcAft>
              <a:buClr>
                <a:schemeClr val="bg2"/>
              </a:buClr>
              <a:buFont typeface="+mj-lt"/>
              <a:buAutoNum type="arabicPeriod"/>
              <a:defRPr sz="3629"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50025" y="257881"/>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3" name="テキスト ボックス 12">
            <a:extLst>
              <a:ext uri="{FF2B5EF4-FFF2-40B4-BE49-F238E27FC236}">
                <a16:creationId xmlns:a16="http://schemas.microsoft.com/office/drawing/2014/main" id="{C6841155-78B8-4E55-8AA5-0630D1CAA2B9}"/>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9155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84E94A25-457B-4C69-BCBB-B6E75CF3EAE9}"/>
              </a:ext>
            </a:extLst>
          </p:cNvPr>
          <p:cNvGrpSpPr/>
          <p:nvPr userDrawn="1"/>
        </p:nvGrpSpPr>
        <p:grpSpPr>
          <a:xfrm>
            <a:off x="103693" y="-22401"/>
            <a:ext cx="9657896" cy="721514"/>
            <a:chOff x="111919" y="216797"/>
            <a:chExt cx="10424028" cy="795336"/>
          </a:xfrm>
        </p:grpSpPr>
        <p:pic>
          <p:nvPicPr>
            <p:cNvPr id="12" name="Picture 11" descr="ç°å¢ç">
              <a:extLst>
                <a:ext uri="{FF2B5EF4-FFF2-40B4-BE49-F238E27FC236}">
                  <a16:creationId xmlns:a16="http://schemas.microsoft.com/office/drawing/2014/main" id="{07D0D304-6149-4CE8-9131-6501AD8C4D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14" name="直線コネクタ 13">
              <a:extLst>
                <a:ext uri="{FF2B5EF4-FFF2-40B4-BE49-F238E27FC236}">
                  <a16:creationId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0024" y="38806"/>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9" name="テキスト ボックス 8">
            <a:extLst>
              <a:ext uri="{FF2B5EF4-FFF2-40B4-BE49-F238E27FC236}">
                <a16:creationId xmlns:a16="http://schemas.microsoft.com/office/drawing/2014/main" id="{E41608DD-961E-4472-8F5E-70124BAF1F26}"/>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90166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50024" y="29271"/>
            <a:ext cx="8605363" cy="228610"/>
          </a:xfrm>
          <a:prstGeom prst="rect">
            <a:avLst/>
          </a:prstGeom>
        </p:spPr>
        <p:txBody>
          <a:bodyPr lIns="0" tIns="0" rIns="0" bIns="0" anchor="ctr" anchorCtr="0"/>
          <a:lstStyle>
            <a:lvl1pPr algn="l">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id="{6736CFC0-A6A1-408C-90D0-5F3C3EDABEFD}"/>
              </a:ext>
            </a:extLst>
          </p:cNvPr>
          <p:cNvGrpSpPr/>
          <p:nvPr userDrawn="1"/>
        </p:nvGrpSpPr>
        <p:grpSpPr>
          <a:xfrm>
            <a:off x="103693" y="196674"/>
            <a:ext cx="9657896" cy="721514"/>
            <a:chOff x="111919" y="216797"/>
            <a:chExt cx="10424028" cy="795336"/>
          </a:xfrm>
        </p:grpSpPr>
        <p:pic>
          <p:nvPicPr>
            <p:cNvPr id="15" name="Picture 11" descr="ç°å¢ç">
              <a:extLst>
                <a:ext uri="{FF2B5EF4-FFF2-40B4-BE49-F238E27FC236}">
                  <a16:creationId xmlns:a16="http://schemas.microsoft.com/office/drawing/2014/main" id="{2BF78C1F-895C-47B9-BFD6-D818DFB8851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sz="1500"/>
            </a:p>
          </p:txBody>
        </p:sp>
        <p:sp>
          <p:nvSpPr>
            <p:cNvPr id="49" name="フリーフォーム: 図形 48">
              <a:extLst>
                <a:ext uri="{FF2B5EF4-FFF2-40B4-BE49-F238E27FC236}">
                  <a16:creationId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cxnSp>
          <p:nvCxnSpPr>
            <p:cNvPr id="17" name="直線コネクタ 16">
              <a:extLst>
                <a:ext uri="{FF2B5EF4-FFF2-40B4-BE49-F238E27FC236}">
                  <a16:creationId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50024" y="486491"/>
            <a:ext cx="8605363" cy="359244"/>
          </a:xfrm>
          <a:prstGeom prst="rect">
            <a:avLst/>
          </a:prstGeom>
        </p:spPr>
        <p:txBody>
          <a:bodyPr lIns="252000" tIns="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50024" y="257881"/>
            <a:ext cx="8605363" cy="228610"/>
          </a:xfrm>
          <a:prstGeom prst="rect">
            <a:avLst/>
          </a:prstGeom>
        </p:spPr>
        <p:txBody>
          <a:bodyPr lIns="252000" tIns="0" rIns="0" bIns="0" anchor="ctr" anchorCtr="0"/>
          <a:lstStyle>
            <a:lvl1pPr algn="l">
              <a:defRPr sz="127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4" name="コンテンツ プレースホルダー 3">
            <a:extLst>
              <a:ext uri="{FF2B5EF4-FFF2-40B4-BE49-F238E27FC236}">
                <a16:creationId xmlns:a16="http://schemas.microsoft.com/office/drawing/2014/main" id="{BC87C82B-2847-473C-9A48-350F468EE553}"/>
              </a:ext>
            </a:extLst>
          </p:cNvPr>
          <p:cNvSpPr>
            <a:spLocks noGrp="1"/>
          </p:cNvSpPr>
          <p:nvPr>
            <p:ph sz="quarter" idx="13" hasCustomPrompt="1"/>
          </p:nvPr>
        </p:nvSpPr>
        <p:spPr>
          <a:xfrm>
            <a:off x="150024" y="1007807"/>
            <a:ext cx="9605952" cy="1351291"/>
          </a:xfrm>
          <a:prstGeom prst="rect">
            <a:avLst/>
          </a:prstGeom>
          <a:ln w="19050">
            <a:solidFill>
              <a:schemeClr val="tx2"/>
            </a:solidFill>
          </a:ln>
        </p:spPr>
        <p:txBody>
          <a:bodyPr lIns="180000" tIns="180000" rIns="180000" bIns="144000">
            <a:spAutoFit/>
          </a:bodyPr>
          <a:lstStyle>
            <a:lvl1pPr marL="247711" indent="-247711" algn="l">
              <a:lnSpc>
                <a:spcPct val="100000"/>
              </a:lnSpc>
              <a:spcBef>
                <a:spcPts val="544"/>
              </a:spcBef>
              <a:buFont typeface="Wingdings" panose="05000000000000000000" pitchFamily="2" charset="2"/>
              <a:buChar char="n"/>
              <a:defRPr sz="1814"/>
            </a:lvl1pPr>
            <a:lvl2pPr marL="406131" indent="-158420" algn="l">
              <a:lnSpc>
                <a:spcPct val="100000"/>
              </a:lnSpc>
              <a:spcBef>
                <a:spcPts val="363"/>
              </a:spcBef>
              <a:buFont typeface="Arial" panose="020B0604020202020204" pitchFamily="34" charset="0"/>
              <a:buChar char="•"/>
              <a:defRPr sz="1633"/>
            </a:lvl2pPr>
            <a:lvl3pPr marL="626479" indent="-211707" algn="l">
              <a:lnSpc>
                <a:spcPct val="100000"/>
              </a:lnSpc>
              <a:spcBef>
                <a:spcPts val="181"/>
              </a:spcBef>
              <a:buFont typeface="Wingdings" panose="05000000000000000000" pitchFamily="2" charset="2"/>
              <a:buChar char="ü"/>
              <a:defRPr sz="1452"/>
            </a:lvl3pPr>
            <a:lvl4pPr marL="820903" indent="-195864"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19" name="テキスト ボックス 18">
            <a:extLst>
              <a:ext uri="{FF2B5EF4-FFF2-40B4-BE49-F238E27FC236}">
                <a16:creationId xmlns:a16="http://schemas.microsoft.com/office/drawing/2014/main" id="{BD116480-A486-49AB-86A8-ACD4348D1AC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403613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50024" y="172143"/>
            <a:ext cx="9005612"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166204" y="456664"/>
            <a:ext cx="9572632" cy="940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id="{0CF6094D-B943-4965-A2F6-67DD6FF3FF53}"/>
              </a:ext>
            </a:extLst>
          </p:cNvPr>
          <p:cNvPicPr>
            <a:picLocks noChangeAspect="1" noChangeArrowheads="1"/>
          </p:cNvPicPr>
          <p:nvPr userDrawn="1"/>
        </p:nvPicPr>
        <p:blipFill rotWithShape="1">
          <a:blip r:embed="rId2" cstate="hqprint">
            <a:extLst>
              <a:ext uri="{28A0092B-C50C-407E-A947-70E740481C1C}">
                <a14:useLocalDpi xmlns:a14="http://schemas.microsoft.com/office/drawing/2010/main" val="0"/>
              </a:ext>
            </a:extLst>
          </a:blip>
          <a:srcRect t="7572" b="6659"/>
          <a:stretch/>
        </p:blipFill>
        <p:spPr bwMode="auto">
          <a:xfrm>
            <a:off x="9394400" y="137950"/>
            <a:ext cx="368692" cy="298934"/>
          </a:xfrm>
          <a:prstGeom prst="rect">
            <a:avLst/>
          </a:prstGeom>
          <a:noFill/>
          <a:extLst>
            <a:ext uri="{909E8E84-426E-40DD-AFC4-6F175D3DCCD1}">
              <a14:hiddenFill xmlns:a14="http://schemas.microsoft.com/office/drawing/2010/main">
                <a:solidFill>
                  <a:srgbClr val="FFFFFF"/>
                </a:solidFill>
              </a14:hiddenFill>
            </a:ext>
          </a:extLst>
        </p:spPr>
      </p:pic>
      <p:sp>
        <p:nvSpPr>
          <p:cNvPr id="8" name="コンテンツ プレースホルダー 3">
            <a:extLst>
              <a:ext uri="{FF2B5EF4-FFF2-40B4-BE49-F238E27FC236}">
                <a16:creationId xmlns:a16="http://schemas.microsoft.com/office/drawing/2014/main" id="{7FAF1969-C2E3-41AA-AA1A-27BBD721424E}"/>
              </a:ext>
            </a:extLst>
          </p:cNvPr>
          <p:cNvSpPr>
            <a:spLocks noGrp="1"/>
          </p:cNvSpPr>
          <p:nvPr>
            <p:ph sz="quarter" idx="13" hasCustomPrompt="1"/>
          </p:nvPr>
        </p:nvSpPr>
        <p:spPr>
          <a:xfrm>
            <a:off x="150024" y="531387"/>
            <a:ext cx="9605952" cy="1013258"/>
          </a:xfrm>
          <a:prstGeom prst="rect">
            <a:avLst/>
          </a:prstGeom>
          <a:ln w="19050">
            <a:solidFill>
              <a:schemeClr val="tx2"/>
            </a:solidFill>
          </a:ln>
        </p:spPr>
        <p:txBody>
          <a:bodyPr lIns="144000" tIns="144000" rIns="144000" bIns="108000">
            <a:spAutoFit/>
          </a:bodyPr>
          <a:lstStyle>
            <a:lvl1pPr marL="173094" indent="-173094" algn="l">
              <a:lnSpc>
                <a:spcPct val="100000"/>
              </a:lnSpc>
              <a:spcBef>
                <a:spcPts val="544"/>
              </a:spcBef>
              <a:buFont typeface="Wingdings" panose="05000000000000000000" pitchFamily="2" charset="2"/>
              <a:buChar char="n"/>
              <a:defRPr sz="1270"/>
            </a:lvl1pPr>
            <a:lvl2pPr marL="273634" indent="-92172" algn="l">
              <a:lnSpc>
                <a:spcPct val="100000"/>
              </a:lnSpc>
              <a:spcBef>
                <a:spcPts val="363"/>
              </a:spcBef>
              <a:buFont typeface="Arial" panose="020B0604020202020204" pitchFamily="34" charset="0"/>
              <a:buChar char="•"/>
              <a:defRPr sz="1089"/>
            </a:lvl2pPr>
            <a:lvl3pPr marL="446456" indent="-164181" algn="l">
              <a:lnSpc>
                <a:spcPct val="100000"/>
              </a:lnSpc>
              <a:spcBef>
                <a:spcPts val="181"/>
              </a:spcBef>
              <a:buFont typeface="Wingdings" panose="05000000000000000000" pitchFamily="2" charset="2"/>
              <a:buChar char="ü"/>
              <a:defRPr sz="998"/>
            </a:lvl3pPr>
            <a:lvl4pPr marL="601995" indent="-149779" algn="l">
              <a:lnSpc>
                <a:spcPct val="100000"/>
              </a:lnSpc>
              <a:spcBef>
                <a:spcPts val="181"/>
              </a:spcBef>
              <a:buFont typeface="Meiryo UI" panose="020B0604030504040204" pitchFamily="50" charset="-128"/>
              <a:buChar char="※"/>
              <a:tabLst>
                <a:tab pos="443575" algn="l"/>
              </a:tabLst>
              <a:defRPr sz="907"/>
            </a:lvl4pPr>
            <a:lvl5pPr algn="l">
              <a:defRPr sz="1814"/>
            </a:lvl5pPr>
          </a:lstStyle>
          <a:p>
            <a:pPr lvl="0"/>
            <a:r>
              <a:rPr kumimoji="1" lang="ja-JP" altLang="en-US" dirty="0"/>
              <a:t>リード文レベルあり（</a:t>
            </a:r>
            <a:r>
              <a:rPr kumimoji="1" lang="en-US" altLang="ja-JP" dirty="0"/>
              <a:t>Tab</a:t>
            </a:r>
            <a:r>
              <a:rPr kumimoji="1" lang="ja-JP" altLang="en-US" dirty="0"/>
              <a:t>キーで第</a:t>
            </a:r>
            <a:r>
              <a:rPr kumimoji="1" lang="en-US" altLang="ja-JP" dirty="0"/>
              <a:t>4</a:t>
            </a:r>
            <a:r>
              <a:rPr kumimoji="1" lang="ja-JP" altLang="en-US" dirty="0"/>
              <a:t>レベルまで選べます）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
        <p:nvSpPr>
          <p:cNvPr id="9" name="テキスト ボックス 8">
            <a:extLst>
              <a:ext uri="{FF2B5EF4-FFF2-40B4-BE49-F238E27FC236}">
                <a16:creationId xmlns:a16="http://schemas.microsoft.com/office/drawing/2014/main" id="{8458A46B-62AD-48AA-A85B-344E98192258}"/>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37121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50024" y="172143"/>
            <a:ext cx="8905550"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150024" y="6368678"/>
            <a:ext cx="9605952" cy="326585"/>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57884" y="6368678"/>
            <a:ext cx="1078684" cy="326585"/>
          </a:xfrm>
          <a:prstGeom prst="rect">
            <a:avLst/>
          </a:prstGeom>
          <a:noFill/>
        </p:spPr>
        <p:txBody>
          <a:bodyPr wrap="square" lIns="97976" tIns="0" rIns="0" bIns="0" rtlCol="0" anchor="ctr">
            <a:noAutofit/>
          </a:bodyPr>
          <a:lstStyle/>
          <a:p>
            <a:r>
              <a:rPr lang="ja-JP" altLang="en-US" sz="1089"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47475" y="2173436"/>
            <a:ext cx="5021847"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2. </a:t>
            </a:r>
            <a:r>
              <a:rPr lang="ja-JP" altLang="en-US" sz="1371"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323832" y="5458321"/>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50025" y="2432672"/>
            <a:ext cx="5019297" cy="2576498"/>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205099" y="1236259"/>
            <a:ext cx="8538654" cy="653171"/>
          </a:xfrm>
        </p:spPr>
        <p:txBody>
          <a:bodyPr lIns="108000" tIns="36000" rIns="0" bIns="0" anchor="t" anchorCtr="0">
            <a:noAutofit/>
          </a:bodyPr>
          <a:lstStyle>
            <a:lvl1pPr marL="223832" indent="-223832" algn="l">
              <a:lnSpc>
                <a:spcPct val="120000"/>
              </a:lnSpc>
              <a:spcBef>
                <a:spcPts val="0"/>
              </a:spcBef>
              <a:buFont typeface="+mj-ea"/>
              <a:buAutoNum type="circleNumDbPlain"/>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205099" y="1236259"/>
            <a:ext cx="0" cy="653171"/>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50025" y="1399552"/>
            <a:ext cx="1055075" cy="326585"/>
          </a:xfrm>
          <a:prstGeom prst="rect">
            <a:avLst/>
          </a:prstGeom>
          <a:noFill/>
        </p:spPr>
        <p:txBody>
          <a:bodyPr wrap="square" lIns="0" tIns="0" rIns="0" bIns="0" rtlCol="0" anchor="ctr">
            <a:noAutofit/>
          </a:bodyPr>
          <a:lstStyle/>
          <a:p>
            <a:r>
              <a:rPr lang="en-US" altLang="ja-JP" sz="1371" b="1" dirty="0">
                <a:solidFill>
                  <a:schemeClr val="bg2"/>
                </a:solidFill>
                <a:latin typeface="Meiryo UI" panose="020B0604030504040204" pitchFamily="50" charset="-128"/>
                <a:ea typeface="Meiryo UI" panose="020B0604030504040204" pitchFamily="50" charset="-128"/>
              </a:rPr>
              <a:t>1. </a:t>
            </a:r>
            <a:r>
              <a:rPr lang="ja-JP" altLang="en-US" sz="1371"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130426" y="6368678"/>
            <a:ext cx="8605363" cy="326585"/>
          </a:xfrm>
        </p:spPr>
        <p:txBody>
          <a:bodyPr lIns="0" tIns="18000" rIns="108000" bIns="0" anchor="ctr">
            <a:noAutofit/>
          </a:bodyPr>
          <a:lstStyle>
            <a:lvl1pPr marL="0" indent="0" algn="l">
              <a:buNone/>
              <a:defRPr sz="1089"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404194" y="5458321"/>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323832" y="5717548"/>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323832" y="5976775"/>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404194" y="5976775"/>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a16="http://schemas.microsoft.com/office/drawing/2014/main" id="{49DD02CD-CB82-437F-852D-57086C0391BD}"/>
              </a:ext>
            </a:extLst>
          </p:cNvPr>
          <p:cNvCxnSpPr>
            <a:cxnSpLocks/>
          </p:cNvCxnSpPr>
          <p:nvPr userDrawn="1"/>
        </p:nvCxnSpPr>
        <p:spPr>
          <a:xfrm flipH="1">
            <a:off x="147475" y="447259"/>
            <a:ext cx="9591361" cy="18811"/>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47474" y="447259"/>
            <a:ext cx="8938681" cy="293927"/>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17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50024" y="2432672"/>
            <a:ext cx="500311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5565613" y="2432672"/>
            <a:ext cx="4190362" cy="3755733"/>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5553357" y="2432672"/>
            <a:ext cx="4202619"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404193" y="5717548"/>
            <a:ext cx="900561" cy="228610"/>
          </a:xfrm>
          <a:prstGeom prst="rect">
            <a:avLst/>
          </a:prstGeom>
          <a:noFill/>
        </p:spPr>
        <p:txBody>
          <a:bodyPr wrap="none" lIns="0" tIns="0" rIns="0" bIns="0" rtlCol="0" anchor="ctr">
            <a:noAutofit/>
          </a:bodyPr>
          <a:lstStyle/>
          <a:p>
            <a:pPr algn="dist" defTabSz="162741">
              <a:tabLst/>
            </a:pPr>
            <a:r>
              <a:rPr lang="ja-JP" altLang="en-US" sz="1175"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47475" y="5113933"/>
            <a:ext cx="5188618"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3. </a:t>
            </a:r>
            <a:r>
              <a:rPr lang="ja-JP" altLang="en-US" sz="1371"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166204" y="5375201"/>
            <a:ext cx="516988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150024" y="808024"/>
            <a:ext cx="9605950" cy="326585"/>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50024" y="808023"/>
            <a:ext cx="9588810" cy="326585"/>
          </a:xfrm>
        </p:spPr>
        <p:txBody>
          <a:bodyPr lIns="108000" tIns="36000" rIns="108000" bIns="0" anchor="ctr">
            <a:noAutofit/>
          </a:bodyPr>
          <a:lstStyle>
            <a:lvl1pPr marL="0" indent="0" algn="l">
              <a:buNone/>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id="{E4524634-FD36-4E22-9D09-12B514CD191F}"/>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086154" y="132843"/>
            <a:ext cx="672372" cy="674311"/>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5799093" y="2173436"/>
            <a:ext cx="3935786" cy="261268"/>
          </a:xfrm>
        </p:spPr>
        <p:txBody>
          <a:bodyPr lIns="0" tIns="0" rIns="0" bIns="72000" anchor="b" anchorCtr="0">
            <a:normAutofit/>
          </a:bodyPr>
          <a:lstStyle>
            <a:lvl1pPr marL="0" indent="0" algn="l">
              <a:buNone/>
              <a:defRPr sz="137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5565614" y="2173436"/>
            <a:ext cx="4169265" cy="261268"/>
          </a:xfrm>
          <a:prstGeom prst="rect">
            <a:avLst/>
          </a:prstGeom>
          <a:noFill/>
        </p:spPr>
        <p:txBody>
          <a:bodyPr wrap="square" lIns="0" tIns="0" bIns="65317" rtlCol="0" anchor="b" anchorCtr="0">
            <a:noAutofit/>
          </a:bodyPr>
          <a:lstStyle/>
          <a:p>
            <a:pPr algn="l"/>
            <a:r>
              <a:rPr lang="en-US" altLang="ja-JP" sz="1371"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id="{8DAEC8DB-209D-4346-BBA0-580F33B624E7}"/>
              </a:ext>
            </a:extLst>
          </p:cNvPr>
          <p:cNvSpPr>
            <a:spLocks noGrp="1"/>
          </p:cNvSpPr>
          <p:nvPr>
            <p:ph type="body" sz="quarter" idx="30" hasCustomPrompt="1"/>
          </p:nvPr>
        </p:nvSpPr>
        <p:spPr>
          <a:xfrm>
            <a:off x="569264" y="5717548"/>
            <a:ext cx="633728" cy="22861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14040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pic>
        <p:nvPicPr>
          <p:cNvPr id="17" name="Picture 2">
            <a:extLst>
              <a:ext uri="{FF2B5EF4-FFF2-40B4-BE49-F238E27FC236}">
                <a16:creationId xmlns:a16="http://schemas.microsoft.com/office/drawing/2014/main" id="{763CBD03-2A6D-45D7-9768-1358FBBD1C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54892" y="3120324"/>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43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bwMode="white">
          <a:xfrm>
            <a:off x="150024" y="257881"/>
            <a:ext cx="8605363" cy="587854"/>
          </a:xfrm>
          <a:prstGeom prst="rect">
            <a:avLst/>
          </a:prstGeom>
        </p:spPr>
        <p:txBody>
          <a:bodyPr lIns="252000" tIns="36000" rIns="0" bIns="0" anchor="ctr" anchorCtr="0"/>
          <a:lstStyle>
            <a:lvl1pPr algn="l">
              <a:defRPr sz="2540"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50024" y="1007807"/>
            <a:ext cx="9605952" cy="606343"/>
          </a:xfrm>
          <a:prstGeom prst="rect">
            <a:avLst/>
          </a:prstGeom>
          <a:ln w="19050">
            <a:solidFill>
              <a:schemeClr val="tx2"/>
            </a:solidFill>
          </a:ln>
        </p:spPr>
        <p:txBody>
          <a:bodyPr wrap="square" lIns="180000" tIns="180000" rIns="180000" bIns="144000" anchor="t" anchorCtr="0">
            <a:spAutoFit/>
          </a:bodyPr>
          <a:lstStyle>
            <a:lvl1pPr marL="259232" indent="-259232" algn="l">
              <a:lnSpc>
                <a:spcPct val="100000"/>
              </a:lnSpc>
              <a:spcBef>
                <a:spcPts val="544"/>
              </a:spcBef>
              <a:spcAft>
                <a:spcPts val="0"/>
              </a:spcAft>
              <a:buFont typeface="Wingdings" panose="05000000000000000000" pitchFamily="2" charset="2"/>
              <a:buChar char="n"/>
              <a:defRPr sz="1814"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5" name="テキスト ボックス 4">
            <a:extLst>
              <a:ext uri="{FF2B5EF4-FFF2-40B4-BE49-F238E27FC236}">
                <a16:creationId xmlns:a16="http://schemas.microsoft.com/office/drawing/2014/main" id="{E084481B-3BE5-460C-A453-583733FC9DCE}"/>
              </a:ext>
            </a:extLst>
          </p:cNvPr>
          <p:cNvSpPr txBox="1"/>
          <p:nvPr userDrawn="1"/>
        </p:nvSpPr>
        <p:spPr>
          <a:xfrm>
            <a:off x="9572459" y="6531415"/>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12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0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0981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emf"/><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ags" Target="../tags/tag3.xml"/><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25" name="オブジェクト 124" hidden="1">
            <a:extLst>
              <a:ext uri="{FF2B5EF4-FFF2-40B4-BE49-F238E27FC236}">
                <a16:creationId xmlns:a16="http://schemas.microsoft.com/office/drawing/2014/main" id="{F422B468-7A8A-4E40-A361-9AFC8CD6CA3C}"/>
              </a:ext>
            </a:extLst>
          </p:cNvPr>
          <p:cNvGraphicFramePr>
            <a:graphicFrameLocks noChangeAspect="1"/>
          </p:cNvGraphicFramePr>
          <p:nvPr userDrawn="1">
            <p:custDataLst>
              <p:tags r:id="rId12"/>
            </p:custDataLst>
            <p:extLst>
              <p:ext uri="{D42A27DB-BD31-4B8C-83A1-F6EECF244321}">
                <p14:modId xmlns:p14="http://schemas.microsoft.com/office/powerpoint/2010/main" val="2214183679"/>
              </p:ext>
            </p:extLst>
          </p:nvPr>
        </p:nvGraphicFramePr>
        <p:xfrm>
          <a:off x="1471" y="1440"/>
          <a:ext cx="1471" cy="1441"/>
        </p:xfrm>
        <a:graphic>
          <a:graphicData uri="http://schemas.openxmlformats.org/presentationml/2006/ole">
            <mc:AlternateContent xmlns:mc="http://schemas.openxmlformats.org/markup-compatibility/2006">
              <mc:Choice xmlns:v="urn:schemas-microsoft-com:vml" Requires="v">
                <p:oleObj name="think-cell Slide" r:id="rId13" imgW="395" imgH="396" progId="TCLayout.ActiveDocument.1">
                  <p:embed/>
                </p:oleObj>
              </mc:Choice>
              <mc:Fallback>
                <p:oleObj name="think-cell Slide" r:id="rId13" imgW="395" imgH="396" progId="TCLayout.ActiveDocument.1">
                  <p:embed/>
                  <p:pic>
                    <p:nvPicPr>
                      <p:cNvPr id="125" name="オブジェクト 124" hidden="1">
                        <a:extLst>
                          <a:ext uri="{FF2B5EF4-FFF2-40B4-BE49-F238E27FC236}">
                            <a16:creationId xmlns:a16="http://schemas.microsoft.com/office/drawing/2014/main" id="{F422B468-7A8A-4E40-A361-9AFC8CD6CA3C}"/>
                          </a:ext>
                        </a:extLst>
                      </p:cNvPr>
                      <p:cNvPicPr/>
                      <p:nvPr/>
                    </p:nvPicPr>
                    <p:blipFill>
                      <a:blip r:embed="rId14"/>
                      <a:stretch>
                        <a:fillRect/>
                      </a:stretch>
                    </p:blipFill>
                    <p:spPr>
                      <a:xfrm>
                        <a:off x="1471" y="1440"/>
                        <a:ext cx="1471" cy="1441"/>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49883" y="945837"/>
            <a:ext cx="9606235" cy="5749427"/>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spTree>
    <p:extLst>
      <p:ext uri="{BB962C8B-B14F-4D97-AF65-F5344CB8AC3E}">
        <p14:creationId xmlns:p14="http://schemas.microsoft.com/office/powerpoint/2010/main" val="3090608411"/>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2" r:id="rId3"/>
    <p:sldLayoutId id="2147483651" r:id="rId4"/>
    <p:sldLayoutId id="2147483650" r:id="rId5"/>
    <p:sldLayoutId id="2147483655" r:id="rId6"/>
    <p:sldLayoutId id="2147483656" r:id="rId7"/>
    <p:sldLayoutId id="2147483653" r:id="rId8"/>
    <p:sldLayoutId id="2147483658" r:id="rId9"/>
    <p:sldLayoutId id="2147483659" r:id="rId10"/>
  </p:sldLayoutIdLst>
  <p:hf hdr="0" ftr="0" dt="0"/>
  <p:txStyles>
    <p:titleStyle>
      <a:lvl1pPr algn="ctr"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0" indent="0" algn="ctr" defTabSz="914406" rtl="0" eaLnBrk="1" latinLnBrk="0" hangingPunct="1">
        <a:lnSpc>
          <a:spcPct val="90000"/>
        </a:lnSpc>
        <a:spcBef>
          <a:spcPts val="1000"/>
        </a:spcBef>
        <a:buFontTx/>
        <a:buNone/>
        <a:defRPr kumimoji="1" sz="2800" kern="1200">
          <a:solidFill>
            <a:schemeClr val="tx1"/>
          </a:solidFill>
          <a:latin typeface="+mn-lt"/>
          <a:ea typeface="+mn-ea"/>
          <a:cs typeface="+mn-cs"/>
        </a:defRPr>
      </a:lvl1pPr>
      <a:lvl2pPr marL="0" indent="0" algn="l" defTabSz="914406" rtl="0" eaLnBrk="1" latinLnBrk="0" hangingPunct="1">
        <a:lnSpc>
          <a:spcPct val="90000"/>
        </a:lnSpc>
        <a:spcBef>
          <a:spcPts val="500"/>
        </a:spcBef>
        <a:buFontTx/>
        <a:buNone/>
        <a:defRPr kumimoji="1" sz="2400" kern="1200">
          <a:solidFill>
            <a:schemeClr val="tx1"/>
          </a:solidFill>
          <a:latin typeface="+mn-lt"/>
          <a:ea typeface="+mn-ea"/>
          <a:cs typeface="+mn-cs"/>
        </a:defRPr>
      </a:lvl2pPr>
      <a:lvl3pPr marL="0" indent="0" algn="l" defTabSz="914406" rtl="0" eaLnBrk="1" latinLnBrk="0" hangingPunct="1">
        <a:lnSpc>
          <a:spcPct val="90000"/>
        </a:lnSpc>
        <a:spcBef>
          <a:spcPts val="500"/>
        </a:spcBef>
        <a:buFontTx/>
        <a:buNone/>
        <a:defRPr kumimoji="1" sz="2000" kern="1200">
          <a:solidFill>
            <a:schemeClr val="tx1"/>
          </a:solidFill>
          <a:latin typeface="+mn-lt"/>
          <a:ea typeface="+mn-ea"/>
          <a:cs typeface="+mn-cs"/>
        </a:defRPr>
      </a:lvl3pPr>
      <a:lvl4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4pPr>
      <a:lvl5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guide id="3" orient="horz" pos="20" userDrawn="1">
          <p15:clr>
            <a:srgbClr val="F26B43"/>
          </p15:clr>
        </p15:guide>
        <p15:guide id="4" orient="horz" pos="4217" userDrawn="1">
          <p15:clr>
            <a:srgbClr val="F26B43"/>
          </p15:clr>
        </p15:guide>
        <p15:guide id="5" pos="6145" userDrawn="1">
          <p15:clr>
            <a:srgbClr val="F26B43"/>
          </p15:clr>
        </p15:guide>
        <p15:guide id="6" pos="95" userDrawn="1">
          <p15:clr>
            <a:srgbClr val="F26B43"/>
          </p15:clr>
        </p15:guide>
        <p15:guide id="7" orient="horz" pos="63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25" name="オブジェクト 124" hidden="1">
            <a:extLst>
              <a:ext uri="{FF2B5EF4-FFF2-40B4-BE49-F238E27FC236}">
                <a16:creationId xmlns:a16="http://schemas.microsoft.com/office/drawing/2014/main" id="{F422B468-7A8A-4E40-A361-9AFC8CD6CA3C}"/>
              </a:ext>
            </a:extLst>
          </p:cNvPr>
          <p:cNvGraphicFramePr>
            <a:graphicFrameLocks noChangeAspect="1"/>
          </p:cNvGraphicFramePr>
          <p:nvPr userDrawn="1">
            <p:custDataLst>
              <p:tags r:id="rId11"/>
            </p:custDataLst>
            <p:extLst>
              <p:ext uri="{D42A27DB-BD31-4B8C-83A1-F6EECF244321}">
                <p14:modId xmlns:p14="http://schemas.microsoft.com/office/powerpoint/2010/main" val="2214183679"/>
              </p:ext>
            </p:extLst>
          </p:nvPr>
        </p:nvGraphicFramePr>
        <p:xfrm>
          <a:off x="1471" y="1440"/>
          <a:ext cx="1471" cy="1441"/>
        </p:xfrm>
        <a:graphic>
          <a:graphicData uri="http://schemas.openxmlformats.org/presentationml/2006/ole">
            <mc:AlternateContent xmlns:mc="http://schemas.openxmlformats.org/markup-compatibility/2006">
              <mc:Choice xmlns:v="urn:schemas-microsoft-com:vml" Requires="v">
                <p:oleObj name="think-cell スライド" r:id="rId12" imgW="395" imgH="396" progId="TCLayout.ActiveDocument.1">
                  <p:embed/>
                </p:oleObj>
              </mc:Choice>
              <mc:Fallback>
                <p:oleObj name="think-cell スライド" r:id="rId12" imgW="395" imgH="396" progId="TCLayout.ActiveDocument.1">
                  <p:embed/>
                  <p:pic>
                    <p:nvPicPr>
                      <p:cNvPr id="125" name="オブジェクト 124" hidden="1">
                        <a:extLst>
                          <a:ext uri="{FF2B5EF4-FFF2-40B4-BE49-F238E27FC236}">
                            <a16:creationId xmlns:a16="http://schemas.microsoft.com/office/drawing/2014/main" id="{F422B468-7A8A-4E40-A361-9AFC8CD6CA3C}"/>
                          </a:ext>
                        </a:extLst>
                      </p:cNvPr>
                      <p:cNvPicPr/>
                      <p:nvPr/>
                    </p:nvPicPr>
                    <p:blipFill>
                      <a:blip r:embed="rId13"/>
                      <a:stretch>
                        <a:fillRect/>
                      </a:stretch>
                    </p:blipFill>
                    <p:spPr>
                      <a:xfrm>
                        <a:off x="1471" y="1440"/>
                        <a:ext cx="1471" cy="1441"/>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49883" y="945837"/>
            <a:ext cx="9606235" cy="5749427"/>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spTree>
    <p:extLst>
      <p:ext uri="{BB962C8B-B14F-4D97-AF65-F5344CB8AC3E}">
        <p14:creationId xmlns:p14="http://schemas.microsoft.com/office/powerpoint/2010/main" val="3877615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0" indent="0" algn="ctr" defTabSz="914406" rtl="0" eaLnBrk="1" latinLnBrk="0" hangingPunct="1">
        <a:lnSpc>
          <a:spcPct val="90000"/>
        </a:lnSpc>
        <a:spcBef>
          <a:spcPts val="1000"/>
        </a:spcBef>
        <a:buFontTx/>
        <a:buNone/>
        <a:defRPr kumimoji="1" sz="2800" kern="1200">
          <a:solidFill>
            <a:schemeClr val="tx1"/>
          </a:solidFill>
          <a:latin typeface="+mn-lt"/>
          <a:ea typeface="+mn-ea"/>
          <a:cs typeface="+mn-cs"/>
        </a:defRPr>
      </a:lvl1pPr>
      <a:lvl2pPr marL="0" indent="0" algn="l" defTabSz="914406" rtl="0" eaLnBrk="1" latinLnBrk="0" hangingPunct="1">
        <a:lnSpc>
          <a:spcPct val="90000"/>
        </a:lnSpc>
        <a:spcBef>
          <a:spcPts val="500"/>
        </a:spcBef>
        <a:buFontTx/>
        <a:buNone/>
        <a:defRPr kumimoji="1" sz="2400" kern="1200">
          <a:solidFill>
            <a:schemeClr val="tx1"/>
          </a:solidFill>
          <a:latin typeface="+mn-lt"/>
          <a:ea typeface="+mn-ea"/>
          <a:cs typeface="+mn-cs"/>
        </a:defRPr>
      </a:lvl2pPr>
      <a:lvl3pPr marL="0" indent="0" algn="l" defTabSz="914406" rtl="0" eaLnBrk="1" latinLnBrk="0" hangingPunct="1">
        <a:lnSpc>
          <a:spcPct val="90000"/>
        </a:lnSpc>
        <a:spcBef>
          <a:spcPts val="500"/>
        </a:spcBef>
        <a:buFontTx/>
        <a:buNone/>
        <a:defRPr kumimoji="1" sz="2000" kern="1200">
          <a:solidFill>
            <a:schemeClr val="tx1"/>
          </a:solidFill>
          <a:latin typeface="+mn-lt"/>
          <a:ea typeface="+mn-ea"/>
          <a:cs typeface="+mn-cs"/>
        </a:defRPr>
      </a:lvl3pPr>
      <a:lvl4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4pPr>
      <a:lvl5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p15:clr>
            <a:srgbClr val="F26B43"/>
          </p15:clr>
        </p15:guide>
        <p15:guide id="2" orient="horz" pos="2160">
          <p15:clr>
            <a:srgbClr val="F26B43"/>
          </p15:clr>
        </p15:guide>
        <p15:guide id="3" orient="horz" pos="20">
          <p15:clr>
            <a:srgbClr val="F26B43"/>
          </p15:clr>
        </p15:guide>
        <p15:guide id="4" orient="horz" pos="4217">
          <p15:clr>
            <a:srgbClr val="F26B43"/>
          </p15:clr>
        </p15:guide>
        <p15:guide id="5" pos="6145">
          <p15:clr>
            <a:srgbClr val="F26B43"/>
          </p15:clr>
        </p15:guide>
        <p15:guide id="6" pos="95">
          <p15:clr>
            <a:srgbClr val="F26B43"/>
          </p15:clr>
        </p15:guide>
        <p15:guide id="7" orient="horz" pos="63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tags" Target="../tags/tag4.xml"/><Relationship Id="rId5" Type="http://schemas.openxmlformats.org/officeDocument/2006/relationships/image" Target="../media/image15.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a:extLst>
              <a:ext uri="{FF2B5EF4-FFF2-40B4-BE49-F238E27FC236}">
                <a16:creationId xmlns:a16="http://schemas.microsoft.com/office/drawing/2014/main" id="{C942D18C-2C5A-4E0A-916C-B50E7CFBD76C}"/>
              </a:ext>
            </a:extLst>
          </p:cNvPr>
          <p:cNvSpPr/>
          <p:nvPr/>
        </p:nvSpPr>
        <p:spPr>
          <a:xfrm>
            <a:off x="5015154" y="2535147"/>
            <a:ext cx="4878000" cy="1565705"/>
          </a:xfrm>
          <a:prstGeom prst="rect">
            <a:avLst/>
          </a:prstGeom>
          <a:noFill/>
          <a:ln w="9525" cap="flat" cmpd="sng" algn="ctr">
            <a:solidFill>
              <a:srgbClr val="009C89"/>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Clr>
                <a:schemeClr val="tx1"/>
              </a:buClr>
              <a:buFont typeface="+mj-ea"/>
              <a:buAutoNum type="circleNumDbPlain"/>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marL="228600" indent="-228600">
              <a:buClr>
                <a:schemeClr val="tx1"/>
              </a:buClr>
              <a:buFont typeface="+mj-ea"/>
              <a:buAutoNum type="circleNumDbPlain"/>
            </a:pPr>
            <a:endParaRPr lang="en-US" altLang="ja-JP" sz="1200" dirty="0">
              <a:highlight>
                <a:srgbClr val="FFFF00"/>
              </a:highlight>
              <a:latin typeface="Meiryo UI" panose="020B0604030504040204" pitchFamily="50" charset="-128"/>
              <a:ea typeface="Meiryo UI" panose="020B0604030504040204" pitchFamily="50" charset="-128"/>
            </a:endParaRPr>
          </a:p>
          <a:p>
            <a:pPr marL="228600" indent="-228600">
              <a:buClr>
                <a:schemeClr val="tx1"/>
              </a:buClr>
              <a:buFont typeface="+mj-ea"/>
              <a:buAutoNum type="circleNumDbPlain"/>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a:buClr>
                <a:schemeClr val="tx1"/>
              </a:buClr>
            </a:pP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marL="228600" indent="-228600">
              <a:buClr>
                <a:schemeClr val="tx1"/>
              </a:buClr>
              <a:buFont typeface="+mj-ea"/>
              <a:buAutoNum type="circleNumDbPlain" startAt="3"/>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a:t>
            </a:r>
            <a:endParaRPr lang="en-US" altLang="ja-JP" sz="1200" dirty="0">
              <a:highlight>
                <a:srgbClr val="FFFF00"/>
              </a:highlight>
              <a:latin typeface="Meiryo UI" panose="020B0604030504040204" pitchFamily="50" charset="-128"/>
              <a:ea typeface="Meiryo UI" panose="020B0604030504040204" pitchFamily="50" charset="-128"/>
            </a:endParaRPr>
          </a:p>
        </p:txBody>
      </p:sp>
      <p:graphicFrame>
        <p:nvGraphicFramePr>
          <p:cNvPr id="46" name="表 45">
            <a:extLst>
              <a:ext uri="{FF2B5EF4-FFF2-40B4-BE49-F238E27FC236}">
                <a16:creationId xmlns:a16="http://schemas.microsoft.com/office/drawing/2014/main" id="{7D7A5B16-F8B1-3FCF-D4C2-3F0E176815F9}"/>
              </a:ext>
            </a:extLst>
          </p:cNvPr>
          <p:cNvGraphicFramePr>
            <a:graphicFrameLocks noGrp="1"/>
          </p:cNvGraphicFramePr>
          <p:nvPr>
            <p:extLst>
              <p:ext uri="{D42A27DB-BD31-4B8C-83A1-F6EECF244321}">
                <p14:modId xmlns:p14="http://schemas.microsoft.com/office/powerpoint/2010/main" val="1446848141"/>
              </p:ext>
            </p:extLst>
          </p:nvPr>
        </p:nvGraphicFramePr>
        <p:xfrm>
          <a:off x="5002690" y="4418571"/>
          <a:ext cx="4890465" cy="2319132"/>
        </p:xfrm>
        <a:graphic>
          <a:graphicData uri="http://schemas.openxmlformats.org/drawingml/2006/table">
            <a:tbl>
              <a:tblPr firstRow="1" bandRow="1">
                <a:tableStyleId>{5940675A-B579-460E-94D1-54222C63F5DA}</a:tableStyleId>
              </a:tblPr>
              <a:tblGrid>
                <a:gridCol w="815077">
                  <a:extLst>
                    <a:ext uri="{9D8B030D-6E8A-4147-A177-3AD203B41FA5}">
                      <a16:colId xmlns:a16="http://schemas.microsoft.com/office/drawing/2014/main" val="2387327546"/>
                    </a:ext>
                  </a:extLst>
                </a:gridCol>
                <a:gridCol w="815077">
                  <a:extLst>
                    <a:ext uri="{9D8B030D-6E8A-4147-A177-3AD203B41FA5}">
                      <a16:colId xmlns:a16="http://schemas.microsoft.com/office/drawing/2014/main" val="2954671542"/>
                    </a:ext>
                  </a:extLst>
                </a:gridCol>
                <a:gridCol w="815077">
                  <a:extLst>
                    <a:ext uri="{9D8B030D-6E8A-4147-A177-3AD203B41FA5}">
                      <a16:colId xmlns:a16="http://schemas.microsoft.com/office/drawing/2014/main" val="3216918069"/>
                    </a:ext>
                  </a:extLst>
                </a:gridCol>
                <a:gridCol w="815380">
                  <a:extLst>
                    <a:ext uri="{9D8B030D-6E8A-4147-A177-3AD203B41FA5}">
                      <a16:colId xmlns:a16="http://schemas.microsoft.com/office/drawing/2014/main" val="3037716678"/>
                    </a:ext>
                  </a:extLst>
                </a:gridCol>
                <a:gridCol w="814777">
                  <a:extLst>
                    <a:ext uri="{9D8B030D-6E8A-4147-A177-3AD203B41FA5}">
                      <a16:colId xmlns:a16="http://schemas.microsoft.com/office/drawing/2014/main" val="994263824"/>
                    </a:ext>
                  </a:extLst>
                </a:gridCol>
                <a:gridCol w="815077">
                  <a:extLst>
                    <a:ext uri="{9D8B030D-6E8A-4147-A177-3AD203B41FA5}">
                      <a16:colId xmlns:a16="http://schemas.microsoft.com/office/drawing/2014/main" val="270429192"/>
                    </a:ext>
                  </a:extLst>
                </a:gridCol>
              </a:tblGrid>
              <a:tr h="108051">
                <a:tc>
                  <a:txBody>
                    <a:bodyPr/>
                    <a:lstStyle/>
                    <a:p>
                      <a:pPr marL="0" algn="ctr" defTabSz="914406" rtl="0" eaLnBrk="1" latinLnBrk="0" hangingPunct="1">
                        <a:lnSpc>
                          <a:spcPts val="800"/>
                        </a:lnSpc>
                        <a:spcBef>
                          <a:spcPts val="0"/>
                        </a:spcBef>
                      </a:pPr>
                      <a:r>
                        <a:rPr kumimoji="1" lang="en-US" altLang="ja-JP" sz="700" kern="1200" dirty="0">
                          <a:solidFill>
                            <a:schemeClr val="tx1"/>
                          </a:solidFill>
                          <a:latin typeface="+mn-ea"/>
                          <a:ea typeface="+mn-ea"/>
                          <a:cs typeface="+mn-cs"/>
                        </a:rPr>
                        <a:t>2025</a:t>
                      </a:r>
                      <a:r>
                        <a:rPr kumimoji="1" lang="ja-JP" altLang="en-US" sz="700" kern="1200" dirty="0">
                          <a:solidFill>
                            <a:schemeClr val="tx1"/>
                          </a:solidFill>
                          <a:latin typeface="+mn-ea"/>
                          <a:ea typeface="+mn-ea"/>
                          <a:cs typeface="+mn-cs"/>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spcBef>
                          <a:spcPts val="0"/>
                        </a:spcBef>
                      </a:pPr>
                      <a:r>
                        <a:rPr kumimoji="1" lang="en-US" altLang="ja-JP" sz="700" dirty="0">
                          <a:latin typeface="+mn-ea"/>
                          <a:ea typeface="+mn-ea"/>
                        </a:rPr>
                        <a:t>2026</a:t>
                      </a:r>
                      <a:r>
                        <a:rPr kumimoji="1" lang="ja-JP" altLang="en-US" sz="700" dirty="0">
                          <a:latin typeface="+mn-ea"/>
                          <a:ea typeface="+mn-ea"/>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spcBef>
                          <a:spcPts val="0"/>
                        </a:spcBef>
                      </a:pPr>
                      <a:r>
                        <a:rPr kumimoji="1" lang="en-US" altLang="ja-JP" sz="700" dirty="0">
                          <a:latin typeface="+mn-ea"/>
                          <a:ea typeface="+mn-ea"/>
                        </a:rPr>
                        <a:t>2027</a:t>
                      </a:r>
                      <a:r>
                        <a:rPr kumimoji="1" lang="ja-JP" altLang="en-US" sz="700" dirty="0">
                          <a:latin typeface="+mn-ea"/>
                          <a:ea typeface="+mn-ea"/>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spcBef>
                          <a:spcPts val="0"/>
                        </a:spcBef>
                      </a:pPr>
                      <a:r>
                        <a:rPr kumimoji="1" lang="en-US" altLang="ja-JP" sz="700" dirty="0">
                          <a:latin typeface="+mn-ea"/>
                          <a:ea typeface="+mn-ea"/>
                        </a:rPr>
                        <a:t>2028</a:t>
                      </a:r>
                      <a:r>
                        <a:rPr kumimoji="1" lang="ja-JP" altLang="en-US" sz="700" dirty="0">
                          <a:latin typeface="+mn-ea"/>
                          <a:ea typeface="+mn-ea"/>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spcBef>
                          <a:spcPts val="0"/>
                        </a:spcBef>
                      </a:pPr>
                      <a:r>
                        <a:rPr kumimoji="1" lang="en-US" altLang="ja-JP" sz="700" dirty="0">
                          <a:latin typeface="+mn-ea"/>
                          <a:ea typeface="+mn-ea"/>
                        </a:rPr>
                        <a:t>2029</a:t>
                      </a:r>
                      <a:r>
                        <a:rPr kumimoji="1" lang="ja-JP" altLang="en-US" sz="700" dirty="0">
                          <a:latin typeface="+mn-ea"/>
                          <a:ea typeface="+mn-ea"/>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800"/>
                        </a:lnSpc>
                        <a:spcBef>
                          <a:spcPts val="0"/>
                        </a:spcBef>
                      </a:pPr>
                      <a:r>
                        <a:rPr kumimoji="1" lang="en-US" altLang="ja-JP" sz="700" dirty="0">
                          <a:latin typeface="+mn-ea"/>
                          <a:ea typeface="+mn-ea"/>
                        </a:rPr>
                        <a:t>2030</a:t>
                      </a:r>
                      <a:r>
                        <a:rPr kumimoji="1" lang="ja-JP" altLang="en-US" sz="700" dirty="0">
                          <a:latin typeface="+mn-ea"/>
                          <a:ea typeface="+mn-ea"/>
                        </a:rPr>
                        <a:t>年度</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782390"/>
                  </a:ext>
                </a:extLst>
              </a:tr>
              <a:tr h="2211081">
                <a:tc>
                  <a:txBody>
                    <a:bodyPr/>
                    <a:lstStyle/>
                    <a:p>
                      <a:pPr>
                        <a:lnSpc>
                          <a:spcPts val="1000"/>
                        </a:lnSpc>
                        <a:spcBef>
                          <a:spcPts val="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Bef>
                          <a:spcPts val="40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Bef>
                          <a:spcPts val="40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Bef>
                          <a:spcPts val="40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Bef>
                          <a:spcPts val="40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nSpc>
                          <a:spcPct val="100000"/>
                        </a:lnSpc>
                        <a:spcBef>
                          <a:spcPts val="400"/>
                        </a:spcBef>
                      </a:pPr>
                      <a:endParaRPr kumimoji="1" lang="ja-JP" altLang="en-US" sz="9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379840"/>
                  </a:ext>
                </a:extLst>
              </a:tr>
            </a:tbl>
          </a:graphicData>
        </a:graphic>
      </p:graphicFrame>
      <p:graphicFrame>
        <p:nvGraphicFramePr>
          <p:cNvPr id="7" name="オブジェクト 6" hidden="1">
            <a:extLst>
              <a:ext uri="{FF2B5EF4-FFF2-40B4-BE49-F238E27FC236}">
                <a16:creationId xmlns:a16="http://schemas.microsoft.com/office/drawing/2014/main" id="{516AE5A7-377A-459A-A6A2-BE701E1F11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53" imgH="318" progId="TCLayout.ActiveDocument.1">
                  <p:embed/>
                </p:oleObj>
              </mc:Choice>
              <mc:Fallback>
                <p:oleObj name="think-cell スライド" r:id="rId4" imgW="353" imgH="318" progId="TCLayout.ActiveDocument.1">
                  <p:embed/>
                  <p:pic>
                    <p:nvPicPr>
                      <p:cNvPr id="7" name="オブジェクト 6" hidden="1">
                        <a:extLst>
                          <a:ext uri="{FF2B5EF4-FFF2-40B4-BE49-F238E27FC236}">
                            <a16:creationId xmlns:a16="http://schemas.microsoft.com/office/drawing/2014/main" id="{516AE5A7-377A-459A-A6A2-BE701E1F11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2" name="テキスト ボックス 31">
            <a:extLst>
              <a:ext uri="{FF2B5EF4-FFF2-40B4-BE49-F238E27FC236}">
                <a16:creationId xmlns:a16="http://schemas.microsoft.com/office/drawing/2014/main" id="{FDE75C00-4F47-4DE2-9848-6ABB05D881A2}"/>
              </a:ext>
            </a:extLst>
          </p:cNvPr>
          <p:cNvSpPr txBox="1"/>
          <p:nvPr/>
        </p:nvSpPr>
        <p:spPr>
          <a:xfrm>
            <a:off x="10659" y="2546253"/>
            <a:ext cx="4896000" cy="2123658"/>
          </a:xfrm>
          <a:prstGeom prst="rect">
            <a:avLst/>
          </a:prstGeom>
          <a:noFill/>
          <a:ln w="9525">
            <a:solidFill>
              <a:srgbClr val="009C89"/>
            </a:solidFill>
          </a:ln>
        </p:spPr>
        <p:txBody>
          <a:bodyPr wrap="square">
            <a:spAutoFit/>
          </a:bodyPr>
          <a:lstStyle/>
          <a:p>
            <a:pPr marL="228600" indent="-228600">
              <a:buClr>
                <a:schemeClr val="tx1"/>
              </a:buClr>
              <a:buFont typeface="+mj-ea"/>
              <a:buAutoNum type="circleNumDbPlain"/>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〇〇〇〇〇〇〇〇〇〇〇〇〇〇〇〇〇〇〇〇〇〇〇〇〇〇〇〇〇〇〇〇〇〇〇〇〇〇〇〇〇〇〇〇〇〇〇〇〇〇〇〇〇〇〇〇〇〇〇〇〇〇〇〇〇〇〇〇〇〇〇〇〇〇〇〇〇〇〇〇〇〇〇</a:t>
            </a:r>
            <a:r>
              <a:rPr lang="ja-JP" altLang="en-US" sz="1200" dirty="0">
                <a:highlight>
                  <a:srgbClr val="FFFF00"/>
                </a:highlight>
                <a:latin typeface="Meiryo UI" panose="020B0604030504040204" pitchFamily="50" charset="-128"/>
                <a:ea typeface="Meiryo UI" panose="020B0604030504040204" pitchFamily="50" charset="-128"/>
              </a:rPr>
              <a:t>　</a:t>
            </a:r>
            <a:endParaRPr lang="en-US" altLang="ja-JP" sz="1200" dirty="0">
              <a:highlight>
                <a:srgbClr val="FFFF00"/>
              </a:highlight>
              <a:latin typeface="Meiryo UI" panose="020B0604030504040204" pitchFamily="50" charset="-128"/>
              <a:ea typeface="Meiryo UI" panose="020B0604030504040204" pitchFamily="50" charset="-128"/>
            </a:endParaRPr>
          </a:p>
          <a:p>
            <a:pPr marL="228600" indent="-228600">
              <a:buClr>
                <a:schemeClr val="tx1"/>
              </a:buClr>
              <a:buFont typeface="+mj-ea"/>
              <a:buAutoNum type="circleNumDbPlain"/>
            </a:pPr>
            <a:endParaRPr lang="en-US" altLang="ja-JP" sz="1200" dirty="0">
              <a:highlight>
                <a:srgbClr val="FFFF00"/>
              </a:highlight>
              <a:latin typeface="Meiryo UI" panose="020B0604030504040204" pitchFamily="50" charset="-128"/>
              <a:ea typeface="Meiryo UI" panose="020B0604030504040204" pitchFamily="50" charset="-128"/>
            </a:endParaRPr>
          </a:p>
          <a:p>
            <a:pPr marL="228600" indent="-228600">
              <a:buClr>
                <a:schemeClr val="tx1"/>
              </a:buClr>
              <a:buFont typeface="+mj-ea"/>
              <a:buAutoNum type="circleNumDbPlain"/>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a:buClr>
                <a:schemeClr val="tx1"/>
              </a:buClr>
            </a:pPr>
            <a:r>
              <a:rPr kumimoji="1" lang="ja-JP" altLang="en-US" sz="1200" dirty="0">
                <a:solidFill>
                  <a:schemeClr val="tx1"/>
                </a:solidFill>
                <a:highlight>
                  <a:srgbClr val="FFFFFF"/>
                </a:highlight>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a:buClr>
                <a:schemeClr val="tx1"/>
              </a:buClr>
            </a:pPr>
            <a:r>
              <a:rPr kumimoji="1" lang="ja-JP" altLang="en-US" sz="1200" dirty="0">
                <a:solidFill>
                  <a:schemeClr val="tx1"/>
                </a:solidFill>
                <a:highlight>
                  <a:srgbClr val="FFFFFF"/>
                </a:highlight>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lang="en-US" altLang="ja-JP" sz="1200" dirty="0">
              <a:highlight>
                <a:srgbClr val="FFFF00"/>
              </a:highlight>
              <a:latin typeface="Meiryo UI" panose="020B0604030504040204" pitchFamily="50" charset="-128"/>
              <a:ea typeface="Meiryo UI" panose="020B0604030504040204" pitchFamily="50" charset="-128"/>
            </a:endParaRPr>
          </a:p>
          <a:p>
            <a:pPr>
              <a:buClr>
                <a:schemeClr val="tx1"/>
              </a:buClr>
            </a:pPr>
            <a:endParaRPr lang="en-US" altLang="ja-JP" sz="1200" dirty="0">
              <a:highlight>
                <a:srgbClr val="FFFF00"/>
              </a:highlight>
              <a:latin typeface="Meiryo UI" panose="020B0604030504040204" pitchFamily="50" charset="-128"/>
              <a:ea typeface="Meiryo UI" panose="020B0604030504040204" pitchFamily="50" charset="-128"/>
            </a:endParaRPr>
          </a:p>
          <a:p>
            <a:pPr marL="228600" indent="-228600">
              <a:buClr>
                <a:schemeClr val="tx1"/>
              </a:buClr>
              <a:buFont typeface="+mj-ea"/>
              <a:buAutoNum type="circleNumDbPlain" startAt="3"/>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a:buClr>
                <a:schemeClr val="tx1"/>
              </a:buClr>
            </a:pPr>
            <a:r>
              <a:rPr kumimoji="1" lang="ja-JP" altLang="en-US" sz="1200" dirty="0">
                <a:solidFill>
                  <a:schemeClr val="tx1"/>
                </a:solidFill>
                <a:highlight>
                  <a:srgbClr val="FFFFFF"/>
                </a:highlight>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kumimoji="1" lang="en-US" altLang="ja-JP" sz="1200" dirty="0">
              <a:solidFill>
                <a:schemeClr val="tx1"/>
              </a:solidFill>
              <a:highlight>
                <a:srgbClr val="C0C0C0"/>
              </a:highlight>
              <a:latin typeface="ＭＳ ゴシック" panose="020B0609070205080204" pitchFamily="49" charset="-128"/>
              <a:ea typeface="ＭＳ ゴシック" panose="020B0609070205080204" pitchFamily="49" charset="-128"/>
            </a:endParaRPr>
          </a:p>
          <a:p>
            <a:pPr>
              <a:buClr>
                <a:schemeClr val="tx1"/>
              </a:buClr>
            </a:pPr>
            <a:r>
              <a:rPr kumimoji="1" lang="ja-JP" altLang="en-US" sz="1200" dirty="0">
                <a:solidFill>
                  <a:schemeClr val="tx1"/>
                </a:solidFill>
                <a:highlight>
                  <a:srgbClr val="FFFFFF"/>
                </a:highlight>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a:t>
            </a:r>
            <a:endParaRPr lang="en-US" altLang="ja-JP" sz="1200" dirty="0">
              <a:highlight>
                <a:srgbClr val="FFFF00"/>
              </a:highlight>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78921656-0DB1-4262-82B3-100B52F0FB2A}"/>
              </a:ext>
            </a:extLst>
          </p:cNvPr>
          <p:cNvSpPr/>
          <p:nvPr/>
        </p:nvSpPr>
        <p:spPr>
          <a:xfrm>
            <a:off x="0" y="264783"/>
            <a:ext cx="9906000" cy="299853"/>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highlight>
                  <a:srgbClr val="C0C0C0"/>
                </a:highlight>
                <a:latin typeface="Meiryo UI" panose="020B0604030504040204" pitchFamily="50" charset="-128"/>
                <a:ea typeface="Meiryo UI" panose="020B0604030504040204" pitchFamily="50" charset="-128"/>
                <a:sym typeface="Wingdings" panose="05000000000000000000" pitchFamily="2" charset="2"/>
              </a:rPr>
              <a:t>（主たる提案者名）</a:t>
            </a:r>
            <a:r>
              <a:rPr lang="ja-JP" altLang="en-US" sz="1600" b="1" dirty="0">
                <a:latin typeface="Meiryo UI" panose="020B0604030504040204" pitchFamily="50" charset="-128"/>
                <a:ea typeface="Meiryo UI" panose="020B0604030504040204" pitchFamily="50" charset="-128"/>
                <a:sym typeface="Wingdings" panose="05000000000000000000" pitchFamily="2" charset="2"/>
              </a:rPr>
              <a:t>：</a:t>
            </a:r>
            <a:r>
              <a:rPr lang="ja-JP" altLang="en-US" sz="1600" b="1" dirty="0">
                <a:highlight>
                  <a:srgbClr val="C0C0C0"/>
                </a:highlight>
                <a:latin typeface="Meiryo UI" panose="020B0604030504040204" pitchFamily="50" charset="-128"/>
                <a:ea typeface="Meiryo UI" panose="020B0604030504040204" pitchFamily="50" charset="-128"/>
                <a:sym typeface="Wingdings" panose="05000000000000000000" pitchFamily="2" charset="2"/>
              </a:rPr>
              <a:t>（タイトル）</a:t>
            </a:r>
          </a:p>
        </p:txBody>
      </p:sp>
      <p:sp>
        <p:nvSpPr>
          <p:cNvPr id="4" name="正方形/長方形 3">
            <a:extLst>
              <a:ext uri="{FF2B5EF4-FFF2-40B4-BE49-F238E27FC236}">
                <a16:creationId xmlns:a16="http://schemas.microsoft.com/office/drawing/2014/main" id="{84DCDE3F-F706-4AE8-8357-3A422C87139D}"/>
              </a:ext>
            </a:extLst>
          </p:cNvPr>
          <p:cNvSpPr/>
          <p:nvPr/>
        </p:nvSpPr>
        <p:spPr>
          <a:xfrm>
            <a:off x="4466" y="2325363"/>
            <a:ext cx="4914000" cy="226800"/>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200" b="1" dirty="0">
                <a:latin typeface="Meiryo UI" panose="020B0604030504040204" pitchFamily="50" charset="-128"/>
                <a:ea typeface="Meiryo UI" panose="020B0604030504040204" pitchFamily="50" charset="-128"/>
              </a:rPr>
              <a:t>１．民生部門電力の脱炭素化に関する主な取組</a:t>
            </a:r>
            <a:endParaRPr lang="en-US" sz="1200" b="1"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238268B9-A3E6-4E3D-95BF-01DAB33D63FE}"/>
              </a:ext>
            </a:extLst>
          </p:cNvPr>
          <p:cNvSpPr/>
          <p:nvPr/>
        </p:nvSpPr>
        <p:spPr>
          <a:xfrm>
            <a:off x="8706" y="4939925"/>
            <a:ext cx="4914000" cy="224852"/>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200" b="1" dirty="0">
                <a:latin typeface="Meiryo UI" panose="020B0604030504040204" pitchFamily="50" charset="-128"/>
                <a:ea typeface="Meiryo UI" panose="020B0604030504040204" pitchFamily="50" charset="-128"/>
              </a:rPr>
              <a:t>２．民生部門電力以外の脱炭素化に関する主な取組</a:t>
            </a:r>
            <a:endParaRPr lang="en-US" sz="1200" b="1"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C9C0C600-B0CA-4B42-B2FD-A8FF50830BEE}"/>
              </a:ext>
            </a:extLst>
          </p:cNvPr>
          <p:cNvSpPr/>
          <p:nvPr/>
        </p:nvSpPr>
        <p:spPr>
          <a:xfrm>
            <a:off x="5005227" y="4195012"/>
            <a:ext cx="4896000" cy="226800"/>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200" b="1" dirty="0">
                <a:solidFill>
                  <a:schemeClr val="bg1"/>
                </a:solidFill>
                <a:latin typeface="Meiryo UI" panose="020B0604030504040204" pitchFamily="50" charset="-128"/>
                <a:ea typeface="Meiryo UI" panose="020B0604030504040204" pitchFamily="50" charset="-128"/>
              </a:rPr>
              <a:t>４．主な取組のスケジュール</a:t>
            </a:r>
            <a:endParaRPr lang="en-US" sz="1200" b="1" dirty="0">
              <a:solidFill>
                <a:schemeClr val="bg1"/>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BA8A10F8-15D1-4A0A-AB11-C01A42F083E7}"/>
              </a:ext>
            </a:extLst>
          </p:cNvPr>
          <p:cNvSpPr/>
          <p:nvPr/>
        </p:nvSpPr>
        <p:spPr>
          <a:xfrm>
            <a:off x="5008342" y="2330547"/>
            <a:ext cx="4896000" cy="226800"/>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200" b="1" dirty="0">
                <a:latin typeface="Meiryo UI" panose="020B0604030504040204" pitchFamily="50" charset="-128"/>
                <a:ea typeface="Meiryo UI" panose="020B0604030504040204" pitchFamily="50" charset="-128"/>
              </a:rPr>
              <a:t>３．取組により期待される主な効果</a:t>
            </a:r>
            <a:endParaRPr lang="en-US" altLang="ja-JP" sz="1200" b="1" dirty="0">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BF3EEC38-7847-4AC7-B480-83189321DBDD}"/>
              </a:ext>
            </a:extLst>
          </p:cNvPr>
          <p:cNvSpPr/>
          <p:nvPr/>
        </p:nvSpPr>
        <p:spPr>
          <a:xfrm>
            <a:off x="10368" y="1220254"/>
            <a:ext cx="9895632" cy="242691"/>
          </a:xfrm>
          <a:prstGeom prst="rect">
            <a:avLst/>
          </a:prstGeom>
          <a:solidFill>
            <a:schemeClr val="tx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200" b="1" dirty="0">
                <a:latin typeface="Meiryo UI" panose="020B0604030504040204" pitchFamily="50" charset="-128"/>
                <a:ea typeface="Meiryo UI" panose="020B0604030504040204" pitchFamily="50" charset="-128"/>
              </a:rPr>
              <a:t>取組の全体像</a:t>
            </a:r>
            <a:endParaRPr lang="en-US" sz="1200" b="1" dirty="0">
              <a:latin typeface="Meiryo UI" panose="020B0604030504040204" pitchFamily="50" charset="-128"/>
              <a:ea typeface="Meiryo UI" panose="020B0604030504040204" pitchFamily="50" charset="-128"/>
            </a:endParaRPr>
          </a:p>
        </p:txBody>
      </p:sp>
      <p:grpSp>
        <p:nvGrpSpPr>
          <p:cNvPr id="17" name="グループ化 16">
            <a:extLst>
              <a:ext uri="{FF2B5EF4-FFF2-40B4-BE49-F238E27FC236}">
                <a16:creationId xmlns:a16="http://schemas.microsoft.com/office/drawing/2014/main" id="{07629E70-83D1-4CD8-B310-9DC523E3C592}"/>
              </a:ext>
            </a:extLst>
          </p:cNvPr>
          <p:cNvGrpSpPr/>
          <p:nvPr/>
        </p:nvGrpSpPr>
        <p:grpSpPr>
          <a:xfrm>
            <a:off x="5002532" y="4667760"/>
            <a:ext cx="4842448" cy="207871"/>
            <a:chOff x="5043995" y="4734903"/>
            <a:chExt cx="3033835" cy="173498"/>
          </a:xfrm>
        </p:grpSpPr>
        <p:cxnSp>
          <p:nvCxnSpPr>
            <p:cNvPr id="18" name="直線矢印コネクタ 17">
              <a:extLst>
                <a:ext uri="{FF2B5EF4-FFF2-40B4-BE49-F238E27FC236}">
                  <a16:creationId xmlns:a16="http://schemas.microsoft.com/office/drawing/2014/main" id="{7337AB9D-422C-41B8-917E-7B5EC3B8D2A7}"/>
                </a:ext>
              </a:extLst>
            </p:cNvPr>
            <p:cNvCxnSpPr>
              <a:cxnSpLocks/>
            </p:cNvCxnSpPr>
            <p:nvPr/>
          </p:nvCxnSpPr>
          <p:spPr bwMode="gray">
            <a:xfrm>
              <a:off x="5043995" y="4820991"/>
              <a:ext cx="3033835" cy="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3431D56E-B69C-477E-9A45-A0AFED879100}"/>
                </a:ext>
              </a:extLst>
            </p:cNvPr>
            <p:cNvSpPr txBox="1"/>
            <p:nvPr/>
          </p:nvSpPr>
          <p:spPr bwMode="gray">
            <a:xfrm>
              <a:off x="5969000" y="4734903"/>
              <a:ext cx="1183825" cy="173498"/>
            </a:xfrm>
            <a:prstGeom prst="rect">
              <a:avLst/>
            </a:prstGeom>
            <a:solidFill>
              <a:schemeClr val="bg1"/>
            </a:solidFill>
            <a:ln>
              <a:solidFill>
                <a:srgbClr val="0070C0"/>
              </a:solidFill>
            </a:ln>
          </p:spPr>
          <p:txBody>
            <a:bodyPr wrap="square" lIns="0" tIns="0" rIns="0" bIns="0" rtlCol="0" anchor="ctr" anchorCtr="0">
              <a:noAutofit/>
            </a:bodyPr>
            <a:lstStyle/>
            <a:p>
              <a:pPr algn="ctr"/>
              <a:r>
                <a:rPr kumimoji="1" lang="ja-JP" altLang="en-US" sz="800" dirty="0"/>
                <a:t>（取組内容）</a:t>
              </a:r>
            </a:p>
          </p:txBody>
        </p:sp>
      </p:grpSp>
      <p:graphicFrame>
        <p:nvGraphicFramePr>
          <p:cNvPr id="13" name="表 7">
            <a:extLst>
              <a:ext uri="{FF2B5EF4-FFF2-40B4-BE49-F238E27FC236}">
                <a16:creationId xmlns:a16="http://schemas.microsoft.com/office/drawing/2014/main" id="{71934646-6739-8627-75D4-3DB88F160171}"/>
              </a:ext>
            </a:extLst>
          </p:cNvPr>
          <p:cNvGraphicFramePr>
            <a:graphicFrameLocks noGrp="1"/>
          </p:cNvGraphicFramePr>
          <p:nvPr>
            <p:extLst>
              <p:ext uri="{D42A27DB-BD31-4B8C-83A1-F6EECF244321}">
                <p14:modId xmlns:p14="http://schemas.microsoft.com/office/powerpoint/2010/main" val="4284410091"/>
              </p:ext>
            </p:extLst>
          </p:nvPr>
        </p:nvGraphicFramePr>
        <p:xfrm>
          <a:off x="52658" y="595377"/>
          <a:ext cx="9792322" cy="570720"/>
        </p:xfrm>
        <a:graphic>
          <a:graphicData uri="http://schemas.openxmlformats.org/drawingml/2006/table">
            <a:tbl>
              <a:tblPr firstRow="1" bandRow="1">
                <a:tableStyleId>{5940675A-B579-460E-94D1-54222C63F5DA}</a:tableStyleId>
              </a:tblPr>
              <a:tblGrid>
                <a:gridCol w="1760517">
                  <a:extLst>
                    <a:ext uri="{9D8B030D-6E8A-4147-A177-3AD203B41FA5}">
                      <a16:colId xmlns:a16="http://schemas.microsoft.com/office/drawing/2014/main" val="972230603"/>
                    </a:ext>
                  </a:extLst>
                </a:gridCol>
                <a:gridCol w="219417">
                  <a:extLst>
                    <a:ext uri="{9D8B030D-6E8A-4147-A177-3AD203B41FA5}">
                      <a16:colId xmlns:a16="http://schemas.microsoft.com/office/drawing/2014/main" val="1200266926"/>
                    </a:ext>
                  </a:extLst>
                </a:gridCol>
                <a:gridCol w="7812388">
                  <a:extLst>
                    <a:ext uri="{9D8B030D-6E8A-4147-A177-3AD203B41FA5}">
                      <a16:colId xmlns:a16="http://schemas.microsoft.com/office/drawing/2014/main" val="1864739799"/>
                    </a:ext>
                  </a:extLst>
                </a:gridCol>
              </a:tblGrid>
              <a:tr h="193920">
                <a:tc>
                  <a:txBody>
                    <a:bodyPr/>
                    <a:lstStyle/>
                    <a:p>
                      <a:pPr algn="dist"/>
                      <a:r>
                        <a:rPr kumimoji="1" lang="ja-JP" altLang="en-US" sz="1200" b="0" dirty="0">
                          <a:solidFill>
                            <a:schemeClr val="tx1"/>
                          </a:solidFill>
                        </a:rPr>
                        <a:t>脱炭素先行地域の対象</a:t>
                      </a:r>
                      <a:endParaRPr kumimoji="1" lang="ja-JP" altLang="en-US" sz="1200" b="0" dirty="0">
                        <a:solidFill>
                          <a:schemeClr val="tx1"/>
                        </a:solidFill>
                        <a:latin typeface="+mn-ea"/>
                        <a:ea typeface="+mn-ea"/>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b="0" dirty="0">
                          <a:solidFill>
                            <a:schemeClr val="tx1"/>
                          </a:solidFill>
                          <a:latin typeface="+mn-ea"/>
                          <a:ea typeface="+mn-ea"/>
                        </a:rPr>
                        <a:t>：</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1200" b="1" spc="0" dirty="0">
                          <a:solidFill>
                            <a:schemeClr val="tx1"/>
                          </a:solidFill>
                          <a:highlight>
                            <a:srgbClr val="C0C0C0"/>
                          </a:highlight>
                          <a:latin typeface="+mn-ea"/>
                          <a:ea typeface="+mn-ea"/>
                        </a:rPr>
                        <a:t>○○エリア</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4780862"/>
                  </a:ext>
                </a:extLst>
              </a:tr>
              <a:tr h="0">
                <a:tc>
                  <a:txBody>
                    <a:bodyPr/>
                    <a:lstStyle/>
                    <a:p>
                      <a:pPr algn="dist"/>
                      <a:r>
                        <a:rPr kumimoji="1" lang="ja-JP" altLang="en-US" sz="1200" dirty="0">
                          <a:solidFill>
                            <a:schemeClr val="tx1"/>
                          </a:solidFill>
                        </a:rPr>
                        <a:t>主なエネルギー需要家</a:t>
                      </a:r>
                      <a:endParaRPr kumimoji="1" lang="ja-JP" altLang="en-US" sz="1200" dirty="0">
                        <a:solidFill>
                          <a:schemeClr val="tx1"/>
                        </a:solidFill>
                        <a:latin typeface="+mn-ea"/>
                        <a:ea typeface="+mn-ea"/>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solidFill>
                            <a:schemeClr val="tx1"/>
                          </a:solidFill>
                          <a:latin typeface="+mn-ea"/>
                          <a:ea typeface="+mn-ea"/>
                        </a:rPr>
                        <a:t>：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1200" b="1" spc="0" dirty="0">
                          <a:solidFill>
                            <a:schemeClr val="tx1"/>
                          </a:solidFill>
                          <a:highlight>
                            <a:srgbClr val="C0C0C0"/>
                          </a:highlight>
                          <a:latin typeface="+mn-ea"/>
                          <a:ea typeface="+mn-ea"/>
                        </a:rPr>
                        <a:t>戸建住宅○戸、集合住宅○棟○戸、民間施設○施設、公共施設○施設</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6143191"/>
                  </a:ext>
                </a:extLst>
              </a:tr>
              <a:tr h="193920">
                <a:tc>
                  <a:txBody>
                    <a:bodyPr/>
                    <a:lstStyle/>
                    <a:p>
                      <a:pPr algn="dist"/>
                      <a:r>
                        <a:rPr kumimoji="1" lang="ja-JP" altLang="en-US" sz="1200" dirty="0">
                          <a:solidFill>
                            <a:schemeClr val="tx1"/>
                          </a:solidFill>
                          <a:latin typeface="+mn-ea"/>
                          <a:ea typeface="+mn-ea"/>
                        </a:rPr>
                        <a:t>共同提案者</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solidFill>
                            <a:schemeClr val="tx1"/>
                          </a:solidFill>
                          <a:latin typeface="+mn-ea"/>
                          <a:ea typeface="+mn-ea"/>
                        </a:rPr>
                        <a:t>：</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highlight>
                            <a:srgbClr val="C0C0C0"/>
                          </a:highlight>
                        </a:rPr>
                        <a:t>○○○、○○○、○○○</a:t>
                      </a:r>
                      <a:endParaRPr kumimoji="1" lang="en-US" altLang="ja-JP" sz="1200" dirty="0">
                        <a:solidFill>
                          <a:schemeClr val="tx1"/>
                        </a:solidFill>
                        <a:highlight>
                          <a:srgbClr val="C0C0C0"/>
                        </a:highlight>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9679821"/>
                  </a:ext>
                </a:extLst>
              </a:tr>
            </a:tbl>
          </a:graphicData>
        </a:graphic>
      </p:graphicFrame>
      <p:sp>
        <p:nvSpPr>
          <p:cNvPr id="43" name="テキスト ボックス 42">
            <a:extLst>
              <a:ext uri="{FF2B5EF4-FFF2-40B4-BE49-F238E27FC236}">
                <a16:creationId xmlns:a16="http://schemas.microsoft.com/office/drawing/2014/main" id="{598D9E5F-05F4-F1C5-E7EB-4B4439E3730C}"/>
              </a:ext>
            </a:extLst>
          </p:cNvPr>
          <p:cNvSpPr txBox="1"/>
          <p:nvPr/>
        </p:nvSpPr>
        <p:spPr>
          <a:xfrm>
            <a:off x="0" y="5169773"/>
            <a:ext cx="4896000" cy="1569660"/>
          </a:xfrm>
          <a:prstGeom prst="rect">
            <a:avLst/>
          </a:prstGeom>
          <a:noFill/>
          <a:ln w="9525">
            <a:solidFill>
              <a:srgbClr val="009C89"/>
            </a:solidFill>
          </a:ln>
        </p:spPr>
        <p:txBody>
          <a:bodyPr wrap="square">
            <a:spAutoFit/>
          </a:bodyPr>
          <a:lstStyle/>
          <a:p>
            <a:pPr marL="228600" indent="-228600">
              <a:buClr>
                <a:schemeClr val="tx1"/>
              </a:buClr>
              <a:buFont typeface="+mj-ea"/>
              <a:buAutoNum type="circleNumDbPlain"/>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〇〇〇〇〇〇〇〇〇〇〇〇〇〇〇〇〇〇〇〇〇〇〇〇〇〇〇〇〇〇〇〇〇〇〇〇〇〇〇〇〇〇〇〇〇〇〇〇〇〇〇〇〇〇〇〇〇〇</a:t>
            </a:r>
            <a:endParaRPr lang="en-US" altLang="ja-JP" sz="1200" dirty="0">
              <a:highlight>
                <a:srgbClr val="FFFF00"/>
              </a:highlight>
              <a:latin typeface="Meiryo UI" panose="020B0604030504040204" pitchFamily="50" charset="-128"/>
              <a:ea typeface="Meiryo UI" panose="020B0604030504040204" pitchFamily="50" charset="-128"/>
            </a:endParaRPr>
          </a:p>
          <a:p>
            <a:pPr>
              <a:buClr>
                <a:schemeClr val="tx1"/>
              </a:buClr>
            </a:pPr>
            <a:endParaRPr lang="en-US" altLang="ja-JP" sz="1200" dirty="0">
              <a:highlight>
                <a:srgbClr val="C0C0C0"/>
              </a:highlight>
              <a:latin typeface="ＭＳ ゴシック" panose="020B0609070205080204" pitchFamily="49" charset="-128"/>
              <a:ea typeface="ＭＳ ゴシック" panose="020B0609070205080204" pitchFamily="49" charset="-128"/>
            </a:endParaRPr>
          </a:p>
          <a:p>
            <a:pPr marL="228600" indent="-228600">
              <a:buClr>
                <a:schemeClr val="tx1"/>
              </a:buClr>
              <a:buFont typeface="+mj-ea"/>
              <a:buAutoNum type="circleNumDbPlain" startAt="2"/>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〇〇〇〇〇〇〇〇〇〇〇〇〇〇〇〇〇〇〇〇〇〇〇〇〇〇〇〇〇〇〇〇〇〇〇〇〇〇〇〇〇〇〇〇〇〇〇〇〇〇〇〇〇〇〇〇〇〇</a:t>
            </a:r>
          </a:p>
          <a:p>
            <a:pPr>
              <a:buClr>
                <a:schemeClr val="tx1"/>
              </a:buClr>
            </a:pPr>
            <a:endParaRPr lang="en-US" altLang="ja-JP" sz="1200" dirty="0">
              <a:highlight>
                <a:srgbClr val="FFFF00"/>
              </a:highlight>
              <a:latin typeface="Meiryo UI" panose="020B0604030504040204" pitchFamily="50" charset="-128"/>
              <a:ea typeface="Meiryo UI" panose="020B0604030504040204" pitchFamily="50" charset="-128"/>
            </a:endParaRPr>
          </a:p>
          <a:p>
            <a:pPr marL="228600" indent="-228600">
              <a:buClr>
                <a:schemeClr val="tx1"/>
              </a:buClr>
              <a:buFont typeface="+mj-ea"/>
              <a:buAutoNum type="circleNumDbPlain" startAt="3"/>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〇〇〇〇〇〇〇〇〇〇〇〇〇〇〇〇〇〇〇〇〇〇〇〇〇〇〇〇〇〇〇〇〇〇〇〇〇〇〇〇〇〇〇〇〇〇〇〇〇〇〇〇〇〇〇〇〇〇</a:t>
            </a:r>
          </a:p>
        </p:txBody>
      </p:sp>
      <p:sp>
        <p:nvSpPr>
          <p:cNvPr id="5" name="正方形/長方形 4">
            <a:extLst>
              <a:ext uri="{FF2B5EF4-FFF2-40B4-BE49-F238E27FC236}">
                <a16:creationId xmlns:a16="http://schemas.microsoft.com/office/drawing/2014/main" id="{CB6B1EE5-663C-5334-CAE6-039C6775CE65}"/>
              </a:ext>
            </a:extLst>
          </p:cNvPr>
          <p:cNvSpPr/>
          <p:nvPr/>
        </p:nvSpPr>
        <p:spPr>
          <a:xfrm>
            <a:off x="2821092" y="3539322"/>
            <a:ext cx="1901781" cy="1049526"/>
          </a:xfrm>
          <a:prstGeom prst="rect">
            <a:avLst/>
          </a:prstGeom>
          <a:solidFill>
            <a:schemeClr val="bg1">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図や写真</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graphicFrame>
        <p:nvGraphicFramePr>
          <p:cNvPr id="11" name="表 7">
            <a:extLst>
              <a:ext uri="{FF2B5EF4-FFF2-40B4-BE49-F238E27FC236}">
                <a16:creationId xmlns:a16="http://schemas.microsoft.com/office/drawing/2014/main" id="{F1EAFB08-90EA-ADA0-F778-40288CC5B654}"/>
              </a:ext>
            </a:extLst>
          </p:cNvPr>
          <p:cNvGraphicFramePr>
            <a:graphicFrameLocks noGrp="1"/>
          </p:cNvGraphicFramePr>
          <p:nvPr>
            <p:extLst>
              <p:ext uri="{D42A27DB-BD31-4B8C-83A1-F6EECF244321}">
                <p14:modId xmlns:p14="http://schemas.microsoft.com/office/powerpoint/2010/main" val="3453034607"/>
              </p:ext>
            </p:extLst>
          </p:nvPr>
        </p:nvGraphicFramePr>
        <p:xfrm>
          <a:off x="52658" y="1530159"/>
          <a:ext cx="9792322" cy="754056"/>
        </p:xfrm>
        <a:graphic>
          <a:graphicData uri="http://schemas.openxmlformats.org/drawingml/2006/table">
            <a:tbl>
              <a:tblPr firstRow="1" bandRow="1">
                <a:tableStyleId>{5940675A-B579-460E-94D1-54222C63F5DA}</a:tableStyleId>
              </a:tblPr>
              <a:tblGrid>
                <a:gridCol w="9792322">
                  <a:extLst>
                    <a:ext uri="{9D8B030D-6E8A-4147-A177-3AD203B41FA5}">
                      <a16:colId xmlns:a16="http://schemas.microsoft.com/office/drawing/2014/main" val="972230603"/>
                    </a:ext>
                  </a:extLst>
                </a:gridCol>
              </a:tblGrid>
              <a:tr h="754056">
                <a:tc>
                  <a:txBody>
                    <a:bodyPr/>
                    <a:lstStyle/>
                    <a:p>
                      <a:pPr marL="0" marR="0" lvl="0" indent="0" algn="l" defTabSz="914406"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highlight>
                            <a:srgbClr val="C0C0C0"/>
                          </a:highlight>
                          <a:latin typeface="ＭＳ ゴシック" panose="020B0609070205080204" pitchFamily="49" charset="-128"/>
                          <a:ea typeface="ＭＳ ゴシック" panose="020B0609070205080204" pitchFamily="49" charset="-128"/>
                        </a:rPr>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lang="en-US" altLang="ja-JP" sz="1200" dirty="0">
                        <a:highlight>
                          <a:srgbClr val="C0C0C0"/>
                        </a:highlight>
                        <a:latin typeface="Meiryo UI" panose="020B0604030504040204" pitchFamily="50" charset="-128"/>
                        <a:ea typeface="Meiryo UI" panose="020B0604030504040204" pitchFamily="50"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4780862"/>
                  </a:ext>
                </a:extLst>
              </a:tr>
            </a:tbl>
          </a:graphicData>
        </a:graphic>
      </p:graphicFrame>
      <p:grpSp>
        <p:nvGrpSpPr>
          <p:cNvPr id="12" name="グループ化 11">
            <a:extLst>
              <a:ext uri="{FF2B5EF4-FFF2-40B4-BE49-F238E27FC236}">
                <a16:creationId xmlns:a16="http://schemas.microsoft.com/office/drawing/2014/main" id="{148B0B13-5652-DD0C-814A-1C8D8FEA20B7}"/>
              </a:ext>
            </a:extLst>
          </p:cNvPr>
          <p:cNvGrpSpPr/>
          <p:nvPr/>
        </p:nvGrpSpPr>
        <p:grpSpPr>
          <a:xfrm>
            <a:off x="5819147" y="5457194"/>
            <a:ext cx="3257549" cy="207871"/>
            <a:chOff x="5043995" y="4691090"/>
            <a:chExt cx="3033835" cy="259836"/>
          </a:xfrm>
        </p:grpSpPr>
        <p:cxnSp>
          <p:nvCxnSpPr>
            <p:cNvPr id="14" name="直線矢印コネクタ 13">
              <a:extLst>
                <a:ext uri="{FF2B5EF4-FFF2-40B4-BE49-F238E27FC236}">
                  <a16:creationId xmlns:a16="http://schemas.microsoft.com/office/drawing/2014/main" id="{84008385-6077-B192-1327-4A2A1A217BE3}"/>
                </a:ext>
              </a:extLst>
            </p:cNvPr>
            <p:cNvCxnSpPr>
              <a:cxnSpLocks/>
            </p:cNvCxnSpPr>
            <p:nvPr/>
          </p:nvCxnSpPr>
          <p:spPr bwMode="gray">
            <a:xfrm>
              <a:off x="5043995" y="4820991"/>
              <a:ext cx="3033835" cy="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EE096C73-AF0F-A381-ADC5-6EB38F04A396}"/>
                </a:ext>
              </a:extLst>
            </p:cNvPr>
            <p:cNvSpPr txBox="1"/>
            <p:nvPr/>
          </p:nvSpPr>
          <p:spPr bwMode="gray">
            <a:xfrm>
              <a:off x="5644491" y="4691090"/>
              <a:ext cx="1759792" cy="259836"/>
            </a:xfrm>
            <a:prstGeom prst="rect">
              <a:avLst/>
            </a:prstGeom>
            <a:solidFill>
              <a:schemeClr val="bg1"/>
            </a:solidFill>
            <a:ln>
              <a:solidFill>
                <a:srgbClr val="0070C0"/>
              </a:solidFill>
            </a:ln>
          </p:spPr>
          <p:txBody>
            <a:bodyPr wrap="square" lIns="0" tIns="0" rIns="0" bIns="0" rtlCol="0" anchor="ctr" anchorCtr="0">
              <a:noAutofit/>
            </a:bodyPr>
            <a:lstStyle/>
            <a:p>
              <a:pPr algn="ctr"/>
              <a:r>
                <a:rPr kumimoji="1" lang="ja-JP" altLang="en-US" sz="800" dirty="0"/>
                <a:t>（取組内容）</a:t>
              </a:r>
            </a:p>
          </p:txBody>
        </p:sp>
      </p:grpSp>
      <p:grpSp>
        <p:nvGrpSpPr>
          <p:cNvPr id="16" name="グループ化 15">
            <a:extLst>
              <a:ext uri="{FF2B5EF4-FFF2-40B4-BE49-F238E27FC236}">
                <a16:creationId xmlns:a16="http://schemas.microsoft.com/office/drawing/2014/main" id="{20155578-BA60-DFC8-750A-F980FDEB19A5}"/>
              </a:ext>
            </a:extLst>
          </p:cNvPr>
          <p:cNvGrpSpPr/>
          <p:nvPr/>
        </p:nvGrpSpPr>
        <p:grpSpPr>
          <a:xfrm>
            <a:off x="5010868" y="5054910"/>
            <a:ext cx="3257549" cy="207871"/>
            <a:chOff x="5043995" y="4691090"/>
            <a:chExt cx="3033835" cy="259836"/>
          </a:xfrm>
        </p:grpSpPr>
        <p:cxnSp>
          <p:nvCxnSpPr>
            <p:cNvPr id="20" name="直線矢印コネクタ 19">
              <a:extLst>
                <a:ext uri="{FF2B5EF4-FFF2-40B4-BE49-F238E27FC236}">
                  <a16:creationId xmlns:a16="http://schemas.microsoft.com/office/drawing/2014/main" id="{CB447270-C1A3-D6FE-C1F2-FD7FFA71D684}"/>
                </a:ext>
              </a:extLst>
            </p:cNvPr>
            <p:cNvCxnSpPr>
              <a:cxnSpLocks/>
            </p:cNvCxnSpPr>
            <p:nvPr/>
          </p:nvCxnSpPr>
          <p:spPr bwMode="gray">
            <a:xfrm>
              <a:off x="5043995" y="4820991"/>
              <a:ext cx="3033835" cy="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CAC1F8E5-37CA-E8B5-8A99-9E1822B0D47E}"/>
                </a:ext>
              </a:extLst>
            </p:cNvPr>
            <p:cNvSpPr txBox="1"/>
            <p:nvPr/>
          </p:nvSpPr>
          <p:spPr bwMode="gray">
            <a:xfrm>
              <a:off x="5644491" y="4691090"/>
              <a:ext cx="1759792" cy="259836"/>
            </a:xfrm>
            <a:prstGeom prst="rect">
              <a:avLst/>
            </a:prstGeom>
            <a:solidFill>
              <a:schemeClr val="bg1"/>
            </a:solidFill>
            <a:ln>
              <a:solidFill>
                <a:srgbClr val="0070C0"/>
              </a:solidFill>
            </a:ln>
          </p:spPr>
          <p:txBody>
            <a:bodyPr wrap="square" lIns="0" tIns="0" rIns="0" bIns="0" rtlCol="0" anchor="ctr" anchorCtr="0">
              <a:noAutofit/>
            </a:bodyPr>
            <a:lstStyle/>
            <a:p>
              <a:pPr algn="ctr"/>
              <a:r>
                <a:rPr kumimoji="1" lang="ja-JP" altLang="en-US" sz="800" dirty="0"/>
                <a:t>（取組内容）</a:t>
              </a:r>
            </a:p>
          </p:txBody>
        </p:sp>
      </p:grpSp>
      <p:grpSp>
        <p:nvGrpSpPr>
          <p:cNvPr id="22" name="グループ化 21">
            <a:extLst>
              <a:ext uri="{FF2B5EF4-FFF2-40B4-BE49-F238E27FC236}">
                <a16:creationId xmlns:a16="http://schemas.microsoft.com/office/drawing/2014/main" id="{57C11AC0-A9E6-693F-3F67-B158B8E16A6E}"/>
              </a:ext>
            </a:extLst>
          </p:cNvPr>
          <p:cNvGrpSpPr/>
          <p:nvPr/>
        </p:nvGrpSpPr>
        <p:grpSpPr>
          <a:xfrm>
            <a:off x="7454537" y="5891711"/>
            <a:ext cx="2446690" cy="207870"/>
            <a:chOff x="5043995" y="4691090"/>
            <a:chExt cx="3033835" cy="259836"/>
          </a:xfrm>
        </p:grpSpPr>
        <p:cxnSp>
          <p:nvCxnSpPr>
            <p:cNvPr id="23" name="直線矢印コネクタ 22">
              <a:extLst>
                <a:ext uri="{FF2B5EF4-FFF2-40B4-BE49-F238E27FC236}">
                  <a16:creationId xmlns:a16="http://schemas.microsoft.com/office/drawing/2014/main" id="{AB157C2E-A3CE-9FBE-8604-B68E09A3921A}"/>
                </a:ext>
              </a:extLst>
            </p:cNvPr>
            <p:cNvCxnSpPr>
              <a:cxnSpLocks/>
            </p:cNvCxnSpPr>
            <p:nvPr/>
          </p:nvCxnSpPr>
          <p:spPr bwMode="gray">
            <a:xfrm>
              <a:off x="5043995" y="4820991"/>
              <a:ext cx="3033835" cy="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DE8DB223-9F3B-3A7A-6FCC-CE52C551CE2E}"/>
                </a:ext>
              </a:extLst>
            </p:cNvPr>
            <p:cNvSpPr txBox="1"/>
            <p:nvPr/>
          </p:nvSpPr>
          <p:spPr bwMode="gray">
            <a:xfrm>
              <a:off x="5644491" y="4691090"/>
              <a:ext cx="1759792" cy="259836"/>
            </a:xfrm>
            <a:prstGeom prst="rect">
              <a:avLst/>
            </a:prstGeom>
            <a:solidFill>
              <a:schemeClr val="bg1"/>
            </a:solidFill>
            <a:ln>
              <a:solidFill>
                <a:srgbClr val="0070C0"/>
              </a:solidFill>
            </a:ln>
          </p:spPr>
          <p:txBody>
            <a:bodyPr wrap="square" lIns="0" tIns="0" rIns="0" bIns="0" rtlCol="0" anchor="ctr" anchorCtr="0">
              <a:noAutofit/>
            </a:bodyPr>
            <a:lstStyle/>
            <a:p>
              <a:pPr algn="ctr"/>
              <a:r>
                <a:rPr kumimoji="1" lang="ja-JP" altLang="en-US" sz="800" dirty="0"/>
                <a:t>（取組内容）</a:t>
              </a:r>
            </a:p>
          </p:txBody>
        </p:sp>
      </p:grpSp>
      <p:grpSp>
        <p:nvGrpSpPr>
          <p:cNvPr id="25" name="グループ化 24">
            <a:extLst>
              <a:ext uri="{FF2B5EF4-FFF2-40B4-BE49-F238E27FC236}">
                <a16:creationId xmlns:a16="http://schemas.microsoft.com/office/drawing/2014/main" id="{6EC0CAA9-FB12-1BA3-44A5-971959D758A3}"/>
              </a:ext>
            </a:extLst>
          </p:cNvPr>
          <p:cNvGrpSpPr/>
          <p:nvPr/>
        </p:nvGrpSpPr>
        <p:grpSpPr>
          <a:xfrm>
            <a:off x="8268417" y="6351328"/>
            <a:ext cx="1628774" cy="204833"/>
            <a:chOff x="5043995" y="4666742"/>
            <a:chExt cx="3033835" cy="256044"/>
          </a:xfrm>
        </p:grpSpPr>
        <p:cxnSp>
          <p:nvCxnSpPr>
            <p:cNvPr id="26" name="直線矢印コネクタ 25">
              <a:extLst>
                <a:ext uri="{FF2B5EF4-FFF2-40B4-BE49-F238E27FC236}">
                  <a16:creationId xmlns:a16="http://schemas.microsoft.com/office/drawing/2014/main" id="{8E722F5F-6BDB-C90B-8754-0D611C0D0FE2}"/>
                </a:ext>
              </a:extLst>
            </p:cNvPr>
            <p:cNvCxnSpPr>
              <a:cxnSpLocks/>
            </p:cNvCxnSpPr>
            <p:nvPr/>
          </p:nvCxnSpPr>
          <p:spPr bwMode="gray">
            <a:xfrm>
              <a:off x="5043995" y="4820991"/>
              <a:ext cx="3033835" cy="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872AA02B-A03B-D71F-AA15-70FE53E0E6C1}"/>
                </a:ext>
              </a:extLst>
            </p:cNvPr>
            <p:cNvSpPr txBox="1"/>
            <p:nvPr/>
          </p:nvSpPr>
          <p:spPr bwMode="gray">
            <a:xfrm>
              <a:off x="5230480" y="4666742"/>
              <a:ext cx="2532348" cy="256044"/>
            </a:xfrm>
            <a:prstGeom prst="rect">
              <a:avLst/>
            </a:prstGeom>
            <a:solidFill>
              <a:schemeClr val="bg1"/>
            </a:solidFill>
            <a:ln>
              <a:solidFill>
                <a:srgbClr val="0070C0"/>
              </a:solidFill>
            </a:ln>
          </p:spPr>
          <p:txBody>
            <a:bodyPr wrap="square" lIns="0" tIns="0" rIns="0" bIns="0" rtlCol="0" anchor="ctr" anchorCtr="0">
              <a:noAutofit/>
            </a:bodyPr>
            <a:lstStyle/>
            <a:p>
              <a:pPr algn="ctr"/>
              <a:r>
                <a:rPr kumimoji="1" lang="ja-JP" altLang="en-US" sz="800" dirty="0"/>
                <a:t>（取組内容）</a:t>
              </a:r>
            </a:p>
          </p:txBody>
        </p:sp>
      </p:grpSp>
      <p:sp>
        <p:nvSpPr>
          <p:cNvPr id="9" name="角丸四角形 7">
            <a:extLst>
              <a:ext uri="{FF2B5EF4-FFF2-40B4-BE49-F238E27FC236}">
                <a16:creationId xmlns:a16="http://schemas.microsoft.com/office/drawing/2014/main" id="{675E61E4-7DBF-76A2-79D8-5773244888CE}"/>
              </a:ext>
            </a:extLst>
          </p:cNvPr>
          <p:cNvSpPr/>
          <p:nvPr/>
        </p:nvSpPr>
        <p:spPr>
          <a:xfrm>
            <a:off x="6463923" y="1533143"/>
            <a:ext cx="3289321" cy="2125061"/>
          </a:xfrm>
          <a:prstGeom prst="round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marL="284400" indent="-284400">
              <a:buFont typeface="Wingdings" panose="05000000000000000000" pitchFamily="2" charset="2"/>
              <a:buChar char="l"/>
            </a:pPr>
            <a:r>
              <a:rPr kumimoji="1" lang="ja-JP" altLang="en-US" sz="1200" dirty="0">
                <a:solidFill>
                  <a:schemeClr val="tx1"/>
                </a:solidFill>
                <a:latin typeface="Meiryo UI" panose="020B0604030504040204" pitchFamily="50" charset="-128"/>
                <a:ea typeface="Meiryo UI" panose="020B0604030504040204" pitchFamily="50" charset="-128"/>
              </a:rPr>
              <a:t>作成にあたっては、報道発表資料「第</a:t>
            </a:r>
            <a:r>
              <a:rPr lang="en-US" altLang="ja-JP" sz="1200" dirty="0">
                <a:solidFill>
                  <a:srgbClr val="FF0000"/>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回　脱炭素先行地域の概要」を参考に作成すること</a:t>
            </a:r>
            <a:r>
              <a:rPr kumimoji="1" lang="en-US" altLang="ja-JP" sz="1200" dirty="0">
                <a:solidFill>
                  <a:srgbClr val="FF0000"/>
                </a:solidFill>
                <a:latin typeface="Meiryo UI" panose="020B0604030504040204" pitchFamily="50" charset="-128"/>
                <a:ea typeface="Meiryo UI" panose="020B0604030504040204" pitchFamily="50" charset="-128"/>
              </a:rPr>
              <a:t>https://www.env.go.jp/press/press_03770.html</a:t>
            </a:r>
          </a:p>
          <a:p>
            <a:pPr marL="285750" indent="-285750">
              <a:buFont typeface="Wingdings" panose="05000000000000000000" pitchFamily="2" charset="2"/>
              <a:buChar char="l"/>
            </a:pPr>
            <a:r>
              <a:rPr kumimoji="1" lang="ja-JP" altLang="en-US" sz="1200" dirty="0">
                <a:solidFill>
                  <a:schemeClr val="tx1"/>
                </a:solidFill>
                <a:latin typeface="Meiryo UI" panose="020B0604030504040204" pitchFamily="50" charset="-128"/>
                <a:ea typeface="Meiryo UI" panose="020B0604030504040204" pitchFamily="50" charset="-128"/>
              </a:rPr>
              <a:t>文字の大きさは、注記、解説、表中の記載を除き、原則</a:t>
            </a:r>
            <a:r>
              <a:rPr kumimoji="1" lang="en-US" altLang="ja-JP" sz="1200" dirty="0">
                <a:solidFill>
                  <a:schemeClr val="tx1"/>
                </a:solidFill>
                <a:latin typeface="Meiryo UI" panose="020B0604030504040204" pitchFamily="50" charset="-128"/>
                <a:ea typeface="Meiryo UI" panose="020B0604030504040204" pitchFamily="50" charset="-128"/>
              </a:rPr>
              <a:t>12pt</a:t>
            </a:r>
            <a:r>
              <a:rPr kumimoji="1" lang="ja-JP" altLang="en-US" sz="1200" dirty="0">
                <a:solidFill>
                  <a:schemeClr val="tx1"/>
                </a:solidFill>
                <a:latin typeface="Meiryo UI" panose="020B0604030504040204" pitchFamily="50" charset="-128"/>
                <a:ea typeface="Meiryo UI" panose="020B0604030504040204" pitchFamily="50" charset="-128"/>
              </a:rPr>
              <a:t>以上とすること</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1200" dirty="0">
                <a:solidFill>
                  <a:schemeClr val="tx1"/>
                </a:solidFill>
                <a:latin typeface="Meiryo UI" panose="020B0604030504040204" pitchFamily="50" charset="-128"/>
                <a:ea typeface="Meiryo UI" panose="020B0604030504040204" pitchFamily="50" charset="-128"/>
              </a:rPr>
              <a:t>記載内容・分量に応じ、適宜、枠の高さを調整しても構わない。</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1200" dirty="0">
                <a:solidFill>
                  <a:schemeClr val="tx1"/>
                </a:solidFill>
                <a:latin typeface="Meiryo UI" panose="020B0604030504040204" pitchFamily="50" charset="-128"/>
                <a:ea typeface="Meiryo UI" panose="020B0604030504040204" pitchFamily="50" charset="-128"/>
              </a:rPr>
              <a:t>指定の様式の他、補足スライドを２枚まで追加することも可能です。</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EC24103-F1FF-8BA2-5E5F-32C0D7DD6969}"/>
              </a:ext>
            </a:extLst>
          </p:cNvPr>
          <p:cNvSpPr txBox="1"/>
          <p:nvPr/>
        </p:nvSpPr>
        <p:spPr>
          <a:xfrm>
            <a:off x="59716" y="-8463"/>
            <a:ext cx="3236784" cy="307777"/>
          </a:xfrm>
          <a:prstGeom prst="rect">
            <a:avLst/>
          </a:prstGeom>
          <a:noFill/>
        </p:spPr>
        <p:txBody>
          <a:bodyPr wrap="none" rtlCol="0">
            <a:spAutoFit/>
          </a:bodyPr>
          <a:lstStyle/>
          <a:p>
            <a:r>
              <a:rPr lang="zh-CN" altLang="en-US" sz="1400" dirty="0">
                <a:latin typeface="Meiryo UI" panose="020B0604030504040204" pitchFamily="50" charset="-128"/>
                <a:ea typeface="Meiryo UI" panose="020B0604030504040204" pitchFamily="50" charset="-128"/>
              </a:rPr>
              <a:t>様式２：脱炭素先行地域</a:t>
            </a:r>
            <a:r>
              <a:rPr lang="ja-JP" altLang="en-US" sz="1400" dirty="0">
                <a:latin typeface="Meiryo UI" panose="020B0604030504040204" pitchFamily="50" charset="-128"/>
                <a:ea typeface="Meiryo UI" panose="020B0604030504040204" pitchFamily="50" charset="-128"/>
              </a:rPr>
              <a:t>計画</a:t>
            </a:r>
            <a:r>
              <a:rPr lang="zh-CN" altLang="en-US" sz="1400" dirty="0">
                <a:latin typeface="Meiryo UI" panose="020B0604030504040204" pitchFamily="50" charset="-128"/>
                <a:ea typeface="Meiryo UI" panose="020B0604030504040204" pitchFamily="50" charset="-128"/>
              </a:rPr>
              <a:t>提案概要</a:t>
            </a:r>
            <a:endParaRPr lang="ja-JP" altLang="en-US"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1C690D21-5CE7-F621-7445-38FCF1079BEC}"/>
              </a:ext>
            </a:extLst>
          </p:cNvPr>
          <p:cNvSpPr txBox="1"/>
          <p:nvPr/>
        </p:nvSpPr>
        <p:spPr>
          <a:xfrm>
            <a:off x="6833286" y="607753"/>
            <a:ext cx="3011693" cy="562290"/>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計画の特徴に合わせ、住宅については戸建・集合の別、新築・既築の別、民間施設は施設の種類に応じ、分けて記載しても構いません。</a:t>
            </a:r>
          </a:p>
        </p:txBody>
      </p:sp>
      <p:sp>
        <p:nvSpPr>
          <p:cNvPr id="31" name="テキスト ボックス 30">
            <a:extLst>
              <a:ext uri="{FF2B5EF4-FFF2-40B4-BE49-F238E27FC236}">
                <a16:creationId xmlns:a16="http://schemas.microsoft.com/office/drawing/2014/main" id="{AE4107E5-81BF-9904-46E7-99DFE3F82B66}"/>
              </a:ext>
            </a:extLst>
          </p:cNvPr>
          <p:cNvSpPr txBox="1"/>
          <p:nvPr/>
        </p:nvSpPr>
        <p:spPr>
          <a:xfrm>
            <a:off x="1735360" y="2628465"/>
            <a:ext cx="3021359" cy="861774"/>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記載内容・分量に応じ、適宜、枠の高さを１及び２の間で調整して差し支えありません（合わせた高さは変更できません）。また、幅は変更できません。</a:t>
            </a:r>
            <a:endParaRPr kumimoji="1" lang="en-US" altLang="ja-JP" sz="1000" dirty="0">
              <a:solidFill>
                <a:srgbClr val="00B0F0"/>
              </a:solidFill>
            </a:endParaRPr>
          </a:p>
          <a:p>
            <a:r>
              <a:rPr kumimoji="1" lang="ja-JP" altLang="en-US" sz="1000" dirty="0">
                <a:solidFill>
                  <a:srgbClr val="00B0F0"/>
                </a:solidFill>
              </a:rPr>
              <a:t>１又は２のどちらかに、図や写真</a:t>
            </a:r>
            <a:r>
              <a:rPr kumimoji="1" lang="ja-JP" altLang="en-US" sz="1000" dirty="0">
                <a:solidFill>
                  <a:srgbClr val="FF0000"/>
                </a:solidFill>
              </a:rPr>
              <a:t>（取組の全体像もしくは先進性・モデル性に係るもの）</a:t>
            </a:r>
            <a:r>
              <a:rPr kumimoji="1" lang="ja-JP" altLang="en-US" sz="1000" dirty="0">
                <a:solidFill>
                  <a:srgbClr val="00B0F0"/>
                </a:solidFill>
              </a:rPr>
              <a:t>を掲載してください。</a:t>
            </a:r>
            <a:endParaRPr lang="en-US" altLang="ja-JP" sz="1000" dirty="0">
              <a:solidFill>
                <a:srgbClr val="00B0F0"/>
              </a:solidFill>
            </a:endParaRPr>
          </a:p>
        </p:txBody>
      </p:sp>
      <p:sp>
        <p:nvSpPr>
          <p:cNvPr id="35" name="テキスト ボックス 34">
            <a:extLst>
              <a:ext uri="{FF2B5EF4-FFF2-40B4-BE49-F238E27FC236}">
                <a16:creationId xmlns:a16="http://schemas.microsoft.com/office/drawing/2014/main" id="{19C4B2C7-A823-32E4-A9E2-A1FD3BABA74A}"/>
              </a:ext>
            </a:extLst>
          </p:cNvPr>
          <p:cNvSpPr txBox="1"/>
          <p:nvPr/>
        </p:nvSpPr>
        <p:spPr>
          <a:xfrm>
            <a:off x="5102688" y="3712419"/>
            <a:ext cx="4503936" cy="400110"/>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記載内容・分量に応じ、適宜、枠の高さを３及び４の間で調整して差し支えありません</a:t>
            </a:r>
            <a:r>
              <a:rPr kumimoji="1" lang="ja-JP" altLang="en-US" sz="1000">
                <a:solidFill>
                  <a:srgbClr val="00B0F0"/>
                </a:solidFill>
              </a:rPr>
              <a:t>（合わせた高さ</a:t>
            </a:r>
            <a:r>
              <a:rPr kumimoji="1" lang="ja-JP" altLang="en-US" sz="1000" dirty="0">
                <a:solidFill>
                  <a:srgbClr val="00B0F0"/>
                </a:solidFill>
              </a:rPr>
              <a:t>は変更できません）。また、幅は変更できません。</a:t>
            </a:r>
            <a:endParaRPr kumimoji="1" lang="en-US" altLang="ja-JP" sz="1000" dirty="0">
              <a:solidFill>
                <a:srgbClr val="00B0F0"/>
              </a:solidFill>
            </a:endParaRPr>
          </a:p>
        </p:txBody>
      </p:sp>
      <p:sp>
        <p:nvSpPr>
          <p:cNvPr id="36" name="テキスト ボックス 35">
            <a:extLst>
              <a:ext uri="{FF2B5EF4-FFF2-40B4-BE49-F238E27FC236}">
                <a16:creationId xmlns:a16="http://schemas.microsoft.com/office/drawing/2014/main" id="{2D54E77E-8581-E52A-03D8-58FB766AC889}"/>
              </a:ext>
            </a:extLst>
          </p:cNvPr>
          <p:cNvSpPr txBox="1"/>
          <p:nvPr/>
        </p:nvSpPr>
        <p:spPr>
          <a:xfrm>
            <a:off x="5285092" y="6074616"/>
            <a:ext cx="3309660" cy="246221"/>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適宜、矢印を追加してください。</a:t>
            </a:r>
            <a:endParaRPr kumimoji="1" lang="en-US" altLang="ja-JP" sz="1000" dirty="0">
              <a:solidFill>
                <a:srgbClr val="00B0F0"/>
              </a:solidFill>
            </a:endParaRPr>
          </a:p>
        </p:txBody>
      </p:sp>
      <p:cxnSp>
        <p:nvCxnSpPr>
          <p:cNvPr id="39" name="直線矢印コネクタ 38">
            <a:extLst>
              <a:ext uri="{FF2B5EF4-FFF2-40B4-BE49-F238E27FC236}">
                <a16:creationId xmlns:a16="http://schemas.microsoft.com/office/drawing/2014/main" id="{112A41E4-87A9-B3BC-6640-4DD9F2833324}"/>
              </a:ext>
            </a:extLst>
          </p:cNvPr>
          <p:cNvCxnSpPr>
            <a:cxnSpLocks/>
          </p:cNvCxnSpPr>
          <p:nvPr/>
        </p:nvCxnSpPr>
        <p:spPr>
          <a:xfrm>
            <a:off x="4803312" y="2325363"/>
            <a:ext cx="0" cy="441234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70A1ED40-E98C-3B41-8C52-2119551B9592}"/>
              </a:ext>
            </a:extLst>
          </p:cNvPr>
          <p:cNvCxnSpPr>
            <a:cxnSpLocks/>
          </p:cNvCxnSpPr>
          <p:nvPr/>
        </p:nvCxnSpPr>
        <p:spPr>
          <a:xfrm>
            <a:off x="6296025" y="264783"/>
            <a:ext cx="0" cy="912354"/>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2A728B98-29D5-2471-0C0F-0F6D6A1C8898}"/>
              </a:ext>
            </a:extLst>
          </p:cNvPr>
          <p:cNvCxnSpPr>
            <a:cxnSpLocks/>
          </p:cNvCxnSpPr>
          <p:nvPr/>
        </p:nvCxnSpPr>
        <p:spPr>
          <a:xfrm>
            <a:off x="6296025" y="1220254"/>
            <a:ext cx="0" cy="1063961"/>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38C7A090-8142-94A2-90E0-0667E9B25DAF}"/>
              </a:ext>
            </a:extLst>
          </p:cNvPr>
          <p:cNvSpPr txBox="1"/>
          <p:nvPr/>
        </p:nvSpPr>
        <p:spPr>
          <a:xfrm>
            <a:off x="4466824" y="456115"/>
            <a:ext cx="1829201" cy="246221"/>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枠の幅、高さは変更できません。</a:t>
            </a:r>
            <a:endParaRPr kumimoji="1" lang="en-US" altLang="ja-JP" sz="1000" dirty="0">
              <a:solidFill>
                <a:srgbClr val="00B0F0"/>
              </a:solidFill>
            </a:endParaRPr>
          </a:p>
        </p:txBody>
      </p:sp>
      <p:sp>
        <p:nvSpPr>
          <p:cNvPr id="51" name="テキスト ボックス 50">
            <a:extLst>
              <a:ext uri="{FF2B5EF4-FFF2-40B4-BE49-F238E27FC236}">
                <a16:creationId xmlns:a16="http://schemas.microsoft.com/office/drawing/2014/main" id="{7BAC7A3B-EB18-297F-0C5B-F40A632CC034}"/>
              </a:ext>
            </a:extLst>
          </p:cNvPr>
          <p:cNvSpPr txBox="1"/>
          <p:nvPr/>
        </p:nvSpPr>
        <p:spPr>
          <a:xfrm>
            <a:off x="4466823" y="1618473"/>
            <a:ext cx="1829201" cy="246221"/>
          </a:xfrm>
          <a:prstGeom prst="rect">
            <a:avLst/>
          </a:prstGeom>
          <a:solidFill>
            <a:srgbClr val="FFFFCC"/>
          </a:solidFill>
          <a:ln>
            <a:solidFill>
              <a:schemeClr val="tx1"/>
            </a:solidFill>
          </a:ln>
        </p:spPr>
        <p:txBody>
          <a:bodyPr wrap="square" rtlCol="0">
            <a:spAutoFit/>
          </a:bodyPr>
          <a:lstStyle/>
          <a:p>
            <a:r>
              <a:rPr kumimoji="1" lang="ja-JP" altLang="en-US" sz="1000" dirty="0">
                <a:solidFill>
                  <a:srgbClr val="00B0F0"/>
                </a:solidFill>
              </a:rPr>
              <a:t>枠の幅、高さは変更できません。</a:t>
            </a:r>
            <a:endParaRPr kumimoji="1" lang="en-US" altLang="ja-JP" sz="1000" dirty="0">
              <a:solidFill>
                <a:srgbClr val="00B0F0"/>
              </a:solidFill>
            </a:endParaRPr>
          </a:p>
        </p:txBody>
      </p:sp>
      <p:cxnSp>
        <p:nvCxnSpPr>
          <p:cNvPr id="29" name="直線矢印コネクタ 28">
            <a:extLst>
              <a:ext uri="{FF2B5EF4-FFF2-40B4-BE49-F238E27FC236}">
                <a16:creationId xmlns:a16="http://schemas.microsoft.com/office/drawing/2014/main" id="{7F06DDEF-8BD8-DC76-04A3-596F6CAC32D6}"/>
              </a:ext>
            </a:extLst>
          </p:cNvPr>
          <p:cNvCxnSpPr>
            <a:cxnSpLocks/>
          </p:cNvCxnSpPr>
          <p:nvPr/>
        </p:nvCxnSpPr>
        <p:spPr>
          <a:xfrm>
            <a:off x="5102688" y="2325363"/>
            <a:ext cx="0" cy="441234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35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B1E3B59-97A0-1812-D88E-5DAAD2C2163F}"/>
              </a:ext>
            </a:extLst>
          </p:cNvPr>
          <p:cNvSpPr txBox="1"/>
          <p:nvPr/>
        </p:nvSpPr>
        <p:spPr>
          <a:xfrm>
            <a:off x="2597229" y="3128469"/>
            <a:ext cx="4711547" cy="601062"/>
          </a:xfrm>
          <a:prstGeom prst="rect">
            <a:avLst/>
          </a:prstGeom>
          <a:solidFill>
            <a:srgbClr val="FFFFCC"/>
          </a:solidFill>
          <a:ln>
            <a:solidFill>
              <a:schemeClr val="tx1"/>
            </a:solidFill>
          </a:ln>
        </p:spPr>
        <p:txBody>
          <a:bodyPr wrap="none" rtlCol="0">
            <a:spAutoFit/>
          </a:bodyPr>
          <a:lstStyle/>
          <a:p>
            <a:pPr algn="ctr"/>
            <a:r>
              <a:rPr kumimoji="1" lang="ja-JP" altLang="en-US" dirty="0">
                <a:solidFill>
                  <a:srgbClr val="00B0F0"/>
                </a:solidFill>
              </a:rPr>
              <a:t>補足スライド</a:t>
            </a:r>
            <a:endParaRPr kumimoji="1" lang="en-US" altLang="ja-JP" dirty="0">
              <a:solidFill>
                <a:srgbClr val="00B0F0"/>
              </a:solidFill>
            </a:endParaRPr>
          </a:p>
          <a:p>
            <a:pPr algn="ctr"/>
            <a:r>
              <a:rPr kumimoji="1" lang="ja-JP" altLang="en-US" dirty="0">
                <a:solidFill>
                  <a:srgbClr val="00B0F0"/>
                </a:solidFill>
              </a:rPr>
              <a:t>（必要に応じて、</a:t>
            </a:r>
            <a:r>
              <a:rPr kumimoji="1" lang="en-US" altLang="ja-JP" dirty="0">
                <a:solidFill>
                  <a:srgbClr val="00B0F0"/>
                </a:solidFill>
              </a:rPr>
              <a:t>2</a:t>
            </a:r>
            <a:r>
              <a:rPr kumimoji="1" lang="ja-JP" altLang="en-US" dirty="0">
                <a:solidFill>
                  <a:srgbClr val="00B0F0"/>
                </a:solidFill>
              </a:rPr>
              <a:t>枚まで追加可能（様式自由））</a:t>
            </a:r>
          </a:p>
        </p:txBody>
      </p:sp>
    </p:spTree>
    <p:extLst>
      <p:ext uri="{BB962C8B-B14F-4D97-AF65-F5344CB8AC3E}">
        <p14:creationId xmlns:p14="http://schemas.microsoft.com/office/powerpoint/2010/main" val="25917635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E4P_STYLE_ID" val="e378f461-5c73-46ec-9281-d7e45e6a289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環境省template（ロゴ有）_ver2.6_2021年3月.pptx" id="{A4928C7A-3F49-45C8-AE77-701D1ED81965}" vid="{0519821F-0629-429F-A4D0-9B3049E80A4B}"/>
    </a:ext>
  </a:extLst>
</a:theme>
</file>

<file path=ppt/theme/theme2.xml><?xml version="1.0" encoding="utf-8"?>
<a:theme xmlns:a="http://schemas.openxmlformats.org/drawingml/2006/main" name="1_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環境省template（ロゴ有）_ver2.6_2021年3月.pptx" id="{A4928C7A-3F49-45C8-AE77-701D1ED81965}" vid="{0519821F-0629-429F-A4D0-9B3049E80A4B}"/>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環境省template（ロゴ有）_ver2.6_2021年3月</Template>
  <TotalTime>9094</TotalTime>
  <Words>461</Words>
  <Application>Microsoft Office PowerPoint</Application>
  <PresentationFormat>A4 210 x 297 mm</PresentationFormat>
  <Paragraphs>62</Paragraphs>
  <Slides>2</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2</vt:i4>
      </vt:variant>
      <vt:variant>
        <vt:lpstr>埋め込まれた OLE サーバー</vt:lpstr>
      </vt:variant>
      <vt:variant>
        <vt:i4>2</vt:i4>
      </vt:variant>
      <vt:variant>
        <vt:lpstr>スライド タイトル</vt:lpstr>
      </vt:variant>
      <vt:variant>
        <vt:i4>2</vt:i4>
      </vt:variant>
    </vt:vector>
  </HeadingPairs>
  <TitlesOfParts>
    <vt:vector size="11" baseType="lpstr">
      <vt:lpstr>Meiryo UI</vt:lpstr>
      <vt:lpstr>ＭＳ ゴシック</vt:lpstr>
      <vt:lpstr>游ゴシック</vt:lpstr>
      <vt:lpstr>Arial</vt:lpstr>
      <vt:lpstr>Wingdings</vt:lpstr>
      <vt:lpstr>Office テーマ</vt:lpstr>
      <vt:lpstr>1_Office テーマ</vt:lpstr>
      <vt:lpstr>think-cell Slide</vt:lpstr>
      <vt:lpstr>think-cell スライド</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新山 貴俊（TAKATOSHI NIIYAMA）</dc:creator>
  <cp:lastModifiedBy>木村 綾花（AYAKA KIMURA）</cp:lastModifiedBy>
  <cp:revision>30</cp:revision>
  <cp:lastPrinted>2023-06-29T09:34:36Z</cp:lastPrinted>
  <dcterms:created xsi:type="dcterms:W3CDTF">2021-04-06T10:03:33Z</dcterms:created>
  <dcterms:modified xsi:type="dcterms:W3CDTF">2024-12-16T09:42:52Z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0d5c4f4-7a29-4385-b7a5-afbe2154ae6f_Enabled">
    <vt:lpwstr>true</vt:lpwstr>
  </property>
  <property fmtid="{D5CDD505-2E9C-101B-9397-08002B2CF9AE}" pid="3" name="MSIP_Label_b0d5c4f4-7a29-4385-b7a5-afbe2154ae6f_SetDate">
    <vt:lpwstr>2021-11-17T06:52:35Z</vt:lpwstr>
  </property>
  <property fmtid="{D5CDD505-2E9C-101B-9397-08002B2CF9AE}" pid="4" name="MSIP_Label_b0d5c4f4-7a29-4385-b7a5-afbe2154ae6f_Method">
    <vt:lpwstr>Standard</vt:lpwstr>
  </property>
  <property fmtid="{D5CDD505-2E9C-101B-9397-08002B2CF9AE}" pid="5" name="MSIP_Label_b0d5c4f4-7a29-4385-b7a5-afbe2154ae6f_Name">
    <vt:lpwstr>Confidential</vt:lpwstr>
  </property>
  <property fmtid="{D5CDD505-2E9C-101B-9397-08002B2CF9AE}" pid="6" name="MSIP_Label_b0d5c4f4-7a29-4385-b7a5-afbe2154ae6f_SiteId">
    <vt:lpwstr>2dfb2f0b-4d21-4268-9559-72926144c918</vt:lpwstr>
  </property>
  <property fmtid="{D5CDD505-2E9C-101B-9397-08002B2CF9AE}" pid="7" name="MSIP_Label_b0d5c4f4-7a29-4385-b7a5-afbe2154ae6f_ActionId">
    <vt:lpwstr>4c81b910-da16-4b3e-abc4-c64679618681</vt:lpwstr>
  </property>
  <property fmtid="{D5CDD505-2E9C-101B-9397-08002B2CF9AE}" pid="8" name="MSIP_Label_b0d5c4f4-7a29-4385-b7a5-afbe2154ae6f_ContentBits">
    <vt:lpwstr>0</vt:lpwstr>
  </property>
  <property fmtid="{D5CDD505-2E9C-101B-9397-08002B2CF9AE}" pid="9" name="bcgClassification">
    <vt:lpwstr>bcgConfidential</vt:lpwstr>
  </property>
</Properties>
</file>