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908" r:id="rId4"/>
    <p:sldMasterId id="2147483919" r:id="rId5"/>
    <p:sldMasterId id="2147483958" r:id="rId6"/>
    <p:sldMasterId id="2147483977" r:id="rId7"/>
    <p:sldMasterId id="2147483994" r:id="rId8"/>
    <p:sldMasterId id="2147484011" r:id="rId9"/>
    <p:sldMasterId id="2147484026" r:id="rId10"/>
    <p:sldMasterId id="2147484056" r:id="rId11"/>
    <p:sldMasterId id="2147484071" r:id="rId12"/>
    <p:sldMasterId id="2147484086" r:id="rId13"/>
  </p:sldMasterIdLst>
  <p:notesMasterIdLst>
    <p:notesMasterId r:id="rId15"/>
  </p:notesMasterIdLst>
  <p:sldIdLst>
    <p:sldId id="306" r:id="rId14"/>
  </p:sldIdLst>
  <p:sldSz cx="9906000" cy="6858000" type="A4"/>
  <p:notesSz cx="6807200" cy="9939338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2976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59536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8930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719072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148840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78608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008376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438144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3143" userDrawn="1">
          <p15:clr>
            <a:srgbClr val="A4A3A4"/>
          </p15:clr>
        </p15:guide>
        <p15:guide id="3" orient="horz" pos="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ユーザー名不明1" initials="ユーザー名不明1" lastIdx="20" clrIdx="0">
    <p:extLst>
      <p:ext uri="{19B8F6BF-5375-455C-9EA6-DF929625EA0E}">
        <p15:presenceInfo xmlns:p15="http://schemas.microsoft.com/office/powerpoint/2012/main" userId="S::miteshima@tohmatsu.co.jp::4ce32794-bca9-4413-b02a-c3d46948b2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4E"/>
    <a:srgbClr val="009C89"/>
    <a:srgbClr val="D5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1351" autoAdjust="0"/>
  </p:normalViewPr>
  <p:slideViewPr>
    <p:cSldViewPr showGuides="1">
      <p:cViewPr>
        <p:scale>
          <a:sx n="125" d="100"/>
          <a:sy n="125" d="100"/>
        </p:scale>
        <p:origin x="678" y="90"/>
      </p:cViewPr>
      <p:guideLst>
        <p:guide pos="3143"/>
        <p:guide orient="horz" pos="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5004"/>
    </p:cViewPr>
  </p:sorterViewPr>
  <p:notesViewPr>
    <p:cSldViewPr showGuides="1">
      <p:cViewPr varScale="1">
        <p:scale>
          <a:sx n="44" d="100"/>
          <a:sy n="44" d="100"/>
        </p:scale>
        <p:origin x="278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1312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AAE2C4BB-DD5D-4EF0-8811-528209874544}" type="datetimeFigureOut">
              <a:rPr kumimoji="1" lang="ja-JP" altLang="en-US" smtClean="0"/>
              <a:pPr/>
              <a:t>2024/3/1</a:t>
            </a:fld>
            <a:endParaRPr kumimoji="1" lang="ja-JP" altLang="en-US"/>
          </a:p>
        </p:txBody>
      </p:sp>
      <p:sp>
        <p:nvSpPr>
          <p:cNvPr id="1313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131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315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1316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24DE13BB-FCB6-4491-A87D-1E9BA7500F8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85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1.bin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.xml"/><Relationship Id="rId4" Type="http://schemas.openxmlformats.org/officeDocument/2006/relationships/image" Target="../media/image25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.xml"/><Relationship Id="rId5" Type="http://schemas.openxmlformats.org/officeDocument/2006/relationships/image" Target="../media/image27.png"/><Relationship Id="rId4" Type="http://schemas.openxmlformats.org/officeDocument/2006/relationships/image" Target="../media/image25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8.xml"/><Relationship Id="rId4" Type="http://schemas.openxmlformats.org/officeDocument/2006/relationships/image" Target="../media/image25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9.xml"/><Relationship Id="rId4" Type="http://schemas.openxmlformats.org/officeDocument/2006/relationships/image" Target="../media/image25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0.xml"/><Relationship Id="rId4" Type="http://schemas.openxmlformats.org/officeDocument/2006/relationships/image" Target="../media/image25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1.xml"/><Relationship Id="rId4" Type="http://schemas.openxmlformats.org/officeDocument/2006/relationships/image" Target="../media/image25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2.xml"/><Relationship Id="rId4" Type="http://schemas.openxmlformats.org/officeDocument/2006/relationships/image" Target="../media/image25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3.xml"/><Relationship Id="rId4" Type="http://schemas.openxmlformats.org/officeDocument/2006/relationships/image" Target="../media/image25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4.xml"/><Relationship Id="rId4" Type="http://schemas.openxmlformats.org/officeDocument/2006/relationships/image" Target="../media/image25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7" Type="http://schemas.openxmlformats.org/officeDocument/2006/relationships/image" Target="../media/image29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.bin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7" Type="http://schemas.openxmlformats.org/officeDocument/2006/relationships/image" Target="../media/image31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6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5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7" Type="http://schemas.openxmlformats.org/officeDocument/2006/relationships/image" Target="../media/image29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7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25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7" Type="http://schemas.openxmlformats.org/officeDocument/2006/relationships/image" Target="../media/image31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8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25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2.bin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4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3.bin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4.bin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5.bin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6.bin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7.bin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8.bin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3.bin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9.bin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30.bin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31.bin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32.bin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33.bin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34.bin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35.bin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5.jpeg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5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6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7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9.bin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0.bin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1.bin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2.bin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4.bin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5.bin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6.bin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7.bin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8.bin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9.bin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0.bin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1.bin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2.bin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3.bin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4.bin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5.bin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6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7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8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9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40.bin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41.bin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0.bin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1.bin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2.bin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3.bin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4.bin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.bin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5.bin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6.bin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7.bin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8.bin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9.bin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0.bin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1.bin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2.bin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3.bin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4.bin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.bin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5.bin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7.bin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8.bin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9.bin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0.bin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1.bin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2.bin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3.bin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4.bin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5.bin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9.bin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6.bin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7.bin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8.bin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9.bin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90.bin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2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0.bin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image" Target="../media/image18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7" Type="http://schemas.openxmlformats.org/officeDocument/2006/relationships/image" Target="../media/image2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7" Type="http://schemas.openxmlformats.org/officeDocument/2006/relationships/image" Target="../media/image18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7" Type="http://schemas.openxmlformats.org/officeDocument/2006/relationships/image" Target="../media/image2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3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3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3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3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37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038" name="図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1039" name="日付プレースホルダー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55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左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2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94" name="フッター プレースホルダ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95" name="テキスト プレースホルダー 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96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0688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970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81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938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88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3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2007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76088EF-9292-4156-B82A-AEC6FAF17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メインタイトル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8895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587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35F903-A8D6-AD94-DD1F-C08BD0BBB79F}"/>
              </a:ext>
            </a:extLst>
          </p:cNvPr>
          <p:cNvSpPr txBox="1"/>
          <p:nvPr userDrawn="1"/>
        </p:nvSpPr>
        <p:spPr>
          <a:xfrm>
            <a:off x="9393910" y="6444044"/>
            <a:ext cx="59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 fontAlgn="auto">
              <a:spcBef>
                <a:spcPts val="0"/>
              </a:spcBef>
              <a:spcAft>
                <a:spcPts val="0"/>
              </a:spcAft>
            </a:pPr>
            <a:fld id="{AA5FCFE5-FE56-4EF1-80A8-07776887C2A1}" type="slidenum">
              <a:rPr lang="ja-JP" altLang="en-US" sz="1800" smtClean="0"/>
              <a:pPr/>
              <a:t>‹#›</a:t>
            </a:fld>
            <a:endParaRPr kumimoji="1" lang="ja-JP" altLang="en-US" sz="1633" dirty="0">
              <a:solidFill>
                <a:prstClr val="black"/>
              </a:solidFill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0476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243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28089892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159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1003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3067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13623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092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99685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77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68E43BC-0429-414C-BDAF-442F6FEE1F8D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4" name="図 3" descr="ロゴ, 会社名&#10;&#10;自動的に生成された説明">
              <a:extLst>
                <a:ext uri="{FF2B5EF4-FFF2-40B4-BE49-F238E27FC236}">
                  <a16:creationId xmlns:a16="http://schemas.microsoft.com/office/drawing/2014/main" id="{784D5B73-DF9C-49AC-94A2-96EF6F33C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 descr="ロゴ&#10;&#10;自動的に生成された説明">
              <a:extLst>
                <a:ext uri="{FF2B5EF4-FFF2-40B4-BE49-F238E27FC236}">
                  <a16:creationId xmlns:a16="http://schemas.microsoft.com/office/drawing/2014/main" id="{2A7BE88D-698D-4275-913C-25ED99C18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575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8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9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100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102" name="フッター プレースホルダ 10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10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04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05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49385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635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BC01E31-FA0D-4317-BEE4-0E7AC224A8DA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6" name="図 5" descr="ロゴ, 会社名&#10;&#10;自動的に生成された説明">
              <a:extLst>
                <a:ext uri="{FF2B5EF4-FFF2-40B4-BE49-F238E27FC236}">
                  <a16:creationId xmlns:a16="http://schemas.microsoft.com/office/drawing/2014/main" id="{EA662424-EC38-41B4-918D-98953BBCE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4E9F735-0942-4324-8416-52F209B106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7356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477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36E57AE-29F9-4712-8987-82A80AFD3A34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" name="図 10" descr="ロゴ, 会社名&#10;&#10;自動的に生成された説明">
              <a:extLst>
                <a:ext uri="{FF2B5EF4-FFF2-40B4-BE49-F238E27FC236}">
                  <a16:creationId xmlns:a16="http://schemas.microsoft.com/office/drawing/2014/main" id="{9CECCB90-F4A1-4210-BB80-AAC870738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4" name="図 13" descr="ロゴ&#10;&#10;自動的に生成された説明">
              <a:extLst>
                <a:ext uri="{FF2B5EF4-FFF2-40B4-BE49-F238E27FC236}">
                  <a16:creationId xmlns:a16="http://schemas.microsoft.com/office/drawing/2014/main" id="{7B97852A-6CC9-45C0-9ED4-7C5966E19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0951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689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7282F61-E2C8-4F11-8BDA-2196A084EFB0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5" name="図 14" descr="ロゴ, 会社名&#10;&#10;自動的に生成された説明">
              <a:extLst>
                <a:ext uri="{FF2B5EF4-FFF2-40B4-BE49-F238E27FC236}">
                  <a16:creationId xmlns:a16="http://schemas.microsoft.com/office/drawing/2014/main" id="{6EA7DDA3-D213-4851-A8D2-17E7E3D76D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77E095A-DB76-42C9-A055-084103BA9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1548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3" name="オブジェクト 8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33" name="オブジェクト 8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3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3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37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38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039" name="図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1040" name="日付プレースホルダー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91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オブジェクト 16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42" name="オブジェクト 16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4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4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4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47" name="日付プレースホルダー 5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73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9" name="オブジェクト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49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5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5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53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54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055" name="図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1056" name="日付プレースホルダー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61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オブジェクト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58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6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6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62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63" name="日付プレースホルダー 5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70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" name="オブジェクト 36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65" name="オブジェクト 36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6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067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068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メインタイトル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9455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" name="オブジェクト 40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70" name="オブジェクト 40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1" name="フッター プレースホルダー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73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F20B23-55EC-E3DA-EFD6-896FF5259E89}"/>
              </a:ext>
            </a:extLst>
          </p:cNvPr>
          <p:cNvSpPr txBox="1"/>
          <p:nvPr userDrawn="1"/>
        </p:nvSpPr>
        <p:spPr>
          <a:xfrm>
            <a:off x="9393910" y="6444044"/>
            <a:ext cx="59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 fontAlgn="auto">
              <a:spcBef>
                <a:spcPts val="0"/>
              </a:spcBef>
              <a:spcAft>
                <a:spcPts val="0"/>
              </a:spcAft>
            </a:pPr>
            <a:fld id="{AA5FCFE5-FE56-4EF1-80A8-07776887C2A1}" type="slidenum">
              <a:rPr lang="ja-JP" altLang="en-US" sz="1800" smtClean="0"/>
              <a:pPr/>
              <a:t>‹#›</a:t>
            </a:fld>
            <a:endParaRPr kumimoji="1" lang="ja-JP" altLang="en-US" sz="1633" dirty="0">
              <a:solidFill>
                <a:prstClr val="black"/>
              </a:solidFill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8971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オブジェクト 44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75" name="オブジェクト 44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  <p:sp>
        <p:nvSpPr>
          <p:cNvPr id="1078" name="フッター プレースホルダ 6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96699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7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110" name="フッター プレースホルダ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111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12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8266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" name="オブジェクト 48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80" name="オブジェクト 48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8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84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39711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6" name="オブジェクト 5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86" name="オブジェクト 5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88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90" name="フッター プレースホルダ 10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91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92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93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91398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" name="オブジェクト 6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95" name="オブジェクト 6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98" name="フッター プレースホルダ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9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00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69091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2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02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104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05" name="図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1106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107" name="グループ化 5"/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08" name="図 3" descr="ロゴ, 会社名_x000a__x000a_自動的に生成された説明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109" name="図 4" descr="ロゴ_x000a__x000a_自動的に生成された説明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801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11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2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13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14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1115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116" name="グループ化 9"/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117" name="図 5" descr="ロゴ, 会社名_x000a__x000a_自動的に生成された説明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118" name="図 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6826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0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2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1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122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23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125" name="グループ化 8"/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26" name="図 10" descr="ロゴ, 会社名_x000a__x000a_自動的に生成された説明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127" name="図 13" descr="ロゴ_x000a__x000a_自動的に生成された説明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61253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29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31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32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1133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134" name="グループ化 11"/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135" name="図 14" descr="ロゴ, 会社名_x000a__x000a_自動的に生成された説明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136" name="図 15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4783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4F33A39-73E7-49E0-BF4C-2CE0E2DB7091}"/>
              </a:ext>
            </a:extLst>
          </p:cNvPr>
          <p:cNvSpPr/>
          <p:nvPr userDrawn="1"/>
        </p:nvSpPr>
        <p:spPr>
          <a:xfrm>
            <a:off x="366811" y="359099"/>
            <a:ext cx="9172383" cy="6139807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975" tIns="37487" rIns="74975" bIns="37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12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F38512C-2C72-40C3-B679-1FEABC48B48C}"/>
              </a:ext>
            </a:extLst>
          </p:cNvPr>
          <p:cNvGrpSpPr/>
          <p:nvPr userDrawn="1"/>
        </p:nvGrpSpPr>
        <p:grpSpPr>
          <a:xfrm>
            <a:off x="2275974" y="5715297"/>
            <a:ext cx="5443286" cy="635369"/>
            <a:chOff x="2456520" y="6387031"/>
            <a:chExt cx="5875085" cy="700377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8EFA85C-A46F-4AC1-8E75-830689451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7824" y="6387031"/>
              <a:ext cx="991169" cy="700377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F5C018F-8455-43E6-B9B6-228E8AD04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6890" y="6463627"/>
              <a:ext cx="614647" cy="52650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4A081C5-EF14-4467-B19D-E35B6B3CB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520" y="6498254"/>
              <a:ext cx="946944" cy="536322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53D9AAD-EE32-457B-B8B4-29FF67E0F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177" y="6432722"/>
              <a:ext cx="1292647" cy="641986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3FD0292-C091-43A1-9252-D1D0C6352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4047" y="6463627"/>
              <a:ext cx="1287558" cy="494981"/>
            </a:xfrm>
            <a:prstGeom prst="rect">
              <a:avLst/>
            </a:prstGeom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76484A44-3003-4277-9737-236918E2A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878" y="1359899"/>
            <a:ext cx="1796217" cy="61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9427F34-BDBE-48D8-A7F4-1EE85CF4440A}"/>
              </a:ext>
            </a:extLst>
          </p:cNvPr>
          <p:cNvGrpSpPr/>
          <p:nvPr userDrawn="1"/>
        </p:nvGrpSpPr>
        <p:grpSpPr>
          <a:xfrm>
            <a:off x="958480" y="2714142"/>
            <a:ext cx="7989045" cy="914438"/>
            <a:chOff x="1034510" y="2991837"/>
            <a:chExt cx="8622792" cy="1007999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E3800AC-DAF6-41B1-810E-4A51489649E0}"/>
                </a:ext>
              </a:extLst>
            </p:cNvPr>
            <p:cNvCxnSpPr/>
            <p:nvPr userDrawn="1"/>
          </p:nvCxnSpPr>
          <p:spPr>
            <a:xfrm>
              <a:off x="1034510" y="2991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CF90A11-AE44-4385-824C-1819712F0D92}"/>
                </a:ext>
              </a:extLst>
            </p:cNvPr>
            <p:cNvCxnSpPr/>
            <p:nvPr userDrawn="1"/>
          </p:nvCxnSpPr>
          <p:spPr>
            <a:xfrm>
              <a:off x="1034510" y="3999836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29">
            <a:extLst>
              <a:ext uri="{FF2B5EF4-FFF2-40B4-BE49-F238E27FC236}">
                <a16:creationId xmlns:a16="http://schemas.microsoft.com/office/drawing/2014/main" id="{D7232AF9-EC33-4888-B5A0-D03E836B4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477" y="2714142"/>
            <a:ext cx="8004988" cy="914439"/>
          </a:xfrm>
          <a:prstGeom prst="rect">
            <a:avLst/>
          </a:prstGeom>
        </p:spPr>
        <p:txBody>
          <a:bodyPr lIns="0" tIns="72000" rIns="0" bIns="0" anchor="ctr" anchorCtr="0">
            <a:normAutofit/>
          </a:bodyPr>
          <a:lstStyle>
            <a:lvl1pPr>
              <a:defRPr lang="ja-JP" altLang="en-US" sz="3266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algn="ctr">
              <a:spcBef>
                <a:spcPts val="904"/>
              </a:spcBef>
              <a:buFontTx/>
            </a:pPr>
            <a:r>
              <a:rPr kumimoji="1" lang="ja-JP" altLang="en-US" dirty="0"/>
              <a:t>表紙タイトル</a:t>
            </a:r>
          </a:p>
        </p:txBody>
      </p:sp>
      <p:sp>
        <p:nvSpPr>
          <p:cNvPr id="27" name="コンテンツ プレースホルダー 21">
            <a:extLst>
              <a:ext uri="{FF2B5EF4-FFF2-40B4-BE49-F238E27FC236}">
                <a16:creationId xmlns:a16="http://schemas.microsoft.com/office/drawing/2014/main" id="{730FB38C-75FA-4F17-A448-34BAAD2B47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8477" y="3763721"/>
            <a:ext cx="8004988" cy="39190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tabLst>
                <a:tab pos="2842915" algn="l"/>
              </a:tabLst>
              <a:defRPr sz="1814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31" name="コンテンツ プレースホルダー 21">
            <a:extLst>
              <a:ext uri="{FF2B5EF4-FFF2-40B4-BE49-F238E27FC236}">
                <a16:creationId xmlns:a16="http://schemas.microsoft.com/office/drawing/2014/main" id="{9693F458-7CAF-4411-88EF-755A4D8136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93265" y="4931489"/>
            <a:ext cx="3335412" cy="26126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33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32" name="コンテンツ プレースホルダー 21">
            <a:extLst>
              <a:ext uri="{FF2B5EF4-FFF2-40B4-BE49-F238E27FC236}">
                <a16:creationId xmlns:a16="http://schemas.microsoft.com/office/drawing/2014/main" id="{1645C6DC-6217-43BE-8989-B6A0BD9C23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93265" y="5192757"/>
            <a:ext cx="3335412" cy="26126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33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所属　名前</a:t>
            </a:r>
          </a:p>
        </p:txBody>
      </p:sp>
    </p:spTree>
    <p:extLst>
      <p:ext uri="{BB962C8B-B14F-4D97-AF65-F5344CB8AC3E}">
        <p14:creationId xmlns:p14="http://schemas.microsoft.com/office/powerpoint/2010/main" val="20824705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41B1502-2511-437B-8D13-C5707D9425E0}"/>
              </a:ext>
            </a:extLst>
          </p:cNvPr>
          <p:cNvSpPr/>
          <p:nvPr userDrawn="1"/>
        </p:nvSpPr>
        <p:spPr>
          <a:xfrm>
            <a:off x="366811" y="359099"/>
            <a:ext cx="9172383" cy="6139807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975" tIns="37487" rIns="74975" bIns="37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12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022BE2B-C94E-4EA1-8D5F-B6FF40A5C82B}"/>
              </a:ext>
            </a:extLst>
          </p:cNvPr>
          <p:cNvGrpSpPr/>
          <p:nvPr userDrawn="1"/>
        </p:nvGrpSpPr>
        <p:grpSpPr>
          <a:xfrm>
            <a:off x="958480" y="2645195"/>
            <a:ext cx="7989045" cy="1567610"/>
            <a:chOff x="1034510" y="2991837"/>
            <a:chExt cx="8622792" cy="172800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4FC838C0-7A1B-42C5-8BB1-69879692B23E}"/>
                </a:ext>
              </a:extLst>
            </p:cNvPr>
            <p:cNvCxnSpPr/>
            <p:nvPr userDrawn="1"/>
          </p:nvCxnSpPr>
          <p:spPr>
            <a:xfrm>
              <a:off x="1034510" y="2991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97EB7B27-A3AA-4865-967F-947004C8CF38}"/>
                </a:ext>
              </a:extLst>
            </p:cNvPr>
            <p:cNvCxnSpPr/>
            <p:nvPr userDrawn="1"/>
          </p:nvCxnSpPr>
          <p:spPr>
            <a:xfrm>
              <a:off x="1034510" y="4719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タイトル 29">
            <a:extLst>
              <a:ext uri="{FF2B5EF4-FFF2-40B4-BE49-F238E27FC236}">
                <a16:creationId xmlns:a16="http://schemas.microsoft.com/office/drawing/2014/main" id="{99661971-5207-448A-8A45-D3935E63E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477" y="2645195"/>
            <a:ext cx="8004988" cy="1567610"/>
          </a:xfrm>
          <a:prstGeom prst="rect">
            <a:avLst/>
          </a:prstGeom>
        </p:spPr>
        <p:txBody>
          <a:bodyPr lIns="0" tIns="72000" rIns="0" bIns="0" anchor="ctr" anchorCtr="0">
            <a:normAutofit/>
          </a:bodyPr>
          <a:lstStyle>
            <a:lvl1pPr>
              <a:defRPr lang="ja-JP" altLang="en-US" sz="3266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algn="ctr">
              <a:spcBef>
                <a:spcPts val="904"/>
              </a:spcBef>
              <a:buFontTx/>
            </a:pPr>
            <a:r>
              <a:rPr kumimoji="1" lang="ja-JP" altLang="en-US" dirty="0"/>
              <a:t>中扉タイトル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9568145" y="6527195"/>
            <a:ext cx="333541" cy="3265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1968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312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975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3E2C914-D6BF-434B-B748-5B031C7A75D4}"/>
              </a:ext>
            </a:extLst>
          </p:cNvPr>
          <p:cNvGrpSpPr/>
          <p:nvPr userDrawn="1"/>
        </p:nvGrpSpPr>
        <p:grpSpPr>
          <a:xfrm>
            <a:off x="103694" y="196674"/>
            <a:ext cx="9657896" cy="721514"/>
            <a:chOff x="111919" y="216797"/>
            <a:chExt cx="10424028" cy="795336"/>
          </a:xfrm>
        </p:grpSpPr>
        <p:pic>
          <p:nvPicPr>
            <p:cNvPr id="18" name="Picture 11" descr="ç°å¢ç">
              <a:extLst>
                <a:ext uri="{FF2B5EF4-FFF2-40B4-BE49-F238E27FC236}">
                  <a16:creationId xmlns:a16="http://schemas.microsoft.com/office/drawing/2014/main" id="{4DD819AC-A446-46A2-9201-D9B1AB528E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E9EE105-883D-4267-B8FF-D61BDDD6E4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76"/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CFE261A9-5D80-457A-85AA-206E048CF0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3443AF7-632D-41F2-BFF3-7CC6B2F2E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65A837A-D774-4985-B30F-35B13836C960}"/>
              </a:ext>
            </a:extLst>
          </p:cNvPr>
          <p:cNvSpPr/>
          <p:nvPr userDrawn="1"/>
        </p:nvSpPr>
        <p:spPr>
          <a:xfrm>
            <a:off x="998831" y="1620609"/>
            <a:ext cx="0" cy="4572197"/>
          </a:xfrm>
          <a:custGeom>
            <a:avLst/>
            <a:gdLst>
              <a:gd name="connsiteX0" fmla="*/ 0 w 0"/>
              <a:gd name="connsiteY0" fmla="*/ 0 h 5768502"/>
              <a:gd name="connsiteX1" fmla="*/ 0 w 0"/>
              <a:gd name="connsiteY1" fmla="*/ 5768502 h 576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8502">
                <a:moveTo>
                  <a:pt x="0" y="0"/>
                </a:moveTo>
                <a:lnTo>
                  <a:pt x="0" y="5768502"/>
                </a:lnTo>
              </a:path>
            </a:pathLst>
          </a:cu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76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B04FFEFF-3996-4124-93D0-A0B919888837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998831" y="1620609"/>
            <a:ext cx="8004988" cy="4572197"/>
          </a:xfrm>
          <a:prstGeom prst="rect">
            <a:avLst/>
          </a:prstGeom>
        </p:spPr>
        <p:txBody>
          <a:bodyPr lIns="360000" tIns="0" rIns="0" bIns="0"/>
          <a:lstStyle>
            <a:lvl1pPr marL="609195" indent="-609195" algn="l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tabLst>
                <a:tab pos="1468984" algn="l"/>
              </a:tabLst>
              <a:defRPr sz="3266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章タイトル</a:t>
            </a:r>
          </a:p>
          <a:p>
            <a:pPr lvl="0"/>
            <a:r>
              <a:rPr kumimoji="1" lang="ja-JP" altLang="en-US" dirty="0"/>
              <a:t>章タイトル</a:t>
            </a:r>
          </a:p>
          <a:p>
            <a:pPr lvl="0"/>
            <a:r>
              <a:rPr kumimoji="1" lang="ja-JP" altLang="en-US" dirty="0"/>
              <a:t>章タイトル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66210EB-D44E-4903-B9C4-9EC74DA6CEB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50026" y="257881"/>
            <a:ext cx="8605363" cy="587854"/>
          </a:xfrm>
          <a:prstGeom prst="rect">
            <a:avLst/>
          </a:prstGeom>
        </p:spPr>
        <p:txBody>
          <a:bodyPr lIns="252000" tIns="36000" rIns="0" bIns="0" anchor="ctr" anchorCtr="0"/>
          <a:lstStyle>
            <a:lvl1pPr algn="l">
              <a:defRPr sz="2177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9568145" y="6527195"/>
            <a:ext cx="333541" cy="3265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1968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312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8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4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5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116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17" name="図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1118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119" name="図 3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30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4E94A25-457B-4C69-BCBB-B6E75CF3EAE9}"/>
              </a:ext>
            </a:extLst>
          </p:cNvPr>
          <p:cNvGrpSpPr/>
          <p:nvPr userDrawn="1"/>
        </p:nvGrpSpPr>
        <p:grpSpPr>
          <a:xfrm>
            <a:off x="103694" y="196674"/>
            <a:ext cx="9657896" cy="721514"/>
            <a:chOff x="111919" y="216797"/>
            <a:chExt cx="10424028" cy="795336"/>
          </a:xfrm>
        </p:grpSpPr>
        <p:pic>
          <p:nvPicPr>
            <p:cNvPr id="12" name="Picture 11" descr="ç°å¢ç">
              <a:extLst>
                <a:ext uri="{FF2B5EF4-FFF2-40B4-BE49-F238E27FC236}">
                  <a16:creationId xmlns:a16="http://schemas.microsoft.com/office/drawing/2014/main" id="{07D0D304-6149-4CE8-9131-6501AD8C4D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11AADA-214E-4AA2-A50B-CB0C5BCCD0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76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C3EA7B83-0BC5-41C6-B977-EBF87258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CF51C44-4554-4691-96EB-AB4829C328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50025" y="257881"/>
            <a:ext cx="8605363" cy="587854"/>
          </a:xfrm>
          <a:prstGeom prst="rect">
            <a:avLst/>
          </a:prstGeom>
        </p:spPr>
        <p:txBody>
          <a:bodyPr lIns="252000" tIns="36000" rIns="0" bIns="0" anchor="ctr" anchorCtr="0"/>
          <a:lstStyle>
            <a:lvl1pPr algn="l">
              <a:defRPr sz="2177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217043BF-6B11-4540-B78A-D1AECDE4B04F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150025" y="1007809"/>
            <a:ext cx="9605952" cy="57845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lvl1pPr marL="234305" indent="-234305" algn="l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sz="1633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9568145" y="6527195"/>
            <a:ext cx="333541" cy="3265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1968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312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87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（リード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4E94A25-457B-4C69-BCBB-B6E75CF3EAE9}"/>
              </a:ext>
            </a:extLst>
          </p:cNvPr>
          <p:cNvGrpSpPr/>
          <p:nvPr userDrawn="1"/>
        </p:nvGrpSpPr>
        <p:grpSpPr>
          <a:xfrm>
            <a:off x="103694" y="196674"/>
            <a:ext cx="9657896" cy="721514"/>
            <a:chOff x="111919" y="216797"/>
            <a:chExt cx="10424028" cy="795336"/>
          </a:xfrm>
        </p:grpSpPr>
        <p:pic>
          <p:nvPicPr>
            <p:cNvPr id="12" name="Picture 11" descr="ç°å¢ç">
              <a:extLst>
                <a:ext uri="{FF2B5EF4-FFF2-40B4-BE49-F238E27FC236}">
                  <a16:creationId xmlns:a16="http://schemas.microsoft.com/office/drawing/2014/main" id="{07D0D304-6149-4CE8-9131-6501AD8C4D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11AADA-214E-4AA2-A50B-CB0C5BCCD0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76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C3EA7B83-0BC5-41C6-B977-EBF87258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CF51C44-4554-4691-96EB-AB4829C328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50025" y="257881"/>
            <a:ext cx="8605363" cy="587854"/>
          </a:xfrm>
          <a:prstGeom prst="rect">
            <a:avLst/>
          </a:prstGeom>
        </p:spPr>
        <p:txBody>
          <a:bodyPr lIns="252000" tIns="36000" rIns="0" bIns="0" anchor="ctr" anchorCtr="0"/>
          <a:lstStyle>
            <a:lvl1pPr algn="l">
              <a:defRPr sz="2177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C1EFC7-2DDB-493D-C4BE-1C7488C91C41}"/>
              </a:ext>
            </a:extLst>
          </p:cNvPr>
          <p:cNvSpPr txBox="1"/>
          <p:nvPr userDrawn="1"/>
        </p:nvSpPr>
        <p:spPr>
          <a:xfrm>
            <a:off x="9549552" y="6525344"/>
            <a:ext cx="59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 fontAlgn="auto">
              <a:spcBef>
                <a:spcPts val="0"/>
              </a:spcBef>
              <a:spcAft>
                <a:spcPts val="0"/>
              </a:spcAft>
            </a:pPr>
            <a:fld id="{AA5FCFE5-FE56-4EF1-80A8-07776887C2A1}" type="slidenum">
              <a:rPr lang="ja-JP" altLang="en-US" sz="1800" smtClean="0"/>
              <a:pPr/>
              <a:t>‹#›</a:t>
            </a:fld>
            <a:endParaRPr kumimoji="1" lang="ja-JP" altLang="en-US" sz="1633" dirty="0">
              <a:solidFill>
                <a:prstClr val="black"/>
              </a:solidFill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2558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階層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コンテンツ プレースホルダー 3">
            <a:extLst>
              <a:ext uri="{FF2B5EF4-FFF2-40B4-BE49-F238E27FC236}">
                <a16:creationId xmlns:a16="http://schemas.microsoft.com/office/drawing/2014/main" id="{7038EB8A-9FB3-4B3E-A554-367E9CB41E9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50025" y="29271"/>
            <a:ext cx="8605363" cy="22861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148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階層（例：表紙タイトル）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36CFC0-A6A1-408C-90D0-5F3C3EDABEFD}"/>
              </a:ext>
            </a:extLst>
          </p:cNvPr>
          <p:cNvGrpSpPr/>
          <p:nvPr userDrawn="1"/>
        </p:nvGrpSpPr>
        <p:grpSpPr>
          <a:xfrm>
            <a:off x="103694" y="196674"/>
            <a:ext cx="9657896" cy="721514"/>
            <a:chOff x="111919" y="216797"/>
            <a:chExt cx="10424028" cy="795336"/>
          </a:xfrm>
        </p:grpSpPr>
        <p:pic>
          <p:nvPicPr>
            <p:cNvPr id="15" name="Picture 11" descr="ç°å¢ç">
              <a:extLst>
                <a:ext uri="{FF2B5EF4-FFF2-40B4-BE49-F238E27FC236}">
                  <a16:creationId xmlns:a16="http://schemas.microsoft.com/office/drawing/2014/main" id="{2BF78C1F-895C-47B9-BFD6-D818DFB885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B2D3E9F-0217-41CA-A745-B0B8FBABC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76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0B7366C-0173-451D-B260-B9E47C44ACBC}"/>
                </a:ext>
              </a:extLst>
            </p:cNvPr>
            <p:cNvSpPr/>
            <p:nvPr userDrawn="1"/>
          </p:nvSpPr>
          <p:spPr>
            <a:xfrm>
              <a:off x="161925" y="536266"/>
              <a:ext cx="9961283" cy="396000"/>
            </a:xfrm>
            <a:custGeom>
              <a:avLst/>
              <a:gdLst>
                <a:gd name="connsiteX0" fmla="*/ 0 w 9946927"/>
                <a:gd name="connsiteY0" fmla="*/ 0 h 396000"/>
                <a:gd name="connsiteX1" fmla="*/ 9554213 w 9946927"/>
                <a:gd name="connsiteY1" fmla="*/ 0 h 396000"/>
                <a:gd name="connsiteX2" fmla="*/ 9575411 w 9946927"/>
                <a:gd name="connsiteY2" fmla="*/ 21375 h 396000"/>
                <a:gd name="connsiteX3" fmla="*/ 9946927 w 9946927"/>
                <a:gd name="connsiteY3" fmla="*/ 396000 h 396000"/>
                <a:gd name="connsiteX4" fmla="*/ 9942003 w 9946927"/>
                <a:gd name="connsiteY4" fmla="*/ 396000 h 396000"/>
                <a:gd name="connsiteX5" fmla="*/ 9848834 w 9946927"/>
                <a:gd name="connsiteY5" fmla="*/ 396000 h 396000"/>
                <a:gd name="connsiteX6" fmla="*/ 9549825 w 9946927"/>
                <a:gd name="connsiteY6" fmla="*/ 396000 h 396000"/>
                <a:gd name="connsiteX7" fmla="*/ 8927381 w 9946927"/>
                <a:gd name="connsiteY7" fmla="*/ 396000 h 396000"/>
                <a:gd name="connsiteX8" fmla="*/ 8458122 w 9946927"/>
                <a:gd name="connsiteY8" fmla="*/ 396000 h 396000"/>
                <a:gd name="connsiteX9" fmla="*/ 7863906 w 9946927"/>
                <a:gd name="connsiteY9" fmla="*/ 396000 h 396000"/>
                <a:gd name="connsiteX10" fmla="*/ 7130032 w 9946927"/>
                <a:gd name="connsiteY10" fmla="*/ 396000 h 396000"/>
                <a:gd name="connsiteX11" fmla="*/ 6241804 w 9946927"/>
                <a:gd name="connsiteY11" fmla="*/ 396000 h 396000"/>
                <a:gd name="connsiteX12" fmla="*/ 5184519 w 9946927"/>
                <a:gd name="connsiteY12" fmla="*/ 396000 h 396000"/>
                <a:gd name="connsiteX13" fmla="*/ 3943480 w 9946927"/>
                <a:gd name="connsiteY13" fmla="*/ 396000 h 396000"/>
                <a:gd name="connsiteX14" fmla="*/ 2503986 w 9946927"/>
                <a:gd name="connsiteY14" fmla="*/ 396000 h 396000"/>
                <a:gd name="connsiteX15" fmla="*/ 851339 w 9946927"/>
                <a:gd name="connsiteY15" fmla="*/ 396000 h 396000"/>
                <a:gd name="connsiteX16" fmla="*/ 777876 w 9946927"/>
                <a:gd name="connsiteY16" fmla="*/ 396000 h 396000"/>
                <a:gd name="connsiteX17" fmla="*/ 603403 w 9946927"/>
                <a:gd name="connsiteY17" fmla="*/ 396000 h 396000"/>
                <a:gd name="connsiteX18" fmla="*/ 263640 w 9946927"/>
                <a:gd name="connsiteY18" fmla="*/ 396000 h 396000"/>
                <a:gd name="connsiteX19" fmla="*/ 208715 w 9946927"/>
                <a:gd name="connsiteY19" fmla="*/ 396000 h 396000"/>
                <a:gd name="connsiteX20" fmla="*/ 0 w 9946927"/>
                <a:gd name="connsiteY20" fmla="*/ 198305 h 396000"/>
                <a:gd name="connsiteX21" fmla="*/ 0 w 9946927"/>
                <a:gd name="connsiteY21" fmla="*/ 29183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946927" h="396000">
                  <a:moveTo>
                    <a:pt x="0" y="0"/>
                  </a:moveTo>
                  <a:lnTo>
                    <a:pt x="9554213" y="0"/>
                  </a:lnTo>
                  <a:lnTo>
                    <a:pt x="9575411" y="21375"/>
                  </a:lnTo>
                  <a:cubicBezTo>
                    <a:pt x="9665779" y="112500"/>
                    <a:pt x="9786271" y="234000"/>
                    <a:pt x="9946927" y="396000"/>
                  </a:cubicBezTo>
                  <a:lnTo>
                    <a:pt x="9942003" y="396000"/>
                  </a:lnTo>
                  <a:lnTo>
                    <a:pt x="9848834" y="396000"/>
                  </a:lnTo>
                  <a:lnTo>
                    <a:pt x="9549825" y="396000"/>
                  </a:lnTo>
                  <a:lnTo>
                    <a:pt x="8927381" y="396000"/>
                  </a:lnTo>
                  <a:lnTo>
                    <a:pt x="8458122" y="396000"/>
                  </a:lnTo>
                  <a:lnTo>
                    <a:pt x="7863906" y="396000"/>
                  </a:lnTo>
                  <a:lnTo>
                    <a:pt x="7130032" y="396000"/>
                  </a:lnTo>
                  <a:lnTo>
                    <a:pt x="6241804" y="396000"/>
                  </a:lnTo>
                  <a:lnTo>
                    <a:pt x="5184519" y="396000"/>
                  </a:lnTo>
                  <a:lnTo>
                    <a:pt x="3943480" y="396000"/>
                  </a:lnTo>
                  <a:lnTo>
                    <a:pt x="2503986" y="396000"/>
                  </a:lnTo>
                  <a:lnTo>
                    <a:pt x="851339" y="396000"/>
                  </a:lnTo>
                  <a:lnTo>
                    <a:pt x="777876" y="396000"/>
                  </a:lnTo>
                  <a:lnTo>
                    <a:pt x="603403" y="396000"/>
                  </a:lnTo>
                  <a:lnTo>
                    <a:pt x="263640" y="396000"/>
                  </a:lnTo>
                  <a:lnTo>
                    <a:pt x="208715" y="396000"/>
                  </a:lnTo>
                  <a:cubicBezTo>
                    <a:pt x="208715" y="396000"/>
                    <a:pt x="208715" y="396000"/>
                    <a:pt x="0" y="198305"/>
                  </a:cubicBezTo>
                  <a:cubicBezTo>
                    <a:pt x="0" y="198305"/>
                    <a:pt x="0" y="198305"/>
                    <a:pt x="0" y="2918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76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34DB3166-9AB5-43FB-8591-93246638EB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40C9C0E-769C-4D22-A484-B325C7ECE5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タイトル 1">
            <a:extLst>
              <a:ext uri="{FF2B5EF4-FFF2-40B4-BE49-F238E27FC236}">
                <a16:creationId xmlns:a16="http://schemas.microsoft.com/office/drawing/2014/main" id="{ED4B86B0-3BB3-4009-9A6E-83BD54068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50025" y="486491"/>
            <a:ext cx="8605363" cy="359244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1968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54" name="コンテンツ プレースホルダー 3">
            <a:extLst>
              <a:ext uri="{FF2B5EF4-FFF2-40B4-BE49-F238E27FC236}">
                <a16:creationId xmlns:a16="http://schemas.microsoft.com/office/drawing/2014/main" id="{F530AFF5-0F75-4301-B416-E2BDE7D4B1D3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 bwMode="white">
          <a:xfrm>
            <a:off x="150025" y="257881"/>
            <a:ext cx="8605363" cy="228610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1148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階層（例：章タイトル）</a:t>
            </a:r>
          </a:p>
        </p:txBody>
      </p:sp>
      <p:sp>
        <p:nvSpPr>
          <p:cNvPr id="19" name="コンテンツ プレースホルダー 3">
            <a:extLst>
              <a:ext uri="{FF2B5EF4-FFF2-40B4-BE49-F238E27FC236}">
                <a16:creationId xmlns:a16="http://schemas.microsoft.com/office/drawing/2014/main" id="{EDF4FE31-3A07-443C-9CD8-C81650AD9D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50025" y="1007809"/>
            <a:ext cx="9605952" cy="57845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lvl1pPr marL="234305" indent="-234305" algn="l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sz="1633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9568145" y="6527195"/>
            <a:ext cx="333541" cy="3265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1968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312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97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階層あり（リード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コンテンツ プレースホルダー 3">
            <a:extLst>
              <a:ext uri="{FF2B5EF4-FFF2-40B4-BE49-F238E27FC236}">
                <a16:creationId xmlns:a16="http://schemas.microsoft.com/office/drawing/2014/main" id="{7038EB8A-9FB3-4B3E-A554-367E9CB41E9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50025" y="29271"/>
            <a:ext cx="8605363" cy="22861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148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階層（例：表紙タイトル）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36CFC0-A6A1-408C-90D0-5F3C3EDABEFD}"/>
              </a:ext>
            </a:extLst>
          </p:cNvPr>
          <p:cNvGrpSpPr/>
          <p:nvPr userDrawn="1"/>
        </p:nvGrpSpPr>
        <p:grpSpPr>
          <a:xfrm>
            <a:off x="103694" y="196674"/>
            <a:ext cx="9657896" cy="721514"/>
            <a:chOff x="111919" y="216797"/>
            <a:chExt cx="10424028" cy="795336"/>
          </a:xfrm>
        </p:grpSpPr>
        <p:pic>
          <p:nvPicPr>
            <p:cNvPr id="15" name="Picture 11" descr="ç°å¢ç">
              <a:extLst>
                <a:ext uri="{FF2B5EF4-FFF2-40B4-BE49-F238E27FC236}">
                  <a16:creationId xmlns:a16="http://schemas.microsoft.com/office/drawing/2014/main" id="{2BF78C1F-895C-47B9-BFD6-D818DFB885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B2D3E9F-0217-41CA-A745-B0B8FBABC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76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0B7366C-0173-451D-B260-B9E47C44ACBC}"/>
                </a:ext>
              </a:extLst>
            </p:cNvPr>
            <p:cNvSpPr/>
            <p:nvPr userDrawn="1"/>
          </p:nvSpPr>
          <p:spPr>
            <a:xfrm>
              <a:off x="161925" y="536266"/>
              <a:ext cx="9961283" cy="396000"/>
            </a:xfrm>
            <a:custGeom>
              <a:avLst/>
              <a:gdLst>
                <a:gd name="connsiteX0" fmla="*/ 0 w 9946927"/>
                <a:gd name="connsiteY0" fmla="*/ 0 h 396000"/>
                <a:gd name="connsiteX1" fmla="*/ 9554213 w 9946927"/>
                <a:gd name="connsiteY1" fmla="*/ 0 h 396000"/>
                <a:gd name="connsiteX2" fmla="*/ 9575411 w 9946927"/>
                <a:gd name="connsiteY2" fmla="*/ 21375 h 396000"/>
                <a:gd name="connsiteX3" fmla="*/ 9946927 w 9946927"/>
                <a:gd name="connsiteY3" fmla="*/ 396000 h 396000"/>
                <a:gd name="connsiteX4" fmla="*/ 9942003 w 9946927"/>
                <a:gd name="connsiteY4" fmla="*/ 396000 h 396000"/>
                <a:gd name="connsiteX5" fmla="*/ 9848834 w 9946927"/>
                <a:gd name="connsiteY5" fmla="*/ 396000 h 396000"/>
                <a:gd name="connsiteX6" fmla="*/ 9549825 w 9946927"/>
                <a:gd name="connsiteY6" fmla="*/ 396000 h 396000"/>
                <a:gd name="connsiteX7" fmla="*/ 8927381 w 9946927"/>
                <a:gd name="connsiteY7" fmla="*/ 396000 h 396000"/>
                <a:gd name="connsiteX8" fmla="*/ 8458122 w 9946927"/>
                <a:gd name="connsiteY8" fmla="*/ 396000 h 396000"/>
                <a:gd name="connsiteX9" fmla="*/ 7863906 w 9946927"/>
                <a:gd name="connsiteY9" fmla="*/ 396000 h 396000"/>
                <a:gd name="connsiteX10" fmla="*/ 7130032 w 9946927"/>
                <a:gd name="connsiteY10" fmla="*/ 396000 h 396000"/>
                <a:gd name="connsiteX11" fmla="*/ 6241804 w 9946927"/>
                <a:gd name="connsiteY11" fmla="*/ 396000 h 396000"/>
                <a:gd name="connsiteX12" fmla="*/ 5184519 w 9946927"/>
                <a:gd name="connsiteY12" fmla="*/ 396000 h 396000"/>
                <a:gd name="connsiteX13" fmla="*/ 3943480 w 9946927"/>
                <a:gd name="connsiteY13" fmla="*/ 396000 h 396000"/>
                <a:gd name="connsiteX14" fmla="*/ 2503986 w 9946927"/>
                <a:gd name="connsiteY14" fmla="*/ 396000 h 396000"/>
                <a:gd name="connsiteX15" fmla="*/ 851339 w 9946927"/>
                <a:gd name="connsiteY15" fmla="*/ 396000 h 396000"/>
                <a:gd name="connsiteX16" fmla="*/ 777876 w 9946927"/>
                <a:gd name="connsiteY16" fmla="*/ 396000 h 396000"/>
                <a:gd name="connsiteX17" fmla="*/ 603403 w 9946927"/>
                <a:gd name="connsiteY17" fmla="*/ 396000 h 396000"/>
                <a:gd name="connsiteX18" fmla="*/ 263640 w 9946927"/>
                <a:gd name="connsiteY18" fmla="*/ 396000 h 396000"/>
                <a:gd name="connsiteX19" fmla="*/ 208715 w 9946927"/>
                <a:gd name="connsiteY19" fmla="*/ 396000 h 396000"/>
                <a:gd name="connsiteX20" fmla="*/ 0 w 9946927"/>
                <a:gd name="connsiteY20" fmla="*/ 198305 h 396000"/>
                <a:gd name="connsiteX21" fmla="*/ 0 w 9946927"/>
                <a:gd name="connsiteY21" fmla="*/ 29183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946927" h="396000">
                  <a:moveTo>
                    <a:pt x="0" y="0"/>
                  </a:moveTo>
                  <a:lnTo>
                    <a:pt x="9554213" y="0"/>
                  </a:lnTo>
                  <a:lnTo>
                    <a:pt x="9575411" y="21375"/>
                  </a:lnTo>
                  <a:cubicBezTo>
                    <a:pt x="9665779" y="112500"/>
                    <a:pt x="9786271" y="234000"/>
                    <a:pt x="9946927" y="396000"/>
                  </a:cubicBezTo>
                  <a:lnTo>
                    <a:pt x="9942003" y="396000"/>
                  </a:lnTo>
                  <a:lnTo>
                    <a:pt x="9848834" y="396000"/>
                  </a:lnTo>
                  <a:lnTo>
                    <a:pt x="9549825" y="396000"/>
                  </a:lnTo>
                  <a:lnTo>
                    <a:pt x="8927381" y="396000"/>
                  </a:lnTo>
                  <a:lnTo>
                    <a:pt x="8458122" y="396000"/>
                  </a:lnTo>
                  <a:lnTo>
                    <a:pt x="7863906" y="396000"/>
                  </a:lnTo>
                  <a:lnTo>
                    <a:pt x="7130032" y="396000"/>
                  </a:lnTo>
                  <a:lnTo>
                    <a:pt x="6241804" y="396000"/>
                  </a:lnTo>
                  <a:lnTo>
                    <a:pt x="5184519" y="396000"/>
                  </a:lnTo>
                  <a:lnTo>
                    <a:pt x="3943480" y="396000"/>
                  </a:lnTo>
                  <a:lnTo>
                    <a:pt x="2503986" y="396000"/>
                  </a:lnTo>
                  <a:lnTo>
                    <a:pt x="851339" y="396000"/>
                  </a:lnTo>
                  <a:lnTo>
                    <a:pt x="777876" y="396000"/>
                  </a:lnTo>
                  <a:lnTo>
                    <a:pt x="603403" y="396000"/>
                  </a:lnTo>
                  <a:lnTo>
                    <a:pt x="263640" y="396000"/>
                  </a:lnTo>
                  <a:lnTo>
                    <a:pt x="208715" y="396000"/>
                  </a:lnTo>
                  <a:cubicBezTo>
                    <a:pt x="208715" y="396000"/>
                    <a:pt x="208715" y="396000"/>
                    <a:pt x="0" y="198305"/>
                  </a:cubicBezTo>
                  <a:cubicBezTo>
                    <a:pt x="0" y="198305"/>
                    <a:pt x="0" y="198305"/>
                    <a:pt x="0" y="2918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76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34DB3166-9AB5-43FB-8591-93246638EB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40C9C0E-769C-4D22-A484-B325C7ECE5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タイトル 1">
            <a:extLst>
              <a:ext uri="{FF2B5EF4-FFF2-40B4-BE49-F238E27FC236}">
                <a16:creationId xmlns:a16="http://schemas.microsoft.com/office/drawing/2014/main" id="{ED4B86B0-3BB3-4009-9A6E-83BD54068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50025" y="486491"/>
            <a:ext cx="8605363" cy="359244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1968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54" name="コンテンツ プレースホルダー 3">
            <a:extLst>
              <a:ext uri="{FF2B5EF4-FFF2-40B4-BE49-F238E27FC236}">
                <a16:creationId xmlns:a16="http://schemas.microsoft.com/office/drawing/2014/main" id="{F530AFF5-0F75-4301-B416-E2BDE7D4B1D3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 bwMode="white">
          <a:xfrm>
            <a:off x="150025" y="257881"/>
            <a:ext cx="8605363" cy="228610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1148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階層（例：章タイトル）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9568145" y="6527195"/>
            <a:ext cx="333541" cy="3265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1968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312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487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常（タイトル細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36CFC0-A6A1-408C-90D0-5F3C3EDABEFD}"/>
              </a:ext>
            </a:extLst>
          </p:cNvPr>
          <p:cNvGrpSpPr/>
          <p:nvPr userDrawn="1"/>
        </p:nvGrpSpPr>
        <p:grpSpPr>
          <a:xfrm>
            <a:off x="150025" y="73152"/>
            <a:ext cx="9657896" cy="645331"/>
            <a:chOff x="111919" y="300775"/>
            <a:chExt cx="10424028" cy="711358"/>
          </a:xfrm>
        </p:grpSpPr>
        <p:pic>
          <p:nvPicPr>
            <p:cNvPr id="15" name="Picture 11" descr="ç°å¢ç">
              <a:extLst>
                <a:ext uri="{FF2B5EF4-FFF2-40B4-BE49-F238E27FC236}">
                  <a16:creationId xmlns:a16="http://schemas.microsoft.com/office/drawing/2014/main" id="{2BF78C1F-895C-47B9-BFD6-D818DFB885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0B7366C-0173-451D-B260-B9E47C44ACBC}"/>
                </a:ext>
              </a:extLst>
            </p:cNvPr>
            <p:cNvSpPr/>
            <p:nvPr userDrawn="1"/>
          </p:nvSpPr>
          <p:spPr>
            <a:xfrm>
              <a:off x="161925" y="526730"/>
              <a:ext cx="9961283" cy="405535"/>
            </a:xfrm>
            <a:custGeom>
              <a:avLst/>
              <a:gdLst>
                <a:gd name="connsiteX0" fmla="*/ 0 w 9946927"/>
                <a:gd name="connsiteY0" fmla="*/ 0 h 396000"/>
                <a:gd name="connsiteX1" fmla="*/ 9554213 w 9946927"/>
                <a:gd name="connsiteY1" fmla="*/ 0 h 396000"/>
                <a:gd name="connsiteX2" fmla="*/ 9575411 w 9946927"/>
                <a:gd name="connsiteY2" fmla="*/ 21375 h 396000"/>
                <a:gd name="connsiteX3" fmla="*/ 9946927 w 9946927"/>
                <a:gd name="connsiteY3" fmla="*/ 396000 h 396000"/>
                <a:gd name="connsiteX4" fmla="*/ 9942003 w 9946927"/>
                <a:gd name="connsiteY4" fmla="*/ 396000 h 396000"/>
                <a:gd name="connsiteX5" fmla="*/ 9848834 w 9946927"/>
                <a:gd name="connsiteY5" fmla="*/ 396000 h 396000"/>
                <a:gd name="connsiteX6" fmla="*/ 9549825 w 9946927"/>
                <a:gd name="connsiteY6" fmla="*/ 396000 h 396000"/>
                <a:gd name="connsiteX7" fmla="*/ 8927381 w 9946927"/>
                <a:gd name="connsiteY7" fmla="*/ 396000 h 396000"/>
                <a:gd name="connsiteX8" fmla="*/ 8458122 w 9946927"/>
                <a:gd name="connsiteY8" fmla="*/ 396000 h 396000"/>
                <a:gd name="connsiteX9" fmla="*/ 7863906 w 9946927"/>
                <a:gd name="connsiteY9" fmla="*/ 396000 h 396000"/>
                <a:gd name="connsiteX10" fmla="*/ 7130032 w 9946927"/>
                <a:gd name="connsiteY10" fmla="*/ 396000 h 396000"/>
                <a:gd name="connsiteX11" fmla="*/ 6241804 w 9946927"/>
                <a:gd name="connsiteY11" fmla="*/ 396000 h 396000"/>
                <a:gd name="connsiteX12" fmla="*/ 5184519 w 9946927"/>
                <a:gd name="connsiteY12" fmla="*/ 396000 h 396000"/>
                <a:gd name="connsiteX13" fmla="*/ 3943480 w 9946927"/>
                <a:gd name="connsiteY13" fmla="*/ 396000 h 396000"/>
                <a:gd name="connsiteX14" fmla="*/ 2503986 w 9946927"/>
                <a:gd name="connsiteY14" fmla="*/ 396000 h 396000"/>
                <a:gd name="connsiteX15" fmla="*/ 851339 w 9946927"/>
                <a:gd name="connsiteY15" fmla="*/ 396000 h 396000"/>
                <a:gd name="connsiteX16" fmla="*/ 777876 w 9946927"/>
                <a:gd name="connsiteY16" fmla="*/ 396000 h 396000"/>
                <a:gd name="connsiteX17" fmla="*/ 603403 w 9946927"/>
                <a:gd name="connsiteY17" fmla="*/ 396000 h 396000"/>
                <a:gd name="connsiteX18" fmla="*/ 263640 w 9946927"/>
                <a:gd name="connsiteY18" fmla="*/ 396000 h 396000"/>
                <a:gd name="connsiteX19" fmla="*/ 208715 w 9946927"/>
                <a:gd name="connsiteY19" fmla="*/ 396000 h 396000"/>
                <a:gd name="connsiteX20" fmla="*/ 0 w 9946927"/>
                <a:gd name="connsiteY20" fmla="*/ 198305 h 396000"/>
                <a:gd name="connsiteX21" fmla="*/ 0 w 9946927"/>
                <a:gd name="connsiteY21" fmla="*/ 29183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946927" h="396000">
                  <a:moveTo>
                    <a:pt x="0" y="0"/>
                  </a:moveTo>
                  <a:lnTo>
                    <a:pt x="9554213" y="0"/>
                  </a:lnTo>
                  <a:lnTo>
                    <a:pt x="9575411" y="21375"/>
                  </a:lnTo>
                  <a:cubicBezTo>
                    <a:pt x="9665779" y="112500"/>
                    <a:pt x="9786271" y="234000"/>
                    <a:pt x="9946927" y="396000"/>
                  </a:cubicBezTo>
                  <a:lnTo>
                    <a:pt x="9942003" y="396000"/>
                  </a:lnTo>
                  <a:lnTo>
                    <a:pt x="9848834" y="396000"/>
                  </a:lnTo>
                  <a:lnTo>
                    <a:pt x="9549825" y="396000"/>
                  </a:lnTo>
                  <a:lnTo>
                    <a:pt x="8927381" y="396000"/>
                  </a:lnTo>
                  <a:lnTo>
                    <a:pt x="8458122" y="396000"/>
                  </a:lnTo>
                  <a:lnTo>
                    <a:pt x="7863906" y="396000"/>
                  </a:lnTo>
                  <a:lnTo>
                    <a:pt x="7130032" y="396000"/>
                  </a:lnTo>
                  <a:lnTo>
                    <a:pt x="6241804" y="396000"/>
                  </a:lnTo>
                  <a:lnTo>
                    <a:pt x="5184519" y="396000"/>
                  </a:lnTo>
                  <a:lnTo>
                    <a:pt x="3943480" y="396000"/>
                  </a:lnTo>
                  <a:lnTo>
                    <a:pt x="2503986" y="396000"/>
                  </a:lnTo>
                  <a:lnTo>
                    <a:pt x="851339" y="396000"/>
                  </a:lnTo>
                  <a:lnTo>
                    <a:pt x="777876" y="396000"/>
                  </a:lnTo>
                  <a:lnTo>
                    <a:pt x="603403" y="396000"/>
                  </a:lnTo>
                  <a:lnTo>
                    <a:pt x="263640" y="396000"/>
                  </a:lnTo>
                  <a:lnTo>
                    <a:pt x="208715" y="396000"/>
                  </a:lnTo>
                  <a:cubicBezTo>
                    <a:pt x="208715" y="396000"/>
                    <a:pt x="208715" y="396000"/>
                    <a:pt x="0" y="198305"/>
                  </a:cubicBezTo>
                  <a:cubicBezTo>
                    <a:pt x="0" y="198305"/>
                    <a:pt x="0" y="198305"/>
                    <a:pt x="0" y="2918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76"/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40C9C0E-769C-4D22-A484-B325C7ECE5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タイトル 1">
            <a:extLst>
              <a:ext uri="{FF2B5EF4-FFF2-40B4-BE49-F238E27FC236}">
                <a16:creationId xmlns:a16="http://schemas.microsoft.com/office/drawing/2014/main" id="{ED4B86B0-3BB3-4009-9A6E-83BD54068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36827" y="278135"/>
            <a:ext cx="8605363" cy="359244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1968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19" name="コンテンツ プレースホルダー 3">
            <a:extLst>
              <a:ext uri="{FF2B5EF4-FFF2-40B4-BE49-F238E27FC236}">
                <a16:creationId xmlns:a16="http://schemas.microsoft.com/office/drawing/2014/main" id="{EDF4FE31-3A07-443C-9CD8-C81650AD9D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50025" y="1007809"/>
            <a:ext cx="9605952" cy="57954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lvl1pPr marL="234305" indent="-234305" algn="l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sz="164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9568145" y="6527195"/>
            <a:ext cx="333541" cy="3265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1968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312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963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（タイトル細・リード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36CFC0-A6A1-408C-90D0-5F3C3EDABEFD}"/>
              </a:ext>
            </a:extLst>
          </p:cNvPr>
          <p:cNvGrpSpPr/>
          <p:nvPr userDrawn="1"/>
        </p:nvGrpSpPr>
        <p:grpSpPr>
          <a:xfrm>
            <a:off x="150025" y="73152"/>
            <a:ext cx="9657896" cy="645331"/>
            <a:chOff x="111919" y="300775"/>
            <a:chExt cx="10424028" cy="711358"/>
          </a:xfrm>
        </p:grpSpPr>
        <p:pic>
          <p:nvPicPr>
            <p:cNvPr id="15" name="Picture 11" descr="ç°å¢ç">
              <a:extLst>
                <a:ext uri="{FF2B5EF4-FFF2-40B4-BE49-F238E27FC236}">
                  <a16:creationId xmlns:a16="http://schemas.microsoft.com/office/drawing/2014/main" id="{2BF78C1F-895C-47B9-BFD6-D818DFB885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0B7366C-0173-451D-B260-B9E47C44ACBC}"/>
                </a:ext>
              </a:extLst>
            </p:cNvPr>
            <p:cNvSpPr/>
            <p:nvPr userDrawn="1"/>
          </p:nvSpPr>
          <p:spPr>
            <a:xfrm>
              <a:off x="161925" y="526730"/>
              <a:ext cx="9961283" cy="405535"/>
            </a:xfrm>
            <a:custGeom>
              <a:avLst/>
              <a:gdLst>
                <a:gd name="connsiteX0" fmla="*/ 0 w 9946927"/>
                <a:gd name="connsiteY0" fmla="*/ 0 h 396000"/>
                <a:gd name="connsiteX1" fmla="*/ 9554213 w 9946927"/>
                <a:gd name="connsiteY1" fmla="*/ 0 h 396000"/>
                <a:gd name="connsiteX2" fmla="*/ 9575411 w 9946927"/>
                <a:gd name="connsiteY2" fmla="*/ 21375 h 396000"/>
                <a:gd name="connsiteX3" fmla="*/ 9946927 w 9946927"/>
                <a:gd name="connsiteY3" fmla="*/ 396000 h 396000"/>
                <a:gd name="connsiteX4" fmla="*/ 9942003 w 9946927"/>
                <a:gd name="connsiteY4" fmla="*/ 396000 h 396000"/>
                <a:gd name="connsiteX5" fmla="*/ 9848834 w 9946927"/>
                <a:gd name="connsiteY5" fmla="*/ 396000 h 396000"/>
                <a:gd name="connsiteX6" fmla="*/ 9549825 w 9946927"/>
                <a:gd name="connsiteY6" fmla="*/ 396000 h 396000"/>
                <a:gd name="connsiteX7" fmla="*/ 8927381 w 9946927"/>
                <a:gd name="connsiteY7" fmla="*/ 396000 h 396000"/>
                <a:gd name="connsiteX8" fmla="*/ 8458122 w 9946927"/>
                <a:gd name="connsiteY8" fmla="*/ 396000 h 396000"/>
                <a:gd name="connsiteX9" fmla="*/ 7863906 w 9946927"/>
                <a:gd name="connsiteY9" fmla="*/ 396000 h 396000"/>
                <a:gd name="connsiteX10" fmla="*/ 7130032 w 9946927"/>
                <a:gd name="connsiteY10" fmla="*/ 396000 h 396000"/>
                <a:gd name="connsiteX11" fmla="*/ 6241804 w 9946927"/>
                <a:gd name="connsiteY11" fmla="*/ 396000 h 396000"/>
                <a:gd name="connsiteX12" fmla="*/ 5184519 w 9946927"/>
                <a:gd name="connsiteY12" fmla="*/ 396000 h 396000"/>
                <a:gd name="connsiteX13" fmla="*/ 3943480 w 9946927"/>
                <a:gd name="connsiteY13" fmla="*/ 396000 h 396000"/>
                <a:gd name="connsiteX14" fmla="*/ 2503986 w 9946927"/>
                <a:gd name="connsiteY14" fmla="*/ 396000 h 396000"/>
                <a:gd name="connsiteX15" fmla="*/ 851339 w 9946927"/>
                <a:gd name="connsiteY15" fmla="*/ 396000 h 396000"/>
                <a:gd name="connsiteX16" fmla="*/ 777876 w 9946927"/>
                <a:gd name="connsiteY16" fmla="*/ 396000 h 396000"/>
                <a:gd name="connsiteX17" fmla="*/ 603403 w 9946927"/>
                <a:gd name="connsiteY17" fmla="*/ 396000 h 396000"/>
                <a:gd name="connsiteX18" fmla="*/ 263640 w 9946927"/>
                <a:gd name="connsiteY18" fmla="*/ 396000 h 396000"/>
                <a:gd name="connsiteX19" fmla="*/ 208715 w 9946927"/>
                <a:gd name="connsiteY19" fmla="*/ 396000 h 396000"/>
                <a:gd name="connsiteX20" fmla="*/ 0 w 9946927"/>
                <a:gd name="connsiteY20" fmla="*/ 198305 h 396000"/>
                <a:gd name="connsiteX21" fmla="*/ 0 w 9946927"/>
                <a:gd name="connsiteY21" fmla="*/ 29183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946927" h="396000">
                  <a:moveTo>
                    <a:pt x="0" y="0"/>
                  </a:moveTo>
                  <a:lnTo>
                    <a:pt x="9554213" y="0"/>
                  </a:lnTo>
                  <a:lnTo>
                    <a:pt x="9575411" y="21375"/>
                  </a:lnTo>
                  <a:cubicBezTo>
                    <a:pt x="9665779" y="112500"/>
                    <a:pt x="9786271" y="234000"/>
                    <a:pt x="9946927" y="396000"/>
                  </a:cubicBezTo>
                  <a:lnTo>
                    <a:pt x="9942003" y="396000"/>
                  </a:lnTo>
                  <a:lnTo>
                    <a:pt x="9848834" y="396000"/>
                  </a:lnTo>
                  <a:lnTo>
                    <a:pt x="9549825" y="396000"/>
                  </a:lnTo>
                  <a:lnTo>
                    <a:pt x="8927381" y="396000"/>
                  </a:lnTo>
                  <a:lnTo>
                    <a:pt x="8458122" y="396000"/>
                  </a:lnTo>
                  <a:lnTo>
                    <a:pt x="7863906" y="396000"/>
                  </a:lnTo>
                  <a:lnTo>
                    <a:pt x="7130032" y="396000"/>
                  </a:lnTo>
                  <a:lnTo>
                    <a:pt x="6241804" y="396000"/>
                  </a:lnTo>
                  <a:lnTo>
                    <a:pt x="5184519" y="396000"/>
                  </a:lnTo>
                  <a:lnTo>
                    <a:pt x="3943480" y="396000"/>
                  </a:lnTo>
                  <a:lnTo>
                    <a:pt x="2503986" y="396000"/>
                  </a:lnTo>
                  <a:lnTo>
                    <a:pt x="851339" y="396000"/>
                  </a:lnTo>
                  <a:lnTo>
                    <a:pt x="777876" y="396000"/>
                  </a:lnTo>
                  <a:lnTo>
                    <a:pt x="603403" y="396000"/>
                  </a:lnTo>
                  <a:lnTo>
                    <a:pt x="263640" y="396000"/>
                  </a:lnTo>
                  <a:lnTo>
                    <a:pt x="208715" y="396000"/>
                  </a:lnTo>
                  <a:cubicBezTo>
                    <a:pt x="208715" y="396000"/>
                    <a:pt x="208715" y="396000"/>
                    <a:pt x="0" y="198305"/>
                  </a:cubicBezTo>
                  <a:cubicBezTo>
                    <a:pt x="0" y="198305"/>
                    <a:pt x="0" y="198305"/>
                    <a:pt x="0" y="2918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76"/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40C9C0E-769C-4D22-A484-B325C7ECE5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タイトル 1">
            <a:extLst>
              <a:ext uri="{FF2B5EF4-FFF2-40B4-BE49-F238E27FC236}">
                <a16:creationId xmlns:a16="http://schemas.microsoft.com/office/drawing/2014/main" id="{ED4B86B0-3BB3-4009-9A6E-83BD54068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36827" y="278135"/>
            <a:ext cx="8605363" cy="359244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1968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9568145" y="6527195"/>
            <a:ext cx="333541" cy="3265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1968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312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575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ンプ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0025" y="172146"/>
            <a:ext cx="9005612" cy="293927"/>
          </a:xfrm>
          <a:prstGeom prst="rect">
            <a:avLst/>
          </a:prstGeom>
        </p:spPr>
        <p:txBody>
          <a:bodyPr lIns="72000" tIns="36000" rIns="0" bIns="0" anchor="ctr" anchorCtr="0"/>
          <a:lstStyle>
            <a:lvl1pPr algn="l">
              <a:defRPr sz="1633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217043BF-6B11-4540-B78A-D1AECDE4B0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50024" y="531391"/>
            <a:ext cx="9605986" cy="449899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lIns="144000" tIns="144000" rIns="144000" bIns="108000" anchor="t" anchorCtr="0">
            <a:spAutoFit/>
          </a:bodyPr>
          <a:lstStyle>
            <a:lvl1pPr marL="156204" indent="-156204" algn="l">
              <a:lnSpc>
                <a:spcPct val="100000"/>
              </a:lnSpc>
              <a:spcBef>
                <a:spcPts val="492"/>
              </a:spcBef>
              <a:buFont typeface="Wingdings" panose="05000000000000000000" pitchFamily="2" charset="2"/>
              <a:buChar char="n"/>
              <a:defRPr sz="127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リードリードリードリードリードリードリードリードリードリードリードリードリードリードリードリードリードリードリードリードリードリードリードリードリードリード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C3C82BE-DD9A-46A4-A9AA-9E36F501B193}"/>
              </a:ext>
            </a:extLst>
          </p:cNvPr>
          <p:cNvCxnSpPr>
            <a:cxnSpLocks/>
          </p:cNvCxnSpPr>
          <p:nvPr userDrawn="1"/>
        </p:nvCxnSpPr>
        <p:spPr>
          <a:xfrm flipH="1">
            <a:off x="166204" y="456664"/>
            <a:ext cx="9572632" cy="940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1" descr="ç°å¢ç">
            <a:extLst>
              <a:ext uri="{FF2B5EF4-FFF2-40B4-BE49-F238E27FC236}">
                <a16:creationId xmlns:a16="http://schemas.microsoft.com/office/drawing/2014/main" id="{0CF6094D-B943-4965-A2F6-67DD6FF3FF5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94402" y="137951"/>
            <a:ext cx="368692" cy="2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9568145" y="6527195"/>
            <a:ext cx="333541" cy="3265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1968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312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845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予算ポンチ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24" y="172143"/>
            <a:ext cx="8905550" cy="293927"/>
          </a:xfrm>
          <a:prstGeom prst="rect">
            <a:avLst/>
          </a:prstGeom>
        </p:spPr>
        <p:txBody>
          <a:bodyPr lIns="72000" tIns="36000" rIns="0" bIns="0" anchor="ctr" anchorCtr="0"/>
          <a:lstStyle>
            <a:lvl1pPr algn="l">
              <a:defRPr sz="1633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事業名を記入（○○省連携事業）</a:t>
            </a:r>
          </a:p>
        </p:txBody>
      </p:sp>
      <p:pic>
        <p:nvPicPr>
          <p:cNvPr id="11" name="グラフィックス 4">
            <a:extLst>
              <a:ext uri="{FF2B5EF4-FFF2-40B4-BE49-F238E27FC236}">
                <a16:creationId xmlns:a16="http://schemas.microsoft.com/office/drawing/2014/main" id="{3A88E330-170F-4EB6-B0EE-6B45EEBC0B9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024" y="6368678"/>
            <a:ext cx="9605952" cy="326585"/>
          </a:xfrm>
          <a:prstGeom prst="rect">
            <a:avLst/>
          </a:prstGeom>
          <a:ln>
            <a:noFill/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A05131-CD38-4DAA-A727-2378740DE858}"/>
              </a:ext>
            </a:extLst>
          </p:cNvPr>
          <p:cNvSpPr txBox="1"/>
          <p:nvPr userDrawn="1"/>
        </p:nvSpPr>
        <p:spPr bwMode="white">
          <a:xfrm>
            <a:off x="157884" y="6368678"/>
            <a:ext cx="1078684" cy="326585"/>
          </a:xfrm>
          <a:prstGeom prst="rect">
            <a:avLst/>
          </a:prstGeom>
          <a:noFill/>
        </p:spPr>
        <p:txBody>
          <a:bodyPr wrap="square" lIns="97976" tIns="0" rIns="0" bIns="0" rtlCol="0" anchor="ctr">
            <a:noAutofit/>
          </a:bodyPr>
          <a:lstStyle/>
          <a:p>
            <a:r>
              <a:rPr lang="ja-JP" altLang="en-US" sz="108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お問合せ先：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D77E91-C9FE-4338-9D09-008455B00AB5}"/>
              </a:ext>
            </a:extLst>
          </p:cNvPr>
          <p:cNvSpPr txBox="1"/>
          <p:nvPr userDrawn="1"/>
        </p:nvSpPr>
        <p:spPr>
          <a:xfrm>
            <a:off x="147475" y="2173436"/>
            <a:ext cx="5021847" cy="261268"/>
          </a:xfrm>
          <a:prstGeom prst="rect">
            <a:avLst/>
          </a:prstGeom>
          <a:noFill/>
        </p:spPr>
        <p:txBody>
          <a:bodyPr wrap="square" lIns="0" tIns="0" bIns="65317" rtlCol="0" anchor="b" anchorCtr="0">
            <a:noAutofit/>
          </a:bodyPr>
          <a:lstStyle/>
          <a:p>
            <a:r>
              <a:rPr lang="en-US" altLang="ja-JP" sz="137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lang="ja-JP" altLang="en-US" sz="137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</a:t>
            </a:r>
          </a:p>
        </p:txBody>
      </p:sp>
      <p:sp>
        <p:nvSpPr>
          <p:cNvPr id="17" name="テキスト プレースホルダー 37">
            <a:extLst>
              <a:ext uri="{FF2B5EF4-FFF2-40B4-BE49-F238E27FC236}">
                <a16:creationId xmlns:a16="http://schemas.microsoft.com/office/drawing/2014/main" id="{B025C42B-6C2E-46D5-B3BF-74CB50E224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3832" y="5458321"/>
            <a:ext cx="4002494" cy="22861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1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赤色の吹出しに示した選択肢の中から選択して記載</a:t>
            </a:r>
            <a:endParaRPr kumimoji="1" lang="en-US" altLang="ja-JP" dirty="0"/>
          </a:p>
        </p:txBody>
      </p:sp>
      <p:sp>
        <p:nvSpPr>
          <p:cNvPr id="18" name="テキスト プレースホルダー 37">
            <a:extLst>
              <a:ext uri="{FF2B5EF4-FFF2-40B4-BE49-F238E27FC236}">
                <a16:creationId xmlns:a16="http://schemas.microsoft.com/office/drawing/2014/main" id="{E3E103C1-FA4F-413B-B322-F7A71AB7D1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025" y="2432672"/>
            <a:ext cx="5019297" cy="2576498"/>
          </a:xfrm>
        </p:spPr>
        <p:txBody>
          <a:bodyPr lIns="0" tIns="7200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89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事業内容を説明</a:t>
            </a:r>
            <a:endParaRPr kumimoji="1" lang="en-US" altLang="ja-JP" dirty="0"/>
          </a:p>
        </p:txBody>
      </p:sp>
      <p:sp>
        <p:nvSpPr>
          <p:cNvPr id="19" name="テキスト プレースホルダー 37">
            <a:extLst>
              <a:ext uri="{FF2B5EF4-FFF2-40B4-BE49-F238E27FC236}">
                <a16:creationId xmlns:a16="http://schemas.microsoft.com/office/drawing/2014/main" id="{6F2F8E83-D6AE-4DFB-A6DE-B46846AD1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099" y="1236259"/>
            <a:ext cx="8538654" cy="653171"/>
          </a:xfrm>
        </p:spPr>
        <p:txBody>
          <a:bodyPr lIns="108000" tIns="36000" rIns="0" bIns="0" anchor="t" anchorCtr="0">
            <a:noAutofit/>
          </a:bodyPr>
          <a:lstStyle>
            <a:lvl1pPr marL="223832" indent="-223832" algn="l">
              <a:lnSpc>
                <a:spcPct val="120000"/>
              </a:lnSpc>
              <a:spcBef>
                <a:spcPts val="0"/>
              </a:spcBef>
              <a:buFont typeface="+mj-ea"/>
              <a:buAutoNum type="circleNumDbPlain"/>
              <a:defRPr sz="1089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事業の目的を箇条書きで記載。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　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　</a:t>
            </a:r>
          </a:p>
          <a:p>
            <a:pPr lvl="0"/>
            <a:endParaRPr kumimoji="1" lang="en-US" altLang="ja-JP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75E979F-E9D2-4856-B687-9C1FF17E73ED}"/>
              </a:ext>
            </a:extLst>
          </p:cNvPr>
          <p:cNvCxnSpPr/>
          <p:nvPr userDrawn="1"/>
        </p:nvCxnSpPr>
        <p:spPr>
          <a:xfrm flipV="1">
            <a:off x="1205099" y="1236259"/>
            <a:ext cx="0" cy="65317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AAD990-8616-4EFB-8C8F-39F44D2719A7}"/>
              </a:ext>
            </a:extLst>
          </p:cNvPr>
          <p:cNvSpPr txBox="1"/>
          <p:nvPr userDrawn="1"/>
        </p:nvSpPr>
        <p:spPr>
          <a:xfrm>
            <a:off x="150025" y="1399552"/>
            <a:ext cx="1055075" cy="3265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ja-JP" sz="137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37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事業目的</a:t>
            </a:r>
          </a:p>
        </p:txBody>
      </p:sp>
      <p:sp>
        <p:nvSpPr>
          <p:cNvPr id="22" name="テキスト プレースホルダー 36">
            <a:extLst>
              <a:ext uri="{FF2B5EF4-FFF2-40B4-BE49-F238E27FC236}">
                <a16:creationId xmlns:a16="http://schemas.microsoft.com/office/drawing/2014/main" id="{6B374390-D51B-435B-BC83-E2B9C6EF2D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1130426" y="6368678"/>
            <a:ext cx="8605363" cy="326585"/>
          </a:xfrm>
        </p:spPr>
        <p:txBody>
          <a:bodyPr lIns="0" tIns="18000" rIns="108000" bIns="0" anchor="ctr">
            <a:noAutofit/>
          </a:bodyPr>
          <a:lstStyle>
            <a:lvl1pPr marL="0" indent="0" algn="l">
              <a:buNone/>
              <a:defRPr sz="1089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問合せ先を記載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00BF32-8B86-43CF-9624-64796ABDAC3D}"/>
              </a:ext>
            </a:extLst>
          </p:cNvPr>
          <p:cNvSpPr txBox="1"/>
          <p:nvPr userDrawn="1"/>
        </p:nvSpPr>
        <p:spPr>
          <a:xfrm>
            <a:off x="404194" y="5458321"/>
            <a:ext cx="900561" cy="22861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/>
            <a:r>
              <a:rPr lang="ja-JP" altLang="en-US" sz="11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■事業形態：</a:t>
            </a:r>
          </a:p>
        </p:txBody>
      </p:sp>
      <p:sp>
        <p:nvSpPr>
          <p:cNvPr id="24" name="テキスト プレースホルダー 37">
            <a:extLst>
              <a:ext uri="{FF2B5EF4-FFF2-40B4-BE49-F238E27FC236}">
                <a16:creationId xmlns:a16="http://schemas.microsoft.com/office/drawing/2014/main" id="{31F24937-C017-44CE-9CF8-846D2BCE72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3832" y="5717548"/>
            <a:ext cx="4002494" cy="22861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1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橙色の吹出しに示した選択肢の中から選択して記載</a:t>
            </a:r>
          </a:p>
        </p:txBody>
      </p:sp>
      <p:sp>
        <p:nvSpPr>
          <p:cNvPr id="25" name="テキスト プレースホルダー 37">
            <a:extLst>
              <a:ext uri="{FF2B5EF4-FFF2-40B4-BE49-F238E27FC236}">
                <a16:creationId xmlns:a16="http://schemas.microsoft.com/office/drawing/2014/main" id="{ABBEB580-4D48-42D5-8B77-AE5AFC4BFD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23832" y="5976775"/>
            <a:ext cx="4002494" cy="22861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1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令和２年度～令和○年度（予定）　と記載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A0E264-5881-41CB-8BC4-C831A2A4DFEB}"/>
              </a:ext>
            </a:extLst>
          </p:cNvPr>
          <p:cNvSpPr txBox="1"/>
          <p:nvPr userDrawn="1"/>
        </p:nvSpPr>
        <p:spPr>
          <a:xfrm>
            <a:off x="404194" y="5976775"/>
            <a:ext cx="900561" cy="22861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/>
            <a:r>
              <a:rPr lang="ja-JP" altLang="en-US" sz="11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■実施期間：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9DD02CD-CB82-437F-852D-57086C0391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47475" y="447259"/>
            <a:ext cx="9591361" cy="18811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プレースホルダー 37">
            <a:extLst>
              <a:ext uri="{FF2B5EF4-FFF2-40B4-BE49-F238E27FC236}">
                <a16:creationId xmlns:a16="http://schemas.microsoft.com/office/drawing/2014/main" id="{8F4CACCF-DF59-40E0-8B22-3CC88D955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474" y="447259"/>
            <a:ext cx="8938681" cy="293927"/>
          </a:xfr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【</a:t>
            </a:r>
            <a:r>
              <a:rPr kumimoji="1" lang="ja-JP" altLang="en-US" dirty="0"/>
              <a:t>令和２年度要求額 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百万円（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百万円）</a:t>
            </a:r>
            <a:r>
              <a:rPr kumimoji="1" lang="en-US" altLang="ja-JP" dirty="0"/>
              <a:t>】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C97E369-E6B0-4356-818A-927158B52DA6}"/>
              </a:ext>
            </a:extLst>
          </p:cNvPr>
          <p:cNvCxnSpPr/>
          <p:nvPr userDrawn="1"/>
        </p:nvCxnSpPr>
        <p:spPr>
          <a:xfrm>
            <a:off x="150024" y="2432672"/>
            <a:ext cx="5003118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37">
            <a:extLst>
              <a:ext uri="{FF2B5EF4-FFF2-40B4-BE49-F238E27FC236}">
                <a16:creationId xmlns:a16="http://schemas.microsoft.com/office/drawing/2014/main" id="{05AEDB54-2F1F-4D55-B5C5-B02A1E6CAD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65613" y="2432672"/>
            <a:ext cx="4190362" cy="3755733"/>
          </a:xfrm>
        </p:spPr>
        <p:txBody>
          <a:bodyPr lIns="0" tIns="7200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89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図・写真等を交えつつ、このスペースに納まるよう記述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3ABC200-7A3B-4D6E-9A7A-DD056E784D0D}"/>
              </a:ext>
            </a:extLst>
          </p:cNvPr>
          <p:cNvCxnSpPr/>
          <p:nvPr userDrawn="1"/>
        </p:nvCxnSpPr>
        <p:spPr>
          <a:xfrm>
            <a:off x="5553357" y="2432672"/>
            <a:ext cx="4202619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DABB4ED-B7E1-4C29-AC71-063748A973FB}"/>
              </a:ext>
            </a:extLst>
          </p:cNvPr>
          <p:cNvSpPr txBox="1"/>
          <p:nvPr userDrawn="1"/>
        </p:nvSpPr>
        <p:spPr>
          <a:xfrm>
            <a:off x="404193" y="5717548"/>
            <a:ext cx="900561" cy="22861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 defTabSz="162741">
              <a:tabLst/>
            </a:pPr>
            <a:r>
              <a:rPr lang="ja-JP" altLang="en-US" sz="11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　　　　　　：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52C3A3B-D331-4FA9-B49C-4CE55D8902BF}"/>
              </a:ext>
            </a:extLst>
          </p:cNvPr>
          <p:cNvSpPr txBox="1"/>
          <p:nvPr userDrawn="1"/>
        </p:nvSpPr>
        <p:spPr>
          <a:xfrm>
            <a:off x="147475" y="5113933"/>
            <a:ext cx="5188618" cy="261268"/>
          </a:xfrm>
          <a:prstGeom prst="rect">
            <a:avLst/>
          </a:prstGeom>
          <a:noFill/>
        </p:spPr>
        <p:txBody>
          <a:bodyPr wrap="square" lIns="0" tIns="0" bIns="65317" rtlCol="0" anchor="b" anchorCtr="0">
            <a:noAutofit/>
          </a:bodyPr>
          <a:lstStyle/>
          <a:p>
            <a:r>
              <a:rPr lang="en-US" altLang="ja-JP" sz="137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37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事業スキーム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1BEDD27-520F-4457-AAA7-263233F32CAB}"/>
              </a:ext>
            </a:extLst>
          </p:cNvPr>
          <p:cNvCxnSpPr/>
          <p:nvPr userDrawn="1"/>
        </p:nvCxnSpPr>
        <p:spPr>
          <a:xfrm>
            <a:off x="166204" y="5375201"/>
            <a:ext cx="5169888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グラフィックス 4">
            <a:extLst>
              <a:ext uri="{FF2B5EF4-FFF2-40B4-BE49-F238E27FC236}">
                <a16:creationId xmlns:a16="http://schemas.microsoft.com/office/drawing/2014/main" id="{716B933F-57EE-4D45-A154-8C5C4C4E198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024" y="808024"/>
            <a:ext cx="9605950" cy="326585"/>
          </a:xfrm>
          <a:prstGeom prst="rect">
            <a:avLst/>
          </a:prstGeom>
          <a:ln>
            <a:noFill/>
          </a:ln>
        </p:spPr>
      </p:pic>
      <p:sp>
        <p:nvSpPr>
          <p:cNvPr id="38" name="テキスト プレースホルダー 36">
            <a:extLst>
              <a:ext uri="{FF2B5EF4-FFF2-40B4-BE49-F238E27FC236}">
                <a16:creationId xmlns:a16="http://schemas.microsoft.com/office/drawing/2014/main" id="{5A2EDDF3-3029-44F5-ADC4-AAC9B3CDA9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024" y="808023"/>
            <a:ext cx="9588810" cy="326585"/>
          </a:xfrm>
        </p:spPr>
        <p:txBody>
          <a:bodyPr lIns="108000" tIns="36000" rIns="108000" bIns="0" anchor="ctr">
            <a:noAutofit/>
          </a:bodyPr>
          <a:lstStyle>
            <a:lvl1pPr marL="0" indent="0" algn="l">
              <a:buNone/>
              <a:defRPr sz="127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事業のポイントを簡潔に記載</a:t>
            </a:r>
          </a:p>
        </p:txBody>
      </p:sp>
      <p:sp>
        <p:nvSpPr>
          <p:cNvPr id="16" name="テキスト プレースホルダー 36">
            <a:extLst>
              <a:ext uri="{FF2B5EF4-FFF2-40B4-BE49-F238E27FC236}">
                <a16:creationId xmlns:a16="http://schemas.microsoft.com/office/drawing/2014/main" id="{9B97E414-CE64-463C-8703-5E74B265F9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9093" y="2173436"/>
            <a:ext cx="3935786" cy="261268"/>
          </a:xfrm>
        </p:spPr>
        <p:txBody>
          <a:bodyPr lIns="0" tIns="0" rIns="0" bIns="72000" anchor="b" anchorCtr="0">
            <a:normAutofit/>
          </a:bodyPr>
          <a:lstStyle>
            <a:lvl1pPr marL="0" indent="0" algn="l">
              <a:buNone/>
              <a:defRPr sz="1371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dirty="0"/>
              <a:t>補助対象、支援対象の例、事業イメージ </a:t>
            </a:r>
            <a:r>
              <a:rPr kumimoji="1" lang="en-US" altLang="ja-JP" dirty="0"/>
              <a:t>etc.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4AB8DD7-62C0-4DA8-85A3-8FFC2554F26A}"/>
              </a:ext>
            </a:extLst>
          </p:cNvPr>
          <p:cNvSpPr txBox="1"/>
          <p:nvPr userDrawn="1"/>
        </p:nvSpPr>
        <p:spPr>
          <a:xfrm>
            <a:off x="5565614" y="2173436"/>
            <a:ext cx="4169265" cy="261268"/>
          </a:xfrm>
          <a:prstGeom prst="rect">
            <a:avLst/>
          </a:prstGeom>
          <a:noFill/>
        </p:spPr>
        <p:txBody>
          <a:bodyPr wrap="square" lIns="0" tIns="0" bIns="65317" rtlCol="0" anchor="b" anchorCtr="0">
            <a:noAutofit/>
          </a:bodyPr>
          <a:lstStyle/>
          <a:p>
            <a:pPr algn="l"/>
            <a:r>
              <a:rPr lang="en-US" altLang="ja-JP" sz="137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</a:p>
        </p:txBody>
      </p:sp>
      <p:sp>
        <p:nvSpPr>
          <p:cNvPr id="31" name="テキスト プレースホルダー 37">
            <a:extLst>
              <a:ext uri="{FF2B5EF4-FFF2-40B4-BE49-F238E27FC236}">
                <a16:creationId xmlns:a16="http://schemas.microsoft.com/office/drawing/2014/main" id="{8DAEC8DB-209D-4346-BBA0-580F33B624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9264" y="5717548"/>
            <a:ext cx="633728" cy="22861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89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選　　　 択</a:t>
            </a:r>
            <a:endParaRPr kumimoji="1" lang="en-US" altLang="ja-JP" dirty="0"/>
          </a:p>
        </p:txBody>
      </p:sp>
      <p:pic>
        <p:nvPicPr>
          <p:cNvPr id="40" name="Picture 11" descr="ç°å¢ç">
            <a:extLst>
              <a:ext uri="{FF2B5EF4-FFF2-40B4-BE49-F238E27FC236}">
                <a16:creationId xmlns:a16="http://schemas.microsoft.com/office/drawing/2014/main" id="{E4524634-FD36-4E22-9D09-12B514CD19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6154" y="132844"/>
            <a:ext cx="672372" cy="6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050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4F33A39-73E7-49E0-BF4C-2CE0E2DB7091}"/>
              </a:ext>
            </a:extLst>
          </p:cNvPr>
          <p:cNvSpPr/>
          <p:nvPr userDrawn="1"/>
        </p:nvSpPr>
        <p:spPr>
          <a:xfrm rot="10800000">
            <a:off x="366811" y="359099"/>
            <a:ext cx="9172383" cy="6139807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975" tIns="37487" rIns="74975" bIns="37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12" dirty="0">
              <a:solidFill>
                <a:schemeClr val="tx1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63CBD03-2A6D-45D7-9768-1358FBBD1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893" y="3120327"/>
            <a:ext cx="1796217" cy="61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96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1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2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23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24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1125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126" name="図 5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8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130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31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133" name="図 11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5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37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38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1139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140" name="図 11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7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補足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7" name="オブジェクト 5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5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8" name="フッター プレースホルダ 2"/>
          <p:cNvSpPr>
            <a:spLocks noGrp="1"/>
          </p:cNvSpPr>
          <p:nvPr>
            <p:ph type="ftr" sz="quarter" idx="10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150" name="テキスト プレースホルダ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7000" y="1009580"/>
            <a:ext cx="9072000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補足文を入力（キーメッセージを補足する内容＜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行以内＞）</a:t>
            </a:r>
          </a:p>
        </p:txBody>
      </p:sp>
      <p:sp>
        <p:nvSpPr>
          <p:cNvPr id="1151" name="テキスト プレースホルダー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476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5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21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補足版） コンテンツ左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4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6" name="フッター プレースホルダ 7"/>
          <p:cNvSpPr>
            <a:spLocks noGrp="1"/>
          </p:cNvSpPr>
          <p:nvPr>
            <p:ph type="ftr" sz="quarter" idx="11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157" name="テキスト プレースホルダ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7600" y="1009580"/>
            <a:ext cx="9072000" cy="4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ja-JP" altLang="en-US" sz="1400" baseline="0" dirty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ja-JP" altLang="en-US" dirty="0"/>
              <a:t>補足文を入力（キーメッセージを補足する内容＜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行以内＞）</a:t>
            </a:r>
            <a:endParaRPr kumimoji="1" lang="en-US" altLang="ja-JP" dirty="0"/>
          </a:p>
          <a:p>
            <a:pPr lvl="0">
              <a:spcBef>
                <a:spcPts val="0"/>
              </a:spcBef>
            </a:pPr>
            <a:endParaRPr kumimoji="1" lang="ja-JP" altLang="en-US" dirty="0"/>
          </a:p>
        </p:txBody>
      </p:sp>
      <p:sp>
        <p:nvSpPr>
          <p:cNvPr id="115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7600" y="1944000"/>
            <a:ext cx="4356000" cy="4356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1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115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600" y="1476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60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458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補足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2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4" name="フッター プレースホルダ 10"/>
          <p:cNvSpPr>
            <a:spLocks noGrp="1"/>
          </p:cNvSpPr>
          <p:nvPr>
            <p:ph type="ftr" sz="quarter" idx="14"/>
          </p:nvPr>
        </p:nvSpPr>
        <p:spPr bwMode="gray">
          <a:xfrm>
            <a:off x="705000" y="6588000"/>
            <a:ext cx="4068000" cy="169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165" name="テキスト プレースホルダ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009580"/>
            <a:ext cx="9072000" cy="4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ja-JP" altLang="en-US" sz="1400" baseline="0" dirty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ja-JP" altLang="en-US" dirty="0"/>
              <a:t>補足文を入力（キーメッセージを補足する内容＜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行以内＞）</a:t>
            </a:r>
            <a:endParaRPr kumimoji="1" lang="en-US" altLang="ja-JP" dirty="0"/>
          </a:p>
          <a:p>
            <a:pPr lvl="0">
              <a:spcBef>
                <a:spcPts val="0"/>
              </a:spcBef>
            </a:pPr>
            <a:endParaRPr kumimoji="1" lang="ja-JP" altLang="en-US" dirty="0"/>
          </a:p>
        </p:txBody>
      </p:sp>
      <p:sp>
        <p:nvSpPr>
          <p:cNvPr id="116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7000" y="1944000"/>
            <a:ext cx="4356000" cy="4356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1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1167" name="コンテンツ プレースホルダ 2"/>
          <p:cNvSpPr>
            <a:spLocks noGrp="1"/>
          </p:cNvSpPr>
          <p:nvPr>
            <p:ph idx="17"/>
          </p:nvPr>
        </p:nvSpPr>
        <p:spPr bwMode="gray">
          <a:xfrm>
            <a:off x="5132388" y="1944000"/>
            <a:ext cx="4356000" cy="4356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1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1168" name="テキスト プレースホルダー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17000" y="1476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69" name="テキスト プレースホルダー 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132388" y="1476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70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875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4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4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46" name="日付プレースホルダー 5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3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補足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2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4" name="フッター プレースホルダ 9"/>
          <p:cNvSpPr>
            <a:spLocks noGrp="1"/>
          </p:cNvSpPr>
          <p:nvPr>
            <p:ph type="ftr" sz="quarter" idx="11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175" name="テキスト プレースホルダ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7000" y="1009580"/>
            <a:ext cx="9072000" cy="4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ja-JP" altLang="en-US" sz="1400" baseline="0" dirty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ja-JP" altLang="en-US" dirty="0"/>
              <a:t>補足文を入力（キーメッセージを補足する内容＜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行以内＞）</a:t>
            </a:r>
            <a:endParaRPr kumimoji="1" lang="en-US" altLang="ja-JP" dirty="0"/>
          </a:p>
          <a:p>
            <a:pPr lvl="0">
              <a:spcBef>
                <a:spcPts val="0"/>
              </a:spcBef>
            </a:pPr>
            <a:endParaRPr kumimoji="1" lang="ja-JP" altLang="en-US" dirty="0"/>
          </a:p>
        </p:txBody>
      </p:sp>
      <p:sp>
        <p:nvSpPr>
          <p:cNvPr id="117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7599" y="1944000"/>
            <a:ext cx="9072000" cy="4356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baseline="0">
                <a:latin typeface="+mn-lt"/>
                <a:ea typeface="+mn-ea"/>
                <a:cs typeface="+mn-cs"/>
                <a:sym typeface="+mn-lt"/>
              </a:defRPr>
            </a:lvl4pPr>
            <a:lvl5pPr marL="504000" indent="0">
              <a:buNone/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1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en-US" altLang="ja-JP" dirty="0"/>
          </a:p>
        </p:txBody>
      </p:sp>
      <p:sp>
        <p:nvSpPr>
          <p:cNvPr id="1177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600" y="1476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78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858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18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19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191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192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93" name="図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1194" name="日付プレースホルダー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46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6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7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19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19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200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01" name="日付プレースホルダー 5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22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3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4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20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20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207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08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209" name="図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1210" name="日付プレースホルダー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7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2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3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21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21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21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17" name="日付プレースホルダー 5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74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0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22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222" name="タイトル 3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5067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4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5" name="フッター プレースホルダー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227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95467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  <p:sp>
        <p:nvSpPr>
          <p:cNvPr id="1232" name="フッター プレースホルダ 6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2953532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5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237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238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5581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Header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0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1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24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80000"/>
            <a:ext cx="9072000" cy="3600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244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6496" y="684000"/>
            <a:ext cx="9072000" cy="615600"/>
          </a:xfrm>
        </p:spPr>
        <p:txBody>
          <a:bodyPr vert="horz" anchor="t"/>
          <a:lstStyle>
            <a:lvl1pPr>
              <a:defRPr sz="1800" b="0" baseline="0">
                <a:latin typeface="+mn-lt"/>
                <a:ea typeface="+mn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434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8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5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5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52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53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054" name="図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1055" name="日付プレースホルダー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38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左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6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7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249" name="フッター プレースホルダ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250" name="テキスト プレースホルダー 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251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7281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3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4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255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257" name="フッター プレースホルダ 10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25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259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260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4582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2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3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265" name="フッター プレースホルダ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266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267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100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271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272" name="図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1273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274" name="図 3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26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6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7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278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279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1280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281" name="図 5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3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4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285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286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288" name="図 11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5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1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292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293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1294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295" name="図 11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18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（基本版） タイトル_ ロゴ入り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7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図を追加</a:t>
            </a:r>
            <a:endParaRPr lang="en-GB"/>
          </a:p>
        </p:txBody>
      </p:sp>
      <p:sp>
        <p:nvSpPr>
          <p:cNvPr id="129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30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301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 dirty="0"/>
              <a:t>マスター テキストの書式設定</a:t>
            </a:r>
          </a:p>
        </p:txBody>
      </p:sp>
      <p:sp>
        <p:nvSpPr>
          <p:cNvPr id="1302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</p:spTree>
    <p:extLst>
      <p:ext uri="{BB962C8B-B14F-4D97-AF65-F5344CB8AC3E}">
        <p14:creationId xmlns:p14="http://schemas.microsoft.com/office/powerpoint/2010/main" val="2262392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コンテンツ全面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4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5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 dirty="0"/>
              <a:t>マスター テキストの書式設定</a:t>
            </a:r>
            <a:endParaRPr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1307" name="フッター プレースホルダ 9"/>
          <p:cNvSpPr>
            <a:spLocks noGrp="1"/>
          </p:cNvSpPr>
          <p:nvPr>
            <p:ph type="ftr" sz="quarter" idx="11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30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09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7709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7499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00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7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5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6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61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62" name="日付プレースホルダー 5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38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8639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07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5721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43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857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41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983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147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479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4767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675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 bwMode="gray">
          <a:xfrm>
            <a:off x="705600" y="6579035"/>
            <a:ext cx="4068000" cy="169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346509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2286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21ED47-E023-9C68-A8CD-30886E92F957}"/>
              </a:ext>
            </a:extLst>
          </p:cNvPr>
          <p:cNvSpPr txBox="1"/>
          <p:nvPr userDrawn="1"/>
        </p:nvSpPr>
        <p:spPr>
          <a:xfrm>
            <a:off x="9393910" y="6444044"/>
            <a:ext cx="59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 fontAlgn="auto">
              <a:spcBef>
                <a:spcPts val="0"/>
              </a:spcBef>
              <a:spcAft>
                <a:spcPts val="0"/>
              </a:spcAft>
            </a:pPr>
            <a:fld id="{AA5FCFE5-FE56-4EF1-80A8-07776887C2A1}" type="slidenum">
              <a:rPr lang="ja-JP" altLang="en-US" sz="1800" smtClean="0"/>
              <a:pPr/>
              <a:t>‹#›</a:t>
            </a:fld>
            <a:endParaRPr kumimoji="1" lang="ja-JP" altLang="en-US" sz="1633" dirty="0">
              <a:solidFill>
                <a:prstClr val="black"/>
              </a:solidFill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187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Header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902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80000"/>
            <a:ext cx="9072000" cy="3600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6496" y="684000"/>
            <a:ext cx="9072000" cy="615600"/>
          </a:xfrm>
        </p:spPr>
        <p:txBody>
          <a:bodyPr vert="horz" anchor="t"/>
          <a:lstStyle>
            <a:lvl1pPr>
              <a:defRPr sz="1800" b="0" baseline="0">
                <a:latin typeface="+mn-lt"/>
                <a:ea typeface="+mn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6296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左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392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1755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2190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485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066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067" name="タイトル 3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90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810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271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98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784D5B73-DF9C-49AC-94A2-96EF6F33C2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78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23403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EA662424-EC38-41B4-918D-98953BBCEA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99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586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4770B572-0E41-4F38-9C69-20D76FA470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77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900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D2BBA463-2249-4A4A-80B9-2AD3548196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0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" name="オブジェクト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32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3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3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3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37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038" name="図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1039" name="日付プレースホルダー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83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オブジェクト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41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4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4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46" name="日付プレースホルダー 5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7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8" name="オブジェクト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48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5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5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52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53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054" name="図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1055" name="日付プレースホルダー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25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7" name="オブジェクト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57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5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6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61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62" name="日付プレースホルダー 5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44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64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066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067" name="タイトル 3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1306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9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0" name="フッター プレースホルダー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72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94029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9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69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0" name="フッター プレースホルダー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72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7479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4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74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  <p:sp>
        <p:nvSpPr>
          <p:cNvPr id="1077" name="フッター プレースホルダ 6"/>
          <p:cNvSpPr>
            <a:spLocks noGrp="1"/>
          </p:cNvSpPr>
          <p:nvPr>
            <p:ph type="ftr" sz="quarter" idx="12"/>
          </p:nvPr>
        </p:nvSpPr>
        <p:spPr bwMode="gray">
          <a:xfrm>
            <a:off x="705600" y="6579035"/>
            <a:ext cx="4068000" cy="169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4222653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9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79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0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82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83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AEE526-A045-A180-7797-1DABC07D5666}"/>
              </a:ext>
            </a:extLst>
          </p:cNvPr>
          <p:cNvSpPr txBox="1"/>
          <p:nvPr userDrawn="1"/>
        </p:nvSpPr>
        <p:spPr>
          <a:xfrm>
            <a:off x="9393910" y="6444044"/>
            <a:ext cx="59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 fontAlgn="auto">
              <a:spcBef>
                <a:spcPts val="0"/>
              </a:spcBef>
              <a:spcAft>
                <a:spcPts val="0"/>
              </a:spcAft>
            </a:pPr>
            <a:fld id="{AA5FCFE5-FE56-4EF1-80A8-07776887C2A1}" type="slidenum">
              <a:rPr lang="ja-JP" altLang="en-US" sz="1800" smtClean="0"/>
              <a:pPr/>
              <a:t>‹#›</a:t>
            </a:fld>
            <a:endParaRPr kumimoji="1" lang="ja-JP" altLang="en-US" sz="1633" dirty="0">
              <a:solidFill>
                <a:prstClr val="black"/>
              </a:solidFill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1923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Header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85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6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8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80000"/>
            <a:ext cx="9072000" cy="3600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89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6496" y="684000"/>
            <a:ext cx="9072000" cy="615600"/>
          </a:xfrm>
        </p:spPr>
        <p:txBody>
          <a:bodyPr vert="horz" anchor="t"/>
          <a:lstStyle>
            <a:lvl1pPr>
              <a:defRPr sz="1800" b="0" baseline="0">
                <a:latin typeface="+mn-lt"/>
                <a:ea typeface="+mn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44265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左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オブジェクト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91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2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94" name="フッター プレースホルダ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95" name="テキスト プレースホルダー 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96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0786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8" name="オブジェクト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98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9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100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102" name="フッター プレースホルダ 10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10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04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05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1142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7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07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110" name="フッター プレースホルダ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111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12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1615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4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14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5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116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17" name="図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1118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119" name="図 3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8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1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21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2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23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24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1125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126" name="図 5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90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8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28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130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31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133" name="図 11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4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  <p:sp>
        <p:nvSpPr>
          <p:cNvPr id="1077" name="フッター プレースホルダ 6"/>
          <p:cNvSpPr>
            <a:spLocks noGrp="1"/>
          </p:cNvSpPr>
          <p:nvPr>
            <p:ph type="ftr" sz="quarter" idx="12"/>
          </p:nvPr>
        </p:nvSpPr>
        <p:spPr bwMode="gray">
          <a:xfrm>
            <a:off x="705600" y="6579035"/>
            <a:ext cx="4068000" cy="169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633268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5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35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37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38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1139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2022. For information, contact Deloitte Tohmatsu Group.</a:t>
            </a:r>
          </a:p>
        </p:txBody>
      </p:sp>
      <p:pic>
        <p:nvPicPr>
          <p:cNvPr id="1140" name="図 11" descr="ロゴ, 会社名_x000a__x000a_自動的に生成された説明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3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3" name="オブジェクト 8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33" name="オブジェクト 8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3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3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37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38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039" name="図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1040" name="日付プレースホルダー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3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オブジェクト 16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42" name="オブジェクト 16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4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4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4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47" name="日付プレースホルダー 5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42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9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49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5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5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53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54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055" name="図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1056" name="日付プレースホルダー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98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58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06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106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1062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63" name="日付プレースホルダー 5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08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" name="オブジェクト 36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65" name="オブジェクト 36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6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067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068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メインタイトル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114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" name="オブジェクト 40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70" name="オブジェクト 40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1" name="フッター プレースホルダー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73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04E5F6-3A26-BE4C-082F-C542F4751821}"/>
              </a:ext>
            </a:extLst>
          </p:cNvPr>
          <p:cNvSpPr txBox="1"/>
          <p:nvPr userDrawn="1"/>
        </p:nvSpPr>
        <p:spPr>
          <a:xfrm>
            <a:off x="9393910" y="6444044"/>
            <a:ext cx="59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 fontAlgn="auto">
              <a:spcBef>
                <a:spcPts val="0"/>
              </a:spcBef>
              <a:spcAft>
                <a:spcPts val="0"/>
              </a:spcAft>
            </a:pPr>
            <a:fld id="{AA5FCFE5-FE56-4EF1-80A8-07776887C2A1}" type="slidenum">
              <a:rPr lang="ja-JP" altLang="en-US" sz="1800" smtClean="0"/>
              <a:pPr/>
              <a:t>‹#›</a:t>
            </a:fld>
            <a:endParaRPr kumimoji="1" lang="ja-JP" altLang="en-US" sz="1633" dirty="0">
              <a:solidFill>
                <a:prstClr val="black"/>
              </a:solidFill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135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オブジェクト 44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75" name="オブジェクト 44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  <p:sp>
        <p:nvSpPr>
          <p:cNvPr id="1078" name="フッター プレースホルダ 6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8743092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" name="オブジェクト 48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80" name="オブジェクト 48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8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84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83603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6" name="オブジェクト 5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86" name="オブジェクト 5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88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90" name="フッター プレースホルダ 10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91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92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93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387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9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0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82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83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D7F376-1682-B6F5-11A6-1D13976F5610}"/>
              </a:ext>
            </a:extLst>
          </p:cNvPr>
          <p:cNvSpPr txBox="1"/>
          <p:nvPr userDrawn="1"/>
        </p:nvSpPr>
        <p:spPr>
          <a:xfrm>
            <a:off x="9393910" y="6444044"/>
            <a:ext cx="59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 fontAlgn="auto">
              <a:spcBef>
                <a:spcPts val="0"/>
              </a:spcBef>
              <a:spcAft>
                <a:spcPts val="0"/>
              </a:spcAft>
            </a:pPr>
            <a:fld id="{AA5FCFE5-FE56-4EF1-80A8-07776887C2A1}" type="slidenum">
              <a:rPr lang="ja-JP" altLang="en-US" sz="1800" smtClean="0"/>
              <a:pPr/>
              <a:t>‹#›</a:t>
            </a:fld>
            <a:endParaRPr kumimoji="1" lang="ja-JP" altLang="en-US" sz="1633" dirty="0">
              <a:solidFill>
                <a:prstClr val="black"/>
              </a:solidFill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630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" name="オブジェクト 6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095" name="オブジェクト 6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98" name="フッター プレースホルダ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9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100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88511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2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02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104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05" name="図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1106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107" name="グループ化 5"/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08" name="図 3" descr="ロゴ, 会社名_x000a__x000a_自動的に生成された説明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109" name="図 4" descr="ロゴ_x000a__x000a_自動的に生成された説明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974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11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2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13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14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1115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116" name="グループ化 9"/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117" name="図 5" descr="ロゴ, 会社名_x000a__x000a_自動的に生成された説明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118" name="図 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4822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0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2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1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122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23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125" name="グループ化 8"/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26" name="図 10" descr="ロゴ, 会社名_x000a__x000a_自動的に生成された説明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127" name="図 13" descr="ロゴ_x000a__x000a_自動的に生成された説明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5212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1129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" name="テキスト ボックス 6"/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31" name="テキスト プレースホルダー 13"/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32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1133" name="Text Box 37"/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134" name="グループ化 11"/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135" name="図 14" descr="ロゴ, 会社名_x000a__x000a_自動的に生成された説明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136" name="図 15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7929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204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13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970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19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938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93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3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89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2007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76088EF-9292-4156-B82A-AEC6FAF17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メインタイトル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286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Header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" imgW="563" imgH="564" progId="TCLayout.ActiveDocument.1">
                  <p:embed/>
                </p:oleObj>
              </mc:Choice>
              <mc:Fallback>
                <p:oleObj name="think-cell スライド" r:id="rId2" imgW="563" imgH="564" progId="TCLayout.ActiveDocument.1">
                  <p:embed/>
                  <p:pic>
                    <p:nvPicPr>
                      <p:cNvPr id="0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6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108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80000"/>
            <a:ext cx="9072000" cy="3600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089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6496" y="684000"/>
            <a:ext cx="9072000" cy="615600"/>
          </a:xfrm>
        </p:spPr>
        <p:txBody>
          <a:bodyPr vert="horz" anchor="t"/>
          <a:lstStyle>
            <a:lvl1pPr>
              <a:defRPr sz="1800" b="0" baseline="0">
                <a:latin typeface="+mn-lt"/>
                <a:ea typeface="+mn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19522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587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7E2112-79B9-82DC-1B2C-54244701B2F5}"/>
              </a:ext>
            </a:extLst>
          </p:cNvPr>
          <p:cNvSpPr txBox="1"/>
          <p:nvPr userDrawn="1"/>
        </p:nvSpPr>
        <p:spPr>
          <a:xfrm>
            <a:off x="9393910" y="6444044"/>
            <a:ext cx="59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 fontAlgn="auto">
              <a:spcBef>
                <a:spcPts val="0"/>
              </a:spcBef>
              <a:spcAft>
                <a:spcPts val="0"/>
              </a:spcAft>
            </a:pPr>
            <a:fld id="{AA5FCFE5-FE56-4EF1-80A8-07776887C2A1}" type="slidenum">
              <a:rPr lang="ja-JP" altLang="en-US" sz="1800" smtClean="0"/>
              <a:pPr/>
              <a:t>‹#›</a:t>
            </a:fld>
            <a:endParaRPr kumimoji="1" lang="ja-JP" altLang="en-US" sz="1633" dirty="0">
              <a:solidFill>
                <a:prstClr val="black"/>
              </a:solidFill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8019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243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3826214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159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90135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3067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7743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092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GB" altLang="en-GB"/>
              <a:t>DT Template A4</a:t>
            </a:r>
            <a:endParaRPr lang="en-GB" altLang="en-GB" dirty="0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63752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77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68E43BC-0429-414C-BDAF-442F6FEE1F8D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4" name="図 3" descr="ロゴ, 会社名&#10;&#10;自動的に生成された説明">
              <a:extLst>
                <a:ext uri="{FF2B5EF4-FFF2-40B4-BE49-F238E27FC236}">
                  <a16:creationId xmlns:a16="http://schemas.microsoft.com/office/drawing/2014/main" id="{784D5B73-DF9C-49AC-94A2-96EF6F33C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 descr="ロゴ&#10;&#10;自動的に生成された説明">
              <a:extLst>
                <a:ext uri="{FF2B5EF4-FFF2-40B4-BE49-F238E27FC236}">
                  <a16:creationId xmlns:a16="http://schemas.microsoft.com/office/drawing/2014/main" id="{2A7BE88D-698D-4275-913C-25ED99C18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6174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635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BC01E31-FA0D-4317-BEE4-0E7AC224A8DA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6" name="図 5" descr="ロゴ, 会社名&#10;&#10;自動的に生成された説明">
              <a:extLst>
                <a:ext uri="{FF2B5EF4-FFF2-40B4-BE49-F238E27FC236}">
                  <a16:creationId xmlns:a16="http://schemas.microsoft.com/office/drawing/2014/main" id="{EA662424-EC38-41B4-918D-98953BBCE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4E9F735-0942-4324-8416-52F209B106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6589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477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36E57AE-29F9-4712-8987-82A80AFD3A34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" name="図 10" descr="ロゴ, 会社名&#10;&#10;自動的に生成された説明">
              <a:extLst>
                <a:ext uri="{FF2B5EF4-FFF2-40B4-BE49-F238E27FC236}">
                  <a16:creationId xmlns:a16="http://schemas.microsoft.com/office/drawing/2014/main" id="{9CECCB90-F4A1-4210-BB80-AAC870738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4" name="図 13" descr="ロゴ&#10;&#10;自動的に生成された説明">
              <a:extLst>
                <a:ext uri="{FF2B5EF4-FFF2-40B4-BE49-F238E27FC236}">
                  <a16:creationId xmlns:a16="http://schemas.microsoft.com/office/drawing/2014/main" id="{7B97852A-6CC9-45C0-9ED4-7C5966E19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157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689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7282F61-E2C8-4F11-8BDA-2196A084EFB0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5" name="図 14" descr="ロゴ, 会社名&#10;&#10;自動的に生成された説明">
              <a:extLst>
                <a:ext uri="{FF2B5EF4-FFF2-40B4-BE49-F238E27FC236}">
                  <a16:creationId xmlns:a16="http://schemas.microsoft.com/office/drawing/2014/main" id="{6EA7DDA3-D213-4851-A8D2-17E7E3D76D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77E095A-DB76-42C9-A055-084103BA9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7625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204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02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8.bin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oleObject" Target="../embeddings/oleObject23.bin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oleObject" Target="../embeddings/oleObject42.bin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oleObject" Target="../embeddings/oleObject59.bin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72.xml"/><Relationship Id="rId16" Type="http://schemas.openxmlformats.org/officeDocument/2006/relationships/oleObject" Target="../embeddings/oleObject76.bin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86.xml"/><Relationship Id="rId16" Type="http://schemas.openxmlformats.org/officeDocument/2006/relationships/tags" Target="../tags/tag19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25.emf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100.xml"/><Relationship Id="rId16" Type="http://schemas.openxmlformats.org/officeDocument/2006/relationships/tags" Target="../tags/tag3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4.xml"/><Relationship Id="rId16" Type="http://schemas.openxmlformats.org/officeDocument/2006/relationships/oleObject" Target="../embeddings/oleObject121.bin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8" imgW="563" imgH="564" progId="TCLayout.ActiveDocument.1">
                  <p:embed/>
                </p:oleObj>
              </mc:Choice>
              <mc:Fallback>
                <p:oleObj name="think-cell スライド" r:id="rId18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027" name="フッター プレースホルダ 8"/>
          <p:cNvSpPr>
            <a:spLocks noGrp="1"/>
          </p:cNvSpPr>
          <p:nvPr>
            <p:ph type="ftr" sz="quarter" idx="3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GB" altLang="en-GB"/>
              <a:t>DT Template A4</a:t>
            </a:r>
            <a:endParaRPr kumimoji="1" lang="en-GB" altLang="en-GB" dirty="0"/>
          </a:p>
        </p:txBody>
      </p:sp>
      <p:sp>
        <p:nvSpPr>
          <p:cNvPr id="1029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1030" name="日付プレースホルダー 4"/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44" r:id="rId2"/>
    <p:sldLayoutId id="2147483951" r:id="rId3"/>
    <p:sldLayoutId id="2147483952" r:id="rId4"/>
    <p:sldLayoutId id="2147483911" r:id="rId5"/>
    <p:sldLayoutId id="2147483912" r:id="rId6"/>
    <p:sldLayoutId id="2147483934" r:id="rId7"/>
    <p:sldLayoutId id="2147483936" r:id="rId8"/>
    <p:sldLayoutId id="2147483953" r:id="rId9"/>
    <p:sldLayoutId id="2147483937" r:id="rId10"/>
    <p:sldLayoutId id="2147483938" r:id="rId11"/>
    <p:sldLayoutId id="2147483939" r:id="rId12"/>
    <p:sldLayoutId id="2147483954" r:id="rId13"/>
    <p:sldLayoutId id="2147483955" r:id="rId14"/>
    <p:sldLayoutId id="2147483956" r:id="rId15"/>
    <p:sldLayoutId id="2147483957" r:id="rId16"/>
  </p:sldLayoutIdLst>
  <p:hf sldNum="0" hdr="0" ftr="0" dt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1" orient="horz" pos="96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640">
          <p15:clr>
            <a:srgbClr val="A4A3A4"/>
          </p15:clr>
        </p15:guide>
        <p15:guide id="8" orient="horz" pos="935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91721A-3382-431C-8B68-27C1CFB9E62E}"/>
              </a:ext>
            </a:extLst>
          </p:cNvPr>
          <p:cNvGrpSpPr/>
          <p:nvPr userDrawn="1"/>
        </p:nvGrpSpPr>
        <p:grpSpPr>
          <a:xfrm>
            <a:off x="149885" y="945840"/>
            <a:ext cx="9606235" cy="5749427"/>
            <a:chOff x="177800" y="1042608"/>
            <a:chExt cx="10368269" cy="633767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4BFD48F3-14B9-49AE-A1D1-DE5151258DCE}"/>
                </a:ext>
              </a:extLst>
            </p:cNvPr>
            <p:cNvGrpSpPr/>
            <p:nvPr userDrawn="1"/>
          </p:nvGrpSpPr>
          <p:grpSpPr>
            <a:xfrm>
              <a:off x="178075" y="1044950"/>
              <a:ext cx="10367994" cy="6335337"/>
              <a:chOff x="178074" y="1044950"/>
              <a:chExt cx="10656433" cy="6335337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D826A6A1-E7E4-43E8-8468-E8C860C51E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092256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57F0DA1D-52D9-4F60-AFF6-8877566167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236256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9E980EDF-B6AB-4B0C-A980-4955361198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6615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36E35AEA-8BC5-4852-9481-7958B3061C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5170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89C1479F-6CF5-403F-951E-D6CB975573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3726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7E684421-FA46-4F76-8DF3-44167123B3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2281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ECE2685-095C-45C9-838A-65818D7594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0852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600ED12E-8037-4439-94BD-A834CF6588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9408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C50928EE-EDF1-4552-888F-3CCE27F96C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7963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75B9DE1C-6ADC-4B10-B04B-57C8C991F3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6534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A23F7616-6766-47AB-B3EF-0B5FD415EF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5090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021D185C-1AAE-429B-8621-1099C04036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3645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09703D58-1DDF-4B6E-BE8C-D9DB7B26F4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2200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0A99046C-7D76-490A-88DE-41D62CAAB2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0772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59BBACC5-635F-4604-B162-146A153A24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9327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9FB4A3F6-32A1-4976-8A08-D1DAD172D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7882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908F9892-CF7B-484A-A087-A99993AE45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6438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8870D894-1D46-4193-A356-3B3B47BC91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5009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E62FE32C-C1AA-4D40-946C-A2C857DF1D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3564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A41DF6BE-EF66-4E04-9235-822F953840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2120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4515879-DFE5-4F8A-B76C-705440CA75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9246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0952AF1D-8248-4B31-B111-ACD4257CBB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7802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5DF19807-4FC9-4DCA-8DBB-DA4B436820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6357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3B491BFB-F3D6-4AE7-A3AB-529175A1FC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4928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F13ED150-3A1D-42A7-9E86-E99A6B5238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3484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EC8E0ABF-A65A-4B61-8B39-1DB126D7CE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2039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5B0E93A0-803C-43D4-922B-174A4DD30E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0610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D3F014D9-1393-4D00-9A6D-9E0E19D15C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9166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414030D1-E2E5-4E55-8024-2D453BC480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7721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FDB3FA4B-DE95-483C-A755-22E878FB2E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6276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5206945-08AE-4534-AE16-F2B17244D2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4848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27C86116-2335-4015-8AAC-D3331F9246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3403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3BF6F914-6E1F-4EB0-8F80-051002B517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1958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04D2FA21-70F9-4DA5-A0FC-C0E92E3FE5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0514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F58D4FB5-90F3-4530-8AF9-1A1ED0B036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9085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46EF435C-533B-4F36-A45C-DED4C9DA1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7640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7260D7FA-0243-4149-92F2-9A2E3D3D63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6196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E17B36A0-958F-443F-9FD7-D5530C92BC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4767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351063C8-67B1-4656-BE04-74F237AAE0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069139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A46FAAE6-29DC-4506-AD6F-E0CFB6E0E4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804864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BDB1BE34-748E-475F-92C8-62D418402A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948864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B8FC7F79-F5A5-4158-8740-748E3241FF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332288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04F44B2B-BA78-4509-9C32-74EDCFF90D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38028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5E5B63E7-A874-41DF-80CD-384ECF0D0E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332288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22" name="Line 35">
                <a:extLst>
                  <a:ext uri="{FF2B5EF4-FFF2-40B4-BE49-F238E27FC236}">
                    <a16:creationId xmlns:a16="http://schemas.microsoft.com/office/drawing/2014/main" id="{09956D0B-D2BD-494C-9E10-AC5791E6B9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18782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23" name="Line 36">
                <a:extLst>
                  <a:ext uri="{FF2B5EF4-FFF2-40B4-BE49-F238E27FC236}">
                    <a16:creationId xmlns:a16="http://schemas.microsoft.com/office/drawing/2014/main" id="{FDCF63A4-9AE6-42F3-B831-26054F80B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04495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563BD28-1209-42D1-9D77-592742544D69}"/>
                </a:ext>
              </a:extLst>
            </p:cNvPr>
            <p:cNvGrpSpPr/>
            <p:nvPr userDrawn="1"/>
          </p:nvGrpSpPr>
          <p:grpSpPr>
            <a:xfrm>
              <a:off x="177800" y="1042608"/>
              <a:ext cx="10368268" cy="6337679"/>
              <a:chOff x="177800" y="613150"/>
              <a:chExt cx="10368268" cy="6767138"/>
            </a:xfrm>
          </p:grpSpPr>
          <p:sp>
            <p:nvSpPr>
              <p:cNvPr id="5" name="Line 41">
                <a:extLst>
                  <a:ext uri="{FF2B5EF4-FFF2-40B4-BE49-F238E27FC236}">
                    <a16:creationId xmlns:a16="http://schemas.microsoft.com/office/drawing/2014/main" id="{B3C22C89-D315-4DE2-A2CE-1772E35245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2972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6" name="Line 42">
                <a:extLst>
                  <a:ext uri="{FF2B5EF4-FFF2-40B4-BE49-F238E27FC236}">
                    <a16:creationId xmlns:a16="http://schemas.microsoft.com/office/drawing/2014/main" id="{B6B37B61-127F-43BC-8980-FDDC4E2D48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47371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7" name="Line 43">
                <a:extLst>
                  <a:ext uri="{FF2B5EF4-FFF2-40B4-BE49-F238E27FC236}">
                    <a16:creationId xmlns:a16="http://schemas.microsoft.com/office/drawing/2014/main" id="{814E20DB-764C-424E-81E2-70243941EA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1771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8" name="Line 44">
                <a:extLst>
                  <a:ext uri="{FF2B5EF4-FFF2-40B4-BE49-F238E27FC236}">
                    <a16:creationId xmlns:a16="http://schemas.microsoft.com/office/drawing/2014/main" id="{FCABC8BD-5A98-49C6-B473-81F079E351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6170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9" name="Line 45">
                <a:extLst>
                  <a:ext uri="{FF2B5EF4-FFF2-40B4-BE49-F238E27FC236}">
                    <a16:creationId xmlns:a16="http://schemas.microsoft.com/office/drawing/2014/main" id="{1A60A482-CAE7-4B32-B147-65B54D505B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0569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0" name="Line 46">
                <a:extLst>
                  <a:ext uri="{FF2B5EF4-FFF2-40B4-BE49-F238E27FC236}">
                    <a16:creationId xmlns:a16="http://schemas.microsoft.com/office/drawing/2014/main" id="{EFDE9D29-C267-4456-BF4C-3E31CC9960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4968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1" name="Line 47">
                <a:extLst>
                  <a:ext uri="{FF2B5EF4-FFF2-40B4-BE49-F238E27FC236}">
                    <a16:creationId xmlns:a16="http://schemas.microsoft.com/office/drawing/2014/main" id="{491A06B6-733C-4C7D-A019-438D4782E2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9367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2" name="Line 48">
                <a:extLst>
                  <a:ext uri="{FF2B5EF4-FFF2-40B4-BE49-F238E27FC236}">
                    <a16:creationId xmlns:a16="http://schemas.microsoft.com/office/drawing/2014/main" id="{1A2FF589-8AE7-4B04-A3CF-707EC50F0E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3766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3" name="Line 49">
                <a:extLst>
                  <a:ext uri="{FF2B5EF4-FFF2-40B4-BE49-F238E27FC236}">
                    <a16:creationId xmlns:a16="http://schemas.microsoft.com/office/drawing/2014/main" id="{220BD835-09F7-42BC-8A59-760F67C3BA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48165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4" name="Line 50">
                <a:extLst>
                  <a:ext uri="{FF2B5EF4-FFF2-40B4-BE49-F238E27FC236}">
                    <a16:creationId xmlns:a16="http://schemas.microsoft.com/office/drawing/2014/main" id="{80C9531A-D351-4FB0-810D-0B60B9AE5D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2564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5" name="Line 51">
                <a:extLst>
                  <a:ext uri="{FF2B5EF4-FFF2-40B4-BE49-F238E27FC236}">
                    <a16:creationId xmlns:a16="http://schemas.microsoft.com/office/drawing/2014/main" id="{B8E8462B-F715-42E6-9C65-36FFE4337D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6963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6" name="Line 52">
                <a:extLst>
                  <a:ext uri="{FF2B5EF4-FFF2-40B4-BE49-F238E27FC236}">
                    <a16:creationId xmlns:a16="http://schemas.microsoft.com/office/drawing/2014/main" id="{D8F1D8BF-9549-4DB4-8539-54E7306FE4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1362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7" name="Line 53">
                <a:extLst>
                  <a:ext uri="{FF2B5EF4-FFF2-40B4-BE49-F238E27FC236}">
                    <a16:creationId xmlns:a16="http://schemas.microsoft.com/office/drawing/2014/main" id="{21A8334C-E16F-4C67-A640-48814127DE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5762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8" name="Line 54">
                <a:extLst>
                  <a:ext uri="{FF2B5EF4-FFF2-40B4-BE49-F238E27FC236}">
                    <a16:creationId xmlns:a16="http://schemas.microsoft.com/office/drawing/2014/main" id="{87645081-3E3E-46BC-930C-6315E36C5E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0161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19" name="Line 55">
                <a:extLst>
                  <a:ext uri="{FF2B5EF4-FFF2-40B4-BE49-F238E27FC236}">
                    <a16:creationId xmlns:a16="http://schemas.microsoft.com/office/drawing/2014/main" id="{A4BEC564-851D-4F58-80F1-6A0185EDAF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4560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20" name="Line 56">
                <a:extLst>
                  <a:ext uri="{FF2B5EF4-FFF2-40B4-BE49-F238E27FC236}">
                    <a16:creationId xmlns:a16="http://schemas.microsoft.com/office/drawing/2014/main" id="{432A9BBC-9761-4CF7-8E8B-58C807DB48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8959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21" name="Line 57">
                <a:extLst>
                  <a:ext uri="{FF2B5EF4-FFF2-40B4-BE49-F238E27FC236}">
                    <a16:creationId xmlns:a16="http://schemas.microsoft.com/office/drawing/2014/main" id="{20A6B1C2-9D27-470D-A085-87FA71EAB4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3358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22" name="Line 58">
                <a:extLst>
                  <a:ext uri="{FF2B5EF4-FFF2-40B4-BE49-F238E27FC236}">
                    <a16:creationId xmlns:a16="http://schemas.microsoft.com/office/drawing/2014/main" id="{F23207BF-AF0B-4F40-8B7A-C3F38848C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7757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23" name="Line 59">
                <a:extLst>
                  <a:ext uri="{FF2B5EF4-FFF2-40B4-BE49-F238E27FC236}">
                    <a16:creationId xmlns:a16="http://schemas.microsoft.com/office/drawing/2014/main" id="{26C53B7A-6B78-45F3-81B8-0C4A985F9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2156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24" name="Line 60">
                <a:extLst>
                  <a:ext uri="{FF2B5EF4-FFF2-40B4-BE49-F238E27FC236}">
                    <a16:creationId xmlns:a16="http://schemas.microsoft.com/office/drawing/2014/main" id="{EFE47F1C-76D7-41CA-9659-2A5E4423D6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6555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25" name="Line 61">
                <a:extLst>
                  <a:ext uri="{FF2B5EF4-FFF2-40B4-BE49-F238E27FC236}">
                    <a16:creationId xmlns:a16="http://schemas.microsoft.com/office/drawing/2014/main" id="{64457307-026F-493B-ABF6-07B9423755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0954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26" name="Line 62">
                <a:extLst>
                  <a:ext uri="{FF2B5EF4-FFF2-40B4-BE49-F238E27FC236}">
                    <a16:creationId xmlns:a16="http://schemas.microsoft.com/office/drawing/2014/main" id="{030B4BD7-7599-44B1-8074-D5431EC3F5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5353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27" name="Line 63">
                <a:extLst>
                  <a:ext uri="{FF2B5EF4-FFF2-40B4-BE49-F238E27FC236}">
                    <a16:creationId xmlns:a16="http://schemas.microsoft.com/office/drawing/2014/main" id="{4595D81E-7D18-4885-B662-9E134883C2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49753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28" name="Line 64">
                <a:extLst>
                  <a:ext uri="{FF2B5EF4-FFF2-40B4-BE49-F238E27FC236}">
                    <a16:creationId xmlns:a16="http://schemas.microsoft.com/office/drawing/2014/main" id="{9D7EEAE3-EB7B-4CAB-8D29-74B01BF77D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4152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29" name="Line 65">
                <a:extLst>
                  <a:ext uri="{FF2B5EF4-FFF2-40B4-BE49-F238E27FC236}">
                    <a16:creationId xmlns:a16="http://schemas.microsoft.com/office/drawing/2014/main" id="{0F246FB1-7AE4-4FC2-ADF0-AEC7C07561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8551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30" name="Line 66">
                <a:extLst>
                  <a:ext uri="{FF2B5EF4-FFF2-40B4-BE49-F238E27FC236}">
                    <a16:creationId xmlns:a16="http://schemas.microsoft.com/office/drawing/2014/main" id="{F57F2CE7-B513-47B5-9D3D-A274C47CC7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2950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31" name="Line 67">
                <a:extLst>
                  <a:ext uri="{FF2B5EF4-FFF2-40B4-BE49-F238E27FC236}">
                    <a16:creationId xmlns:a16="http://schemas.microsoft.com/office/drawing/2014/main" id="{9040D867-6020-46C6-8856-42B9EE18A2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7349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32" name="Line 68">
                <a:extLst>
                  <a:ext uri="{FF2B5EF4-FFF2-40B4-BE49-F238E27FC236}">
                    <a16:creationId xmlns:a16="http://schemas.microsoft.com/office/drawing/2014/main" id="{F353CD92-5CA1-4C0F-8661-E074AB4912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1748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33" name="Line 69">
                <a:extLst>
                  <a:ext uri="{FF2B5EF4-FFF2-40B4-BE49-F238E27FC236}">
                    <a16:creationId xmlns:a16="http://schemas.microsoft.com/office/drawing/2014/main" id="{0D038A48-2468-4083-ABDA-2013B92143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147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34" name="Line 70">
                <a:extLst>
                  <a:ext uri="{FF2B5EF4-FFF2-40B4-BE49-F238E27FC236}">
                    <a16:creationId xmlns:a16="http://schemas.microsoft.com/office/drawing/2014/main" id="{BAF64418-9CE6-467B-8BF0-9E2B368CB2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4945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35" name="Line 71">
                <a:extLst>
                  <a:ext uri="{FF2B5EF4-FFF2-40B4-BE49-F238E27FC236}">
                    <a16:creationId xmlns:a16="http://schemas.microsoft.com/office/drawing/2014/main" id="{B08E98E2-2275-4757-AF6A-CEA7367028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344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36" name="Line 72">
                <a:extLst>
                  <a:ext uri="{FF2B5EF4-FFF2-40B4-BE49-F238E27FC236}">
                    <a16:creationId xmlns:a16="http://schemas.microsoft.com/office/drawing/2014/main" id="{BAF0F2BB-8D3E-4967-B761-CA8A2E97D0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3744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37" name="Line 73">
                <a:extLst>
                  <a:ext uri="{FF2B5EF4-FFF2-40B4-BE49-F238E27FC236}">
                    <a16:creationId xmlns:a16="http://schemas.microsoft.com/office/drawing/2014/main" id="{723DDDCA-6CF4-4716-9D83-57D4098514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8143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38" name="Line 74">
                <a:extLst>
                  <a:ext uri="{FF2B5EF4-FFF2-40B4-BE49-F238E27FC236}">
                    <a16:creationId xmlns:a16="http://schemas.microsoft.com/office/drawing/2014/main" id="{AAEFDC64-D696-421A-A86D-9EB4A4E11C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42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39" name="Line 75">
                <a:extLst>
                  <a:ext uri="{FF2B5EF4-FFF2-40B4-BE49-F238E27FC236}">
                    <a16:creationId xmlns:a16="http://schemas.microsoft.com/office/drawing/2014/main" id="{18106B5D-9A4D-4E6A-B509-CCFE36E647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36941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40" name="Line 76">
                <a:extLst>
                  <a:ext uri="{FF2B5EF4-FFF2-40B4-BE49-F238E27FC236}">
                    <a16:creationId xmlns:a16="http://schemas.microsoft.com/office/drawing/2014/main" id="{BAFB4B40-3FCF-47E4-9472-C68AA657A8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1340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41" name="Line 77">
                <a:extLst>
                  <a:ext uri="{FF2B5EF4-FFF2-40B4-BE49-F238E27FC236}">
                    <a16:creationId xmlns:a16="http://schemas.microsoft.com/office/drawing/2014/main" id="{91AC1E62-A671-457A-B999-A9AD01C320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739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42" name="Line 78">
                <a:extLst>
                  <a:ext uri="{FF2B5EF4-FFF2-40B4-BE49-F238E27FC236}">
                    <a16:creationId xmlns:a16="http://schemas.microsoft.com/office/drawing/2014/main" id="{EEE965B0-C6E6-4518-86CD-63D4B7EBA8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0138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43" name="Line 79">
                <a:extLst>
                  <a:ext uri="{FF2B5EF4-FFF2-40B4-BE49-F238E27FC236}">
                    <a16:creationId xmlns:a16="http://schemas.microsoft.com/office/drawing/2014/main" id="{24997377-0B31-44D1-B937-DB15718E31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4537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44" name="Line 80">
                <a:extLst>
                  <a:ext uri="{FF2B5EF4-FFF2-40B4-BE49-F238E27FC236}">
                    <a16:creationId xmlns:a16="http://schemas.microsoft.com/office/drawing/2014/main" id="{D9108AD2-FE21-4DFA-98C7-9987526429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936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45" name="Line 81">
                <a:extLst>
                  <a:ext uri="{FF2B5EF4-FFF2-40B4-BE49-F238E27FC236}">
                    <a16:creationId xmlns:a16="http://schemas.microsoft.com/office/drawing/2014/main" id="{1CA5C353-7840-45EE-863A-10C278F5A3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3335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46" name="Line 82">
                <a:extLst>
                  <a:ext uri="{FF2B5EF4-FFF2-40B4-BE49-F238E27FC236}">
                    <a16:creationId xmlns:a16="http://schemas.microsoft.com/office/drawing/2014/main" id="{26AFC1F5-9DCD-49DE-9CC8-D9D4F6233E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37735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47" name="Line 83">
                <a:extLst>
                  <a:ext uri="{FF2B5EF4-FFF2-40B4-BE49-F238E27FC236}">
                    <a16:creationId xmlns:a16="http://schemas.microsoft.com/office/drawing/2014/main" id="{14B32CED-A602-42D5-A3B1-8FF2269F45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2134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48" name="Line 84">
                <a:extLst>
                  <a:ext uri="{FF2B5EF4-FFF2-40B4-BE49-F238E27FC236}">
                    <a16:creationId xmlns:a16="http://schemas.microsoft.com/office/drawing/2014/main" id="{8898D64B-560A-4FE6-A65E-5FDEE27875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66533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49" name="Line 85">
                <a:extLst>
                  <a:ext uri="{FF2B5EF4-FFF2-40B4-BE49-F238E27FC236}">
                    <a16:creationId xmlns:a16="http://schemas.microsoft.com/office/drawing/2014/main" id="{DE3EB8DA-494D-48D7-9D5A-041A028406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0932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50" name="Line 86">
                <a:extLst>
                  <a:ext uri="{FF2B5EF4-FFF2-40B4-BE49-F238E27FC236}">
                    <a16:creationId xmlns:a16="http://schemas.microsoft.com/office/drawing/2014/main" id="{090115F5-7C62-42C7-915F-569C75B502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5331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51" name="Line 87">
                <a:extLst>
                  <a:ext uri="{FF2B5EF4-FFF2-40B4-BE49-F238E27FC236}">
                    <a16:creationId xmlns:a16="http://schemas.microsoft.com/office/drawing/2014/main" id="{07150042-95BE-4CDF-8FFB-4CB35B4047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09730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52" name="Line 88">
                <a:extLst>
                  <a:ext uri="{FF2B5EF4-FFF2-40B4-BE49-F238E27FC236}">
                    <a16:creationId xmlns:a16="http://schemas.microsoft.com/office/drawing/2014/main" id="{4D5B66A5-264B-4795-ADBD-502ED4E9C0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4129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53" name="Line 89">
                <a:extLst>
                  <a:ext uri="{FF2B5EF4-FFF2-40B4-BE49-F238E27FC236}">
                    <a16:creationId xmlns:a16="http://schemas.microsoft.com/office/drawing/2014/main" id="{24BF882A-B84D-4511-B50C-111B07E51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8528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54" name="Line 90">
                <a:extLst>
                  <a:ext uri="{FF2B5EF4-FFF2-40B4-BE49-F238E27FC236}">
                    <a16:creationId xmlns:a16="http://schemas.microsoft.com/office/drawing/2014/main" id="{E5B34C9D-6C85-473E-B998-6581E2216D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2927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55" name="Line 91">
                <a:extLst>
                  <a:ext uri="{FF2B5EF4-FFF2-40B4-BE49-F238E27FC236}">
                    <a16:creationId xmlns:a16="http://schemas.microsoft.com/office/drawing/2014/main" id="{44595B99-1CD9-464F-88A0-268D2EA0DD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67326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56" name="Line 92">
                <a:extLst>
                  <a:ext uri="{FF2B5EF4-FFF2-40B4-BE49-F238E27FC236}">
                    <a16:creationId xmlns:a16="http://schemas.microsoft.com/office/drawing/2014/main" id="{EF9327C4-BC85-4DF3-9D0C-DF77C23C79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1726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57" name="Line 93">
                <a:extLst>
                  <a:ext uri="{FF2B5EF4-FFF2-40B4-BE49-F238E27FC236}">
                    <a16:creationId xmlns:a16="http://schemas.microsoft.com/office/drawing/2014/main" id="{C52B8491-D39D-4464-9861-2C3197ED8F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6125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58" name="Line 94">
                <a:extLst>
                  <a:ext uri="{FF2B5EF4-FFF2-40B4-BE49-F238E27FC236}">
                    <a16:creationId xmlns:a16="http://schemas.microsoft.com/office/drawing/2014/main" id="{F3C1B3B6-065E-4FA1-924E-4932FA75F3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0524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59" name="Line 95">
                <a:extLst>
                  <a:ext uri="{FF2B5EF4-FFF2-40B4-BE49-F238E27FC236}">
                    <a16:creationId xmlns:a16="http://schemas.microsoft.com/office/drawing/2014/main" id="{30A7F764-5474-4681-ADEE-195CCB1CDA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4923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60" name="Line 96">
                <a:extLst>
                  <a:ext uri="{FF2B5EF4-FFF2-40B4-BE49-F238E27FC236}">
                    <a16:creationId xmlns:a16="http://schemas.microsoft.com/office/drawing/2014/main" id="{3B41F62B-F78D-4258-B192-ED82846047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9322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61" name="Line 97">
                <a:extLst>
                  <a:ext uri="{FF2B5EF4-FFF2-40B4-BE49-F238E27FC236}">
                    <a16:creationId xmlns:a16="http://schemas.microsoft.com/office/drawing/2014/main" id="{2DC9E165-C10D-4D83-9EF1-A5082CA9AC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3721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 dirty="0"/>
              </a:p>
            </p:txBody>
          </p:sp>
          <p:sp>
            <p:nvSpPr>
              <p:cNvPr id="62" name="Line 98">
                <a:extLst>
                  <a:ext uri="{FF2B5EF4-FFF2-40B4-BE49-F238E27FC236}">
                    <a16:creationId xmlns:a16="http://schemas.microsoft.com/office/drawing/2014/main" id="{4C420AD3-BC41-430F-A995-2E86A183D7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68120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63" name="Line 99">
                <a:extLst>
                  <a:ext uri="{FF2B5EF4-FFF2-40B4-BE49-F238E27FC236}">
                    <a16:creationId xmlns:a16="http://schemas.microsoft.com/office/drawing/2014/main" id="{7D129CCC-152F-4AB2-AE1B-A27D9C3891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18573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64" name="Line 100">
                <a:extLst>
                  <a:ext uri="{FF2B5EF4-FFF2-40B4-BE49-F238E27FC236}">
                    <a16:creationId xmlns:a16="http://schemas.microsoft.com/office/drawing/2014/main" id="{6BA0EE88-775D-4DED-AAA9-0F84326588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2519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65" name="Line 103">
                <a:extLst>
                  <a:ext uri="{FF2B5EF4-FFF2-40B4-BE49-F238E27FC236}">
                    <a16:creationId xmlns:a16="http://schemas.microsoft.com/office/drawing/2014/main" id="{1B7CC1FA-EF48-429B-800A-C666B45F97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05467" y="613151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66" name="Line 99">
                <a:extLst>
                  <a:ext uri="{FF2B5EF4-FFF2-40B4-BE49-F238E27FC236}">
                    <a16:creationId xmlns:a16="http://schemas.microsoft.com/office/drawing/2014/main" id="{C39D7A7B-875D-43E7-AA15-D0D41D5A20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4174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67" name="Line 99">
                <a:extLst>
                  <a:ext uri="{FF2B5EF4-FFF2-40B4-BE49-F238E27FC236}">
                    <a16:creationId xmlns:a16="http://schemas.microsoft.com/office/drawing/2014/main" id="{4A221A8F-AA8C-429F-99F2-D9ACCFDE2C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775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68" name="Line 100">
                <a:extLst>
                  <a:ext uri="{FF2B5EF4-FFF2-40B4-BE49-F238E27FC236}">
                    <a16:creationId xmlns:a16="http://schemas.microsoft.com/office/drawing/2014/main" id="{1B79F200-A8BA-489D-9E77-C350590CE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96919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69" name="Line 99">
                <a:extLst>
                  <a:ext uri="{FF2B5EF4-FFF2-40B4-BE49-F238E27FC236}">
                    <a16:creationId xmlns:a16="http://schemas.microsoft.com/office/drawing/2014/main" id="{9A9BC62E-DEA8-496F-9E8B-1B999891A0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9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70" name="Line 99">
                <a:extLst>
                  <a:ext uri="{FF2B5EF4-FFF2-40B4-BE49-F238E27FC236}">
                    <a16:creationId xmlns:a16="http://schemas.microsoft.com/office/drawing/2014/main" id="{BC335BF3-4274-4A7A-B852-B31B51C45A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780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71" name="Line 99">
                <a:extLst>
                  <a:ext uri="{FF2B5EF4-FFF2-40B4-BE49-F238E27FC236}">
                    <a16:creationId xmlns:a16="http://schemas.microsoft.com/office/drawing/2014/main" id="{940DEF4C-4D14-40D8-A28C-36C47C1FFE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977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72" name="Line 99">
                <a:extLst>
                  <a:ext uri="{FF2B5EF4-FFF2-40B4-BE49-F238E27FC236}">
                    <a16:creationId xmlns:a16="http://schemas.microsoft.com/office/drawing/2014/main" id="{71D8B819-6FF4-4244-975C-DF2F219F8F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578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73" name="Line 99">
                <a:extLst>
                  <a:ext uri="{FF2B5EF4-FFF2-40B4-BE49-F238E27FC236}">
                    <a16:creationId xmlns:a16="http://schemas.microsoft.com/office/drawing/2014/main" id="{29ADFD8F-4616-40E9-BE5A-9A5DDF4C84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376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74" name="Line 100">
                <a:extLst>
                  <a:ext uri="{FF2B5EF4-FFF2-40B4-BE49-F238E27FC236}">
                    <a16:creationId xmlns:a16="http://schemas.microsoft.com/office/drawing/2014/main" id="{C8F65069-8B3E-410E-BFB0-329AB5A58C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1363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75" name="Line 100">
                <a:extLst>
                  <a:ext uri="{FF2B5EF4-FFF2-40B4-BE49-F238E27FC236}">
                    <a16:creationId xmlns:a16="http://schemas.microsoft.com/office/drawing/2014/main" id="{3957CFDD-1A24-41AD-AC46-02B96736D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5807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76" name="Line 100">
                <a:extLst>
                  <a:ext uri="{FF2B5EF4-FFF2-40B4-BE49-F238E27FC236}">
                    <a16:creationId xmlns:a16="http://schemas.microsoft.com/office/drawing/2014/main" id="{A64D2D0B-0CD8-4B73-9AA1-49902EB1BF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40206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  <p:sp>
            <p:nvSpPr>
              <p:cNvPr id="77" name="Line 100">
                <a:extLst>
                  <a:ext uri="{FF2B5EF4-FFF2-40B4-BE49-F238E27FC236}">
                    <a16:creationId xmlns:a16="http://schemas.microsoft.com/office/drawing/2014/main" id="{6AB7AC07-4830-4DE3-B49F-37FAA2CE1C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54606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47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80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</p:sldLayoutIdLst>
  <p:hf sldNum="0" hdr="0" ftr="0" dt="0"/>
  <p:txStyles>
    <p:titleStyle>
      <a:lvl1pPr algn="ctr" defTabSz="826481" rtl="0" eaLnBrk="1" latinLnBrk="0" hangingPunct="1">
        <a:lnSpc>
          <a:spcPct val="90000"/>
        </a:lnSpc>
        <a:spcBef>
          <a:spcPct val="0"/>
        </a:spcBef>
        <a:buNone/>
        <a:defRPr kumimoji="1" sz="39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826481" rtl="0" eaLnBrk="1" latinLnBrk="0" hangingPunct="1">
        <a:lnSpc>
          <a:spcPct val="90000"/>
        </a:lnSpc>
        <a:spcBef>
          <a:spcPts val="904"/>
        </a:spcBef>
        <a:buFontTx/>
        <a:buNone/>
        <a:defRPr kumimoji="1"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26481" rtl="0" eaLnBrk="1" latinLnBrk="0" hangingPunct="1">
        <a:lnSpc>
          <a:spcPct val="90000"/>
        </a:lnSpc>
        <a:spcBef>
          <a:spcPts val="453"/>
        </a:spcBef>
        <a:buFontTx/>
        <a:buNone/>
        <a:defRPr kumimoji="1" sz="2169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26481" rtl="0" eaLnBrk="1" latinLnBrk="0" hangingPunct="1">
        <a:lnSpc>
          <a:spcPct val="90000"/>
        </a:lnSpc>
        <a:spcBef>
          <a:spcPts val="453"/>
        </a:spcBef>
        <a:buFontTx/>
        <a:buNone/>
        <a:defRPr kumimoji="1"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26481" rtl="0" eaLnBrk="1" latinLnBrk="0" hangingPunct="1">
        <a:lnSpc>
          <a:spcPct val="90000"/>
        </a:lnSpc>
        <a:spcBef>
          <a:spcPts val="453"/>
        </a:spcBef>
        <a:buFontTx/>
        <a:buNone/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26481" rtl="0" eaLnBrk="1" latinLnBrk="0" hangingPunct="1">
        <a:lnSpc>
          <a:spcPct val="90000"/>
        </a:lnSpc>
        <a:spcBef>
          <a:spcPts val="453"/>
        </a:spcBef>
        <a:buFontTx/>
        <a:buNone/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5pPr>
      <a:lvl6pPr marL="2272824" indent="-206621" algn="l" defTabSz="8264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6pPr>
      <a:lvl7pPr marL="2686064" indent="-206621" algn="l" defTabSz="8264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7pPr>
      <a:lvl8pPr marL="3099305" indent="-206621" algn="l" defTabSz="8264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8pPr>
      <a:lvl9pPr marL="3512545" indent="-206621" algn="l" defTabSz="8264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6481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1pPr>
      <a:lvl2pPr marL="413240" algn="l" defTabSz="826481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2pPr>
      <a:lvl3pPr marL="826481" algn="l" defTabSz="826481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3pPr>
      <a:lvl4pPr marL="1239721" algn="l" defTabSz="826481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4pPr>
      <a:lvl5pPr marL="1652962" algn="l" defTabSz="826481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5pPr>
      <a:lvl6pPr marL="2066202" algn="l" defTabSz="826481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6pPr>
      <a:lvl7pPr marL="2479445" algn="l" defTabSz="826481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5" algn="l" defTabSz="826481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8pPr>
      <a:lvl9pPr marL="3305926" algn="l" defTabSz="826481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>
          <p15:clr>
            <a:srgbClr val="F26B43"/>
          </p15:clr>
        </p15:guide>
        <p15:guide id="2" orient="horz" pos="2381">
          <p15:clr>
            <a:srgbClr val="F26B43"/>
          </p15:clr>
        </p15:guide>
        <p15:guide id="3" orient="horz" pos="22">
          <p15:clr>
            <a:srgbClr val="F26B43"/>
          </p15:clr>
        </p15:guide>
        <p15:guide id="4" orient="horz" pos="4649">
          <p15:clr>
            <a:srgbClr val="F26B43"/>
          </p15:clr>
        </p15:guide>
        <p15:guide id="5" pos="6633">
          <p15:clr>
            <a:srgbClr val="F26B43"/>
          </p15:clr>
        </p15:guide>
        <p15:guide id="6" pos="1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63" imgH="564" progId="TCLayout.ActiveDocument.1">
                  <p:embed/>
                </p:oleObj>
              </mc:Choice>
              <mc:Fallback>
                <p:oleObj name="think-cell スライド" r:id="rId6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3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145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7600" y="1476000"/>
            <a:ext cx="9072000" cy="48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30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1" r:id="rId2"/>
    <p:sldLayoutId id="2147483949" r:id="rId3"/>
    <p:sldLayoutId id="2147483950" r:id="rId4"/>
  </p:sldLayoutIdLst>
  <p:hf sldNum="0" hdr="0" ftr="0" dt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SzPct val="100000"/>
        <a:buFont typeface="Arial" panose="020B0604020202020204" pitchFamily="34" charset="0"/>
        <a:buNone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indent="-144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>
          <p15:clr>
            <a:srgbClr val="A4A3A4"/>
          </p15:clr>
        </p15:guide>
        <p15:guide id="2" orient="horz" pos="96">
          <p15:clr>
            <a:srgbClr val="A4A3A4"/>
          </p15:clr>
        </p15:guide>
        <p15:guide id="3" pos="3007">
          <p15:clr>
            <a:srgbClr val="A4A3A4"/>
          </p15:clr>
        </p15:guide>
        <p15:guide id="4" pos="3233">
          <p15:clr>
            <a:srgbClr val="A4A3A4"/>
          </p15:clr>
        </p15:guide>
        <p15:guide id="5" pos="5978">
          <p15:clr>
            <a:srgbClr val="A4A3A4"/>
          </p15:clr>
        </p15:guide>
        <p15:guide id="6" pos="262">
          <p15:clr>
            <a:srgbClr val="A4A3A4"/>
          </p15:clr>
        </p15:guide>
        <p15:guide id="7" orient="horz" pos="504">
          <p15:clr>
            <a:srgbClr val="A4A3A4"/>
          </p15:clr>
        </p15:guide>
        <p15:guide id="8" orient="horz" pos="64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orient="horz" pos="3974">
          <p15:clr>
            <a:srgbClr val="A4A3A4"/>
          </p15:clr>
        </p15:guide>
        <p15:guide id="11" orient="horz" pos="4156">
          <p15:clr>
            <a:srgbClr val="A4A3A4"/>
          </p15:clr>
        </p15:guide>
        <p15:guide id="12" orient="horz" pos="4269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0" name="オブジェクト 3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0" imgW="563" imgH="564" progId="TCLayout.ActiveDocument.1">
                  <p:embed/>
                </p:oleObj>
              </mc:Choice>
              <mc:Fallback>
                <p:oleObj name="think-cell スライド" r:id="rId20" imgW="563" imgH="564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182" name="フッター プレースホルダ 8"/>
          <p:cNvSpPr>
            <a:spLocks noGrp="1"/>
          </p:cNvSpPr>
          <p:nvPr>
            <p:ph type="ftr" sz="quarter" idx="3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GB" altLang="en-GB"/>
              <a:t>DT Template A4</a:t>
            </a:r>
            <a:endParaRPr kumimoji="1" lang="en-GB" altLang="en-GB" dirty="0"/>
          </a:p>
        </p:txBody>
      </p:sp>
      <p:sp>
        <p:nvSpPr>
          <p:cNvPr id="1184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1185" name="日付プレースホルダー 4"/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6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</p:sldLayoutIdLst>
  <p:hf hdr="0" ftr="0" dt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1" orient="horz" pos="96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640">
          <p15:clr>
            <a:srgbClr val="A4A3A4"/>
          </p15:clr>
        </p15:guide>
        <p15:guide id="8" orient="horz" pos="935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435923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9" imgW="563" imgH="564" progId="TCLayout.ActiveDocument.1">
                  <p:embed/>
                </p:oleObj>
              </mc:Choice>
              <mc:Fallback>
                <p:oleObj name="think-cell スライド" r:id="rId19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8" name="フッター プレースホルダ 8"/>
          <p:cNvSpPr>
            <a:spLocks noGrp="1"/>
          </p:cNvSpPr>
          <p:nvPr>
            <p:ph type="ftr" sz="quarter" idx="3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GB" altLang="en-GB"/>
              <a:t>DT Template A4</a:t>
            </a:r>
            <a:endParaRPr kumimoji="1" lang="en-GB" altLang="en-GB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3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</p:sldLayoutIdLst>
  <p:hf sldNum="0" hdr="0" ftr="0" dt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1" orient="horz" pos="96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640">
          <p15:clr>
            <a:srgbClr val="A4A3A4"/>
          </p15:clr>
        </p15:guide>
        <p15:guide id="8" orient="horz" pos="935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オブジェクト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8" imgW="563" imgH="564" progId="TCLayout.ActiveDocument.1">
                  <p:embed/>
                </p:oleObj>
              </mc:Choice>
              <mc:Fallback>
                <p:oleObj name="think-cell スライド" r:id="rId18" imgW="563" imgH="564" progId="TCLayout.ActiveDocument.1">
                  <p:embed/>
                  <p:pic>
                    <p:nvPicPr>
                      <p:cNvPr id="1025" name="オブジェクト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027" name="フッター プレースホルダ 8"/>
          <p:cNvSpPr>
            <a:spLocks noGrp="1"/>
          </p:cNvSpPr>
          <p:nvPr>
            <p:ph type="ftr" sz="quarter" idx="3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GB" altLang="en-GB"/>
              <a:t>DT Template A4</a:t>
            </a:r>
            <a:endParaRPr kumimoji="1" lang="en-GB" altLang="en-GB" dirty="0"/>
          </a:p>
        </p:txBody>
      </p:sp>
      <p:sp>
        <p:nvSpPr>
          <p:cNvPr id="1029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1030" name="日付プレースホルダー 4"/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0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</p:sldLayoutIdLst>
  <p:hf sldNum="0" hdr="0" ftr="0" dt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1" orient="horz" pos="96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640">
          <p15:clr>
            <a:srgbClr val="A4A3A4"/>
          </p15:clr>
        </p15:guide>
        <p15:guide id="8" orient="horz" pos="935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オブジェクト 1" hidden="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6" imgW="563" imgH="564" progId="TCLayout.ActiveDocument.1">
                  <p:embed/>
                </p:oleObj>
              </mc:Choice>
              <mc:Fallback>
                <p:oleObj name="think-cell スライド" r:id="rId16" imgW="563" imgH="564" progId="TCLayout.ActiveDocument.1">
                  <p:embed/>
                  <p:pic>
                    <p:nvPicPr>
                      <p:cNvPr id="1025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027" name="フッター プレースホルダ 8"/>
          <p:cNvSpPr>
            <a:spLocks noGrp="1"/>
          </p:cNvSpPr>
          <p:nvPr>
            <p:ph type="ftr" sz="quarter" idx="3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GB" altLang="en-GB"/>
              <a:t>DT Template A4</a:t>
            </a:r>
            <a:endParaRPr kumimoji="1" lang="en-GB" altLang="en-GB" dirty="0"/>
          </a:p>
        </p:txBody>
      </p:sp>
      <p:sp>
        <p:nvSpPr>
          <p:cNvPr id="1029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1030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1031" name="日付プレースホルダー 4"/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</p:sldLayoutIdLst>
  <p:hf hdr="0" ftr="0" dt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  <p15:guide id="12" orient="horz" pos="935">
          <p15:clr>
            <a:srgbClr val="A4A3A4"/>
          </p15:clr>
        </p15:guide>
        <p15:guide id="14" orient="horz" pos="640">
          <p15:clr>
            <a:srgbClr val="A4A3A4"/>
          </p15:clr>
        </p15:guide>
        <p15:guide id="15" orient="horz" pos="96">
          <p15:clr>
            <a:srgbClr val="A4A3A4"/>
          </p15:clr>
        </p15:guide>
        <p15:guide id="17" orient="horz" pos="504">
          <p15:clr>
            <a:srgbClr val="A4A3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052880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7" imgW="563" imgH="564" progId="TCLayout.ActiveDocument.1">
                  <p:embed/>
                </p:oleObj>
              </mc:Choice>
              <mc:Fallback>
                <p:oleObj name="think-cell スライド" r:id="rId17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8" name="フッター プレースホルダ 8"/>
          <p:cNvSpPr>
            <a:spLocks noGrp="1"/>
          </p:cNvSpPr>
          <p:nvPr>
            <p:ph type="ftr" sz="quarter" idx="3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GB" altLang="en-GB"/>
              <a:t>DT Template A4</a:t>
            </a:r>
            <a:endParaRPr kumimoji="1" lang="en-GB" altLang="en-GB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6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</p:sldLayoutIdLst>
  <p:hf hdr="0" ftr="0" dt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  <p15:guide id="12" orient="horz" pos="935">
          <p15:clr>
            <a:srgbClr val="A4A3A4"/>
          </p15:clr>
        </p15:guide>
        <p15:guide id="14" orient="horz" pos="640">
          <p15:clr>
            <a:srgbClr val="A4A3A4"/>
          </p15:clr>
        </p15:guide>
        <p15:guide id="15" orient="horz" pos="96">
          <p15:clr>
            <a:srgbClr val="A4A3A4"/>
          </p15:clr>
        </p15:guide>
        <p15:guide id="17" orient="horz" pos="504">
          <p15:clr>
            <a:srgbClr val="A4A3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052880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7" imgW="563" imgH="564" progId="TCLayout.ActiveDocument.1">
                  <p:embed/>
                </p:oleObj>
              </mc:Choice>
              <mc:Fallback>
                <p:oleObj name="think-cell スライド" r:id="rId17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8" name="フッター プレースホルダ 8"/>
          <p:cNvSpPr>
            <a:spLocks noGrp="1"/>
          </p:cNvSpPr>
          <p:nvPr>
            <p:ph type="ftr" sz="quarter" idx="3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GB" altLang="en-GB"/>
              <a:t>DT Template A4</a:t>
            </a:r>
            <a:endParaRPr kumimoji="1" lang="en-GB" altLang="en-GB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9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</p:sldLayoutIdLst>
  <p:hf hdr="0" ftr="0" dt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  <p15:guide id="12" orient="horz" pos="935">
          <p15:clr>
            <a:srgbClr val="A4A3A4"/>
          </p15:clr>
        </p15:guide>
        <p15:guide id="14" orient="horz" pos="640">
          <p15:clr>
            <a:srgbClr val="A4A3A4"/>
          </p15:clr>
        </p15:guide>
        <p15:guide id="15" orient="horz" pos="96">
          <p15:clr>
            <a:srgbClr val="A4A3A4"/>
          </p15:clr>
        </p15:guide>
        <p15:guide id="17" orient="horz" pos="504">
          <p15:clr>
            <a:srgbClr val="A4A3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オブジェクト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6" imgW="563" imgH="564" progId="TCLayout.ActiveDocument.1">
                  <p:embed/>
                </p:oleObj>
              </mc:Choice>
              <mc:Fallback>
                <p:oleObj name="think-cell スライド" r:id="rId16" imgW="563" imgH="564" progId="TCLayout.ActiveDocument.1">
                  <p:embed/>
                  <p:pic>
                    <p:nvPicPr>
                      <p:cNvPr id="1025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027" name="フッター プレースホルダ 8"/>
          <p:cNvSpPr>
            <a:spLocks noGrp="1"/>
          </p:cNvSpPr>
          <p:nvPr>
            <p:ph type="ftr" sz="quarter" idx="3"/>
          </p:nvPr>
        </p:nvSpPr>
        <p:spPr bwMode="gray">
          <a:xfrm>
            <a:off x="705600" y="6588000"/>
            <a:ext cx="4068000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GB" altLang="en-GB"/>
              <a:t>DT Template A4</a:t>
            </a:r>
            <a:endParaRPr kumimoji="1" lang="en-GB" altLang="en-GB" dirty="0"/>
          </a:p>
        </p:txBody>
      </p:sp>
      <p:sp>
        <p:nvSpPr>
          <p:cNvPr id="1029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1030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1031" name="日付プレースホルダー 4"/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8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</p:sldLayoutIdLst>
  <p:hf hdr="0" ftr="0" dt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  <p15:guide id="12" orient="horz" pos="935">
          <p15:clr>
            <a:srgbClr val="A4A3A4"/>
          </p15:clr>
        </p15:guide>
        <p15:guide id="14" orient="horz" pos="640">
          <p15:clr>
            <a:srgbClr val="A4A3A4"/>
          </p15:clr>
        </p15:guide>
        <p15:guide id="15" orient="horz" pos="96">
          <p15:clr>
            <a:srgbClr val="A4A3A4"/>
          </p15:clr>
        </p15:guide>
        <p15:guide id="17" orient="horz" pos="50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9.xml"/><Relationship Id="rId5" Type="http://schemas.openxmlformats.org/officeDocument/2006/relationships/image" Target="../media/image47.jpeg"/><Relationship Id="rId4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 hidden="1">
            <a:extLst>
              <a:ext uri="{FF2B5EF4-FFF2-40B4-BE49-F238E27FC236}">
                <a16:creationId xmlns:a16="http://schemas.microsoft.com/office/drawing/2014/main" id="{F25250E1-C781-43F1-A94E-10A794D1A2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466" y="265235"/>
          <a:ext cx="1466" cy="1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309" imgH="309" progId="TCLayout.ActiveDocument.1">
                  <p:embed/>
                </p:oleObj>
              </mc:Choice>
              <mc:Fallback>
                <p:oleObj name="think-cell スライド" r:id="rId3" imgW="309" imgH="309" progId="TCLayout.ActiveDocument.1">
                  <p:embed/>
                  <p:pic>
                    <p:nvPicPr>
                      <p:cNvPr id="10" name="オブジェクト 9" hidden="1">
                        <a:extLst>
                          <a:ext uri="{FF2B5EF4-FFF2-40B4-BE49-F238E27FC236}">
                            <a16:creationId xmlns:a16="http://schemas.microsoft.com/office/drawing/2014/main" id="{F25250E1-C781-43F1-A94E-10A794D1A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466" y="265235"/>
                        <a:ext cx="1466" cy="1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1" descr="ç°å¢ç">
            <a:extLst>
              <a:ext uri="{FF2B5EF4-FFF2-40B4-BE49-F238E27FC236}">
                <a16:creationId xmlns:a16="http://schemas.microsoft.com/office/drawing/2014/main" id="{F88D36AD-E962-4D6B-8228-0D2C4D9A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7917" y="272563"/>
            <a:ext cx="512953" cy="4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B331E3EE-8391-4CE1-AB2D-F3F29ABE43B3}"/>
              </a:ext>
            </a:extLst>
          </p:cNvPr>
          <p:cNvSpPr txBox="1"/>
          <p:nvPr/>
        </p:nvSpPr>
        <p:spPr>
          <a:xfrm>
            <a:off x="654322" y="355306"/>
            <a:ext cx="8274462" cy="398769"/>
          </a:xfrm>
          <a:custGeom>
            <a:avLst/>
            <a:gdLst>
              <a:gd name="connsiteX0" fmla="*/ 144003 w 9161544"/>
              <a:gd name="connsiteY0" fmla="*/ 0 h 864000"/>
              <a:gd name="connsiteX1" fmla="*/ 8353561 w 9161544"/>
              <a:gd name="connsiteY1" fmla="*/ 0 h 864000"/>
              <a:gd name="connsiteX2" fmla="*/ 9161544 w 9161544"/>
              <a:gd name="connsiteY2" fmla="*/ 859589 h 864000"/>
              <a:gd name="connsiteX3" fmla="*/ 9139696 w 9161544"/>
              <a:gd name="connsiteY3" fmla="*/ 864000 h 864000"/>
              <a:gd name="connsiteX4" fmla="*/ 144003 w 9161544"/>
              <a:gd name="connsiteY4" fmla="*/ 864000 h 864000"/>
              <a:gd name="connsiteX5" fmla="*/ 0 w 9161544"/>
              <a:gd name="connsiteY5" fmla="*/ 719997 h 864000"/>
              <a:gd name="connsiteX6" fmla="*/ 0 w 9161544"/>
              <a:gd name="connsiteY6" fmla="*/ 144003 h 864000"/>
              <a:gd name="connsiteX7" fmla="*/ 144003 w 9161544"/>
              <a:gd name="connsiteY7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1544" h="864000">
                <a:moveTo>
                  <a:pt x="144003" y="0"/>
                </a:moveTo>
                <a:lnTo>
                  <a:pt x="8353561" y="0"/>
                </a:lnTo>
                <a:lnTo>
                  <a:pt x="9161544" y="859589"/>
                </a:lnTo>
                <a:lnTo>
                  <a:pt x="9139696" y="864000"/>
                </a:lnTo>
                <a:lnTo>
                  <a:pt x="144003" y="864000"/>
                </a:lnTo>
                <a:cubicBezTo>
                  <a:pt x="64472" y="864000"/>
                  <a:pt x="0" y="799528"/>
                  <a:pt x="0" y="719997"/>
                </a:cubicBezTo>
                <a:lnTo>
                  <a:pt x="0" y="144003"/>
                </a:lnTo>
                <a:cubicBezTo>
                  <a:pt x="0" y="64472"/>
                  <a:pt x="64472" y="0"/>
                  <a:pt x="144003" y="0"/>
                </a:cubicBezTo>
                <a:close/>
              </a:path>
            </a:pathLst>
          </a:custGeom>
          <a:solidFill>
            <a:srgbClr val="00584E"/>
          </a:solidFill>
          <a:ln>
            <a:noFill/>
          </a:ln>
        </p:spPr>
        <p:txBody>
          <a:bodyPr wrap="square" lIns="66462" tIns="0" rIns="66462" bIns="0" rtlCol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Yu Gothic UI"/>
                <a:cs typeface="Arial" charset="0"/>
              </a:rPr>
              <a:t>（自治体名）：（</a:t>
            </a:r>
            <a:r>
              <a:rPr kumimoji="0" lang="ja-JP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Yu Gothic UI"/>
                <a:cs typeface="Times New Roman" panose="02020603050405020304" pitchFamily="18" charset="0"/>
              </a:rPr>
              <a:t>タイトル）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/>
              <a:ea typeface="Yu Gothic UI"/>
              <a:cs typeface="Arial" charset="0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A2468B63-D3B2-4AD8-A459-054A7DDC0887}"/>
              </a:ext>
            </a:extLst>
          </p:cNvPr>
          <p:cNvSpPr/>
          <p:nvPr/>
        </p:nvSpPr>
        <p:spPr bwMode="gray">
          <a:xfrm>
            <a:off x="4573904" y="2173257"/>
            <a:ext cx="4664064" cy="214099"/>
          </a:xfrm>
          <a:prstGeom prst="rect">
            <a:avLst/>
          </a:prstGeom>
          <a:solidFill>
            <a:srgbClr val="009C89"/>
          </a:solidFill>
          <a:ln w="12700" algn="ctr">
            <a:solidFill>
              <a:srgbClr val="0097A9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事業計画の効果・費用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10C60A6A-2C9E-485A-8201-8292969E1ECE}"/>
              </a:ext>
            </a:extLst>
          </p:cNvPr>
          <p:cNvSpPr/>
          <p:nvPr/>
        </p:nvSpPr>
        <p:spPr bwMode="gray">
          <a:xfrm>
            <a:off x="4573904" y="2391256"/>
            <a:ext cx="4664064" cy="830769"/>
          </a:xfrm>
          <a:prstGeom prst="rect">
            <a:avLst/>
          </a:prstGeom>
          <a:noFill/>
          <a:ln w="12700" algn="ctr">
            <a:solidFill>
              <a:srgbClr val="268BA6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251" marR="0" lvl="0" indent="-158251" algn="l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78" algn="l"/>
              </a:tabLst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591B058-F6A3-4C5F-BD84-7E5EE7C99C38}"/>
              </a:ext>
            </a:extLst>
          </p:cNvPr>
          <p:cNvSpPr/>
          <p:nvPr/>
        </p:nvSpPr>
        <p:spPr bwMode="gray">
          <a:xfrm>
            <a:off x="4673323" y="2429009"/>
            <a:ext cx="797538" cy="19938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再エネ導入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38169E36-71BF-4CF9-9F85-D3908794C2A9}"/>
              </a:ext>
            </a:extLst>
          </p:cNvPr>
          <p:cNvSpPr/>
          <p:nvPr/>
        </p:nvSpPr>
        <p:spPr bwMode="gray">
          <a:xfrm>
            <a:off x="4673323" y="2628393"/>
            <a:ext cx="797538" cy="531692"/>
          </a:xfrm>
          <a:prstGeom prst="rect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〇○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kW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43D54134-0C41-4A05-A912-7A5393D4BAAE}"/>
              </a:ext>
            </a:extLst>
          </p:cNvPr>
          <p:cNvSpPr/>
          <p:nvPr/>
        </p:nvSpPr>
        <p:spPr bwMode="gray">
          <a:xfrm>
            <a:off x="5570280" y="2634099"/>
            <a:ext cx="797538" cy="531692"/>
          </a:xfrm>
          <a:prstGeom prst="rect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〇〇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t-CO2</a:t>
            </a: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951A0F47-5F45-417F-A6D2-35C99C0DC5A3}"/>
              </a:ext>
            </a:extLst>
          </p:cNvPr>
          <p:cNvSpPr/>
          <p:nvPr/>
        </p:nvSpPr>
        <p:spPr bwMode="gray">
          <a:xfrm>
            <a:off x="5570280" y="2434715"/>
            <a:ext cx="797538" cy="19938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CO2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削減</a:t>
            </a: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F3B48A72-7716-4CCB-A5BA-F32BCD5B95BE}"/>
              </a:ext>
            </a:extLst>
          </p:cNvPr>
          <p:cNvSpPr/>
          <p:nvPr/>
        </p:nvSpPr>
        <p:spPr bwMode="gray">
          <a:xfrm>
            <a:off x="6510260" y="2434715"/>
            <a:ext cx="797538" cy="19938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事業費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EEF69386-6913-4413-98C3-DF30416460FC}"/>
              </a:ext>
            </a:extLst>
          </p:cNvPr>
          <p:cNvSpPr/>
          <p:nvPr/>
        </p:nvSpPr>
        <p:spPr bwMode="gray">
          <a:xfrm>
            <a:off x="6510259" y="2634099"/>
            <a:ext cx="797538" cy="531692"/>
          </a:xfrm>
          <a:prstGeom prst="rect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億円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67FEDDC8-0E39-4964-A1AD-32D93438B7FF}"/>
              </a:ext>
            </a:extLst>
          </p:cNvPr>
          <p:cNvSpPr/>
          <p:nvPr/>
        </p:nvSpPr>
        <p:spPr bwMode="gray">
          <a:xfrm>
            <a:off x="7450238" y="2434715"/>
            <a:ext cx="797538" cy="19938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交付金額</a:t>
            </a: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463B949E-C1AE-41A0-9698-7F0BEF3F2D9D}"/>
              </a:ext>
            </a:extLst>
          </p:cNvPr>
          <p:cNvSpPr/>
          <p:nvPr/>
        </p:nvSpPr>
        <p:spPr bwMode="gray">
          <a:xfrm>
            <a:off x="7450238" y="2634099"/>
            <a:ext cx="797538" cy="531692"/>
          </a:xfrm>
          <a:prstGeom prst="rect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億円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F9BD1638-1EFE-454A-8E20-0F9C45966807}"/>
              </a:ext>
            </a:extLst>
          </p:cNvPr>
          <p:cNvSpPr/>
          <p:nvPr/>
        </p:nvSpPr>
        <p:spPr bwMode="gray">
          <a:xfrm>
            <a:off x="8390217" y="2434715"/>
            <a:ext cx="797538" cy="19938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計画期間</a:t>
            </a: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47889146-489A-4B96-9010-099A90668E7B}"/>
              </a:ext>
            </a:extLst>
          </p:cNvPr>
          <p:cNvSpPr/>
          <p:nvPr/>
        </p:nvSpPr>
        <p:spPr bwMode="gray">
          <a:xfrm>
            <a:off x="8390217" y="2634099"/>
            <a:ext cx="797538" cy="531692"/>
          </a:xfrm>
          <a:prstGeom prst="rect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令和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年度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～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令和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年度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2D18C57-8DDB-4565-BD17-7F193B947900}"/>
              </a:ext>
            </a:extLst>
          </p:cNvPr>
          <p:cNvCxnSpPr>
            <a:cxnSpLocks/>
          </p:cNvCxnSpPr>
          <p:nvPr/>
        </p:nvCxnSpPr>
        <p:spPr bwMode="gray">
          <a:xfrm>
            <a:off x="717928" y="5008507"/>
            <a:ext cx="279315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21D8FA-0D0A-4133-AA25-098EAA348CA2}"/>
              </a:ext>
            </a:extLst>
          </p:cNvPr>
          <p:cNvSpPr/>
          <p:nvPr/>
        </p:nvSpPr>
        <p:spPr bwMode="gray">
          <a:xfrm>
            <a:off x="803920" y="4772628"/>
            <a:ext cx="2708308" cy="2375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取組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6320ACF5-2B53-4841-AE35-43453B4CFEE9}"/>
              </a:ext>
            </a:extLst>
          </p:cNvPr>
          <p:cNvCxnSpPr>
            <a:cxnSpLocks/>
          </p:cNvCxnSpPr>
          <p:nvPr/>
        </p:nvCxnSpPr>
        <p:spPr bwMode="gray">
          <a:xfrm>
            <a:off x="3625403" y="5008507"/>
            <a:ext cx="7811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749F0A8-5089-421C-96F1-635AEB7D5DB0}"/>
              </a:ext>
            </a:extLst>
          </p:cNvPr>
          <p:cNvSpPr/>
          <p:nvPr/>
        </p:nvSpPr>
        <p:spPr bwMode="gray">
          <a:xfrm>
            <a:off x="3815335" y="4772628"/>
            <a:ext cx="351212" cy="2375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規模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FE6D8000-C43A-4E3D-AFA0-EF33DCCBF69E}"/>
              </a:ext>
            </a:extLst>
          </p:cNvPr>
          <p:cNvSpPr/>
          <p:nvPr/>
        </p:nvSpPr>
        <p:spPr bwMode="gray">
          <a:xfrm>
            <a:off x="4573904" y="3295879"/>
            <a:ext cx="4664064" cy="214098"/>
          </a:xfrm>
          <a:prstGeom prst="rect">
            <a:avLst/>
          </a:prstGeom>
          <a:solidFill>
            <a:srgbClr val="009C89"/>
          </a:solidFill>
          <a:ln w="12700" algn="ctr">
            <a:solidFill>
              <a:srgbClr val="0097A9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取組のイメージ</a:t>
            </a: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8AFB498E-0B4C-4583-87F8-7F2ED9C05995}"/>
              </a:ext>
            </a:extLst>
          </p:cNvPr>
          <p:cNvSpPr/>
          <p:nvPr/>
        </p:nvSpPr>
        <p:spPr bwMode="gray">
          <a:xfrm>
            <a:off x="4573904" y="3516655"/>
            <a:ext cx="4664064" cy="2989352"/>
          </a:xfrm>
          <a:prstGeom prst="rect">
            <a:avLst/>
          </a:prstGeom>
          <a:noFill/>
          <a:ln w="12700" algn="ctr">
            <a:solidFill>
              <a:srgbClr val="268BA6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251" marR="0" lvl="0" indent="-158251" algn="l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78" algn="l"/>
              </a:tabLst>
              <a:defRPr/>
            </a:pPr>
            <a:endParaRPr kumimoji="1" lang="ja-JP" altLang="en-US" sz="110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41F30E8-FF39-4EC9-8371-55C717CC6268}"/>
              </a:ext>
            </a:extLst>
          </p:cNvPr>
          <p:cNvSpPr/>
          <p:nvPr/>
        </p:nvSpPr>
        <p:spPr bwMode="gray">
          <a:xfrm>
            <a:off x="3580340" y="4929039"/>
            <a:ext cx="76583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カ所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kW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3A9613D-40C2-4F65-A807-3FDB9D7F20B3}"/>
              </a:ext>
            </a:extLst>
          </p:cNvPr>
          <p:cNvSpPr/>
          <p:nvPr/>
        </p:nvSpPr>
        <p:spPr bwMode="gray">
          <a:xfrm>
            <a:off x="3598998" y="2806355"/>
            <a:ext cx="765830" cy="28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7F728DA-0F95-4083-AF14-1466CB8991F3}"/>
              </a:ext>
            </a:extLst>
          </p:cNvPr>
          <p:cNvSpPr/>
          <p:nvPr/>
        </p:nvSpPr>
        <p:spPr bwMode="gray">
          <a:xfrm>
            <a:off x="3575581" y="5877799"/>
            <a:ext cx="76583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〇カ所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2168C6-00B2-40A1-9786-EFBF14B0D137}"/>
              </a:ext>
            </a:extLst>
          </p:cNvPr>
          <p:cNvSpPr/>
          <p:nvPr/>
        </p:nvSpPr>
        <p:spPr bwMode="gray">
          <a:xfrm>
            <a:off x="712383" y="5885838"/>
            <a:ext cx="280800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〇〇〇の導入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03BDE47-D4B8-4A59-BC56-D599BD0F28A4}"/>
              </a:ext>
            </a:extLst>
          </p:cNvPr>
          <p:cNvSpPr/>
          <p:nvPr/>
        </p:nvSpPr>
        <p:spPr bwMode="gray">
          <a:xfrm>
            <a:off x="695033" y="4887042"/>
            <a:ext cx="280800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〇〇〇の導入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084A13B-A4B3-410F-8408-127713EFE16B}"/>
              </a:ext>
            </a:extLst>
          </p:cNvPr>
          <p:cNvSpPr/>
          <p:nvPr/>
        </p:nvSpPr>
        <p:spPr bwMode="gray">
          <a:xfrm>
            <a:off x="744817" y="4584915"/>
            <a:ext cx="280800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5BCE39C-944C-42F6-ACC8-10D374A3FF76}"/>
              </a:ext>
            </a:extLst>
          </p:cNvPr>
          <p:cNvSpPr/>
          <p:nvPr/>
        </p:nvSpPr>
        <p:spPr bwMode="gray">
          <a:xfrm>
            <a:off x="705499" y="2951989"/>
            <a:ext cx="280800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〇〇〇の導入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4FB49DD-E55A-426C-8B9D-FAC2569B4FDE}"/>
              </a:ext>
            </a:extLst>
          </p:cNvPr>
          <p:cNvSpPr/>
          <p:nvPr/>
        </p:nvSpPr>
        <p:spPr bwMode="gray">
          <a:xfrm>
            <a:off x="3542517" y="3051100"/>
            <a:ext cx="765830" cy="4005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〇カ所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E208FBC-87F0-496C-AB18-B904FE7EA1F9}"/>
              </a:ext>
            </a:extLst>
          </p:cNvPr>
          <p:cNvCxnSpPr>
            <a:cxnSpLocks/>
          </p:cNvCxnSpPr>
          <p:nvPr/>
        </p:nvCxnSpPr>
        <p:spPr bwMode="gray">
          <a:xfrm flipH="1">
            <a:off x="697768" y="3038031"/>
            <a:ext cx="367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FB057BE-4A96-4B7B-84F2-C64758CD2FE4}"/>
              </a:ext>
            </a:extLst>
          </p:cNvPr>
          <p:cNvCxnSpPr>
            <a:cxnSpLocks/>
          </p:cNvCxnSpPr>
          <p:nvPr/>
        </p:nvCxnSpPr>
        <p:spPr bwMode="gray">
          <a:xfrm flipH="1">
            <a:off x="744817" y="5445224"/>
            <a:ext cx="367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C4077A1-848D-46E5-87DD-ADC454612BB6}"/>
              </a:ext>
            </a:extLst>
          </p:cNvPr>
          <p:cNvSpPr/>
          <p:nvPr/>
        </p:nvSpPr>
        <p:spPr bwMode="gray">
          <a:xfrm>
            <a:off x="701207" y="2521141"/>
            <a:ext cx="280800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〇〇〇の導入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A9607D0-A48A-44BD-9A2E-755322C08827}"/>
              </a:ext>
            </a:extLst>
          </p:cNvPr>
          <p:cNvSpPr/>
          <p:nvPr/>
        </p:nvSpPr>
        <p:spPr bwMode="gray">
          <a:xfrm>
            <a:off x="3540047" y="2515648"/>
            <a:ext cx="76583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カ所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kW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5DB999A-6DF3-D166-EAE2-BD6A1435FB09}"/>
              </a:ext>
            </a:extLst>
          </p:cNvPr>
          <p:cNvSpPr/>
          <p:nvPr/>
        </p:nvSpPr>
        <p:spPr bwMode="gray">
          <a:xfrm>
            <a:off x="670939" y="2173257"/>
            <a:ext cx="3788299" cy="214099"/>
          </a:xfrm>
          <a:prstGeom prst="rect">
            <a:avLst/>
          </a:prstGeom>
          <a:solidFill>
            <a:srgbClr val="009C89"/>
          </a:solidFill>
          <a:ln w="12700" algn="ctr">
            <a:solidFill>
              <a:srgbClr val="0097A9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事業計画の概要（民間）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F2042C4-7690-54B5-DC15-4A36D325D2C5}"/>
              </a:ext>
            </a:extLst>
          </p:cNvPr>
          <p:cNvSpPr/>
          <p:nvPr/>
        </p:nvSpPr>
        <p:spPr bwMode="gray">
          <a:xfrm>
            <a:off x="670939" y="2390563"/>
            <a:ext cx="3788299" cy="4112134"/>
          </a:xfrm>
          <a:prstGeom prst="rect">
            <a:avLst/>
          </a:prstGeom>
          <a:noFill/>
          <a:ln w="12700" algn="ctr">
            <a:solidFill>
              <a:srgbClr val="268BA6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578" algn="l"/>
              </a:tabLst>
              <a:defRPr/>
            </a:pPr>
            <a:endParaRPr kumimoji="1" lang="ja-JP" altLang="en-US" sz="110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6152953-7D9E-6464-F7A6-A61CD43C1222}"/>
              </a:ext>
            </a:extLst>
          </p:cNvPr>
          <p:cNvCxnSpPr>
            <a:cxnSpLocks/>
          </p:cNvCxnSpPr>
          <p:nvPr/>
        </p:nvCxnSpPr>
        <p:spPr bwMode="gray">
          <a:xfrm>
            <a:off x="679137" y="2635573"/>
            <a:ext cx="279315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79E7C0-2CCC-BB62-68BA-5AC2EDA34584}"/>
              </a:ext>
            </a:extLst>
          </p:cNvPr>
          <p:cNvSpPr/>
          <p:nvPr/>
        </p:nvSpPr>
        <p:spPr bwMode="gray">
          <a:xfrm>
            <a:off x="765129" y="2399694"/>
            <a:ext cx="2708308" cy="2375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取組（個人）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A646122-752F-524F-59AB-2205A22EFD21}"/>
              </a:ext>
            </a:extLst>
          </p:cNvPr>
          <p:cNvCxnSpPr>
            <a:cxnSpLocks/>
          </p:cNvCxnSpPr>
          <p:nvPr/>
        </p:nvCxnSpPr>
        <p:spPr bwMode="gray">
          <a:xfrm>
            <a:off x="3586612" y="2635573"/>
            <a:ext cx="7811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BFB732-988B-35F8-94D2-0212C0FE81DC}"/>
              </a:ext>
            </a:extLst>
          </p:cNvPr>
          <p:cNvSpPr/>
          <p:nvPr/>
        </p:nvSpPr>
        <p:spPr bwMode="gray">
          <a:xfrm>
            <a:off x="3776544" y="2399694"/>
            <a:ext cx="351212" cy="2375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規模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29066A8-CA3F-ED9D-6934-6995191EC649}"/>
              </a:ext>
            </a:extLst>
          </p:cNvPr>
          <p:cNvCxnSpPr>
            <a:cxnSpLocks/>
          </p:cNvCxnSpPr>
          <p:nvPr/>
        </p:nvCxnSpPr>
        <p:spPr bwMode="gray">
          <a:xfrm>
            <a:off x="3522470" y="2453721"/>
            <a:ext cx="24018" cy="40489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3FE706A-BD72-3321-759F-02124A39B08D}"/>
              </a:ext>
            </a:extLst>
          </p:cNvPr>
          <p:cNvSpPr/>
          <p:nvPr/>
        </p:nvSpPr>
        <p:spPr bwMode="gray">
          <a:xfrm>
            <a:off x="677268" y="4537060"/>
            <a:ext cx="3788299" cy="214099"/>
          </a:xfrm>
          <a:prstGeom prst="rect">
            <a:avLst/>
          </a:prstGeom>
          <a:solidFill>
            <a:srgbClr val="009C89"/>
          </a:solidFill>
          <a:ln w="12700" algn="ctr">
            <a:solidFill>
              <a:srgbClr val="0097A9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事業計画の概要（公共）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78C9144-CA79-2E4B-38CF-408C7DA1488F}"/>
              </a:ext>
            </a:extLst>
          </p:cNvPr>
          <p:cNvSpPr/>
          <p:nvPr/>
        </p:nvSpPr>
        <p:spPr bwMode="gray">
          <a:xfrm>
            <a:off x="3390596" y="2215803"/>
            <a:ext cx="1013545" cy="1440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再エネ：〇〇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kW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9BB3762-0786-F920-9960-02D60C856784}"/>
              </a:ext>
            </a:extLst>
          </p:cNvPr>
          <p:cNvSpPr/>
          <p:nvPr/>
        </p:nvSpPr>
        <p:spPr bwMode="gray">
          <a:xfrm>
            <a:off x="3411073" y="4569425"/>
            <a:ext cx="1013545" cy="1440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再エネ：〇〇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kW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45D62517-F328-ECBC-A1EE-9A588CE1FA3C}"/>
              </a:ext>
            </a:extLst>
          </p:cNvPr>
          <p:cNvSpPr/>
          <p:nvPr/>
        </p:nvSpPr>
        <p:spPr bwMode="gray">
          <a:xfrm>
            <a:off x="670939" y="805927"/>
            <a:ext cx="4282061" cy="209163"/>
          </a:xfrm>
          <a:prstGeom prst="rect">
            <a:avLst/>
          </a:prstGeom>
          <a:solidFill>
            <a:srgbClr val="009C89"/>
          </a:solidFill>
          <a:ln w="12700" algn="ctr">
            <a:solidFill>
              <a:srgbClr val="0097A9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事業計画の特徴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767FD5F-AF50-C953-FA4F-F49BA86EBF61}"/>
              </a:ext>
            </a:extLst>
          </p:cNvPr>
          <p:cNvSpPr/>
          <p:nvPr/>
        </p:nvSpPr>
        <p:spPr bwMode="gray">
          <a:xfrm>
            <a:off x="670939" y="1021070"/>
            <a:ext cx="4282061" cy="1060694"/>
          </a:xfrm>
          <a:prstGeom prst="rect">
            <a:avLst/>
          </a:prstGeom>
          <a:noFill/>
          <a:ln w="12700" algn="ctr">
            <a:solidFill>
              <a:srgbClr val="268BA6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33231" rIns="0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>
              <a:lnSpc>
                <a:spcPts val="1500"/>
              </a:lnSpc>
              <a:spcBef>
                <a:spcPts val="300"/>
              </a:spcBef>
              <a:tabLst>
                <a:tab pos="268288" algn="l"/>
              </a:tabLst>
              <a:defRPr/>
            </a:pPr>
            <a:r>
              <a:rPr lang="ja-JP" altLang="en-US" sz="1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0C0C0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A3C5133-8126-D663-7F25-66EF6EBFD4B7}"/>
              </a:ext>
            </a:extLst>
          </p:cNvPr>
          <p:cNvSpPr/>
          <p:nvPr/>
        </p:nvSpPr>
        <p:spPr bwMode="gray">
          <a:xfrm>
            <a:off x="5025008" y="996919"/>
            <a:ext cx="4212000" cy="1084845"/>
          </a:xfrm>
          <a:prstGeom prst="rect">
            <a:avLst/>
          </a:prstGeom>
          <a:noFill/>
          <a:ln w="12700" algn="ctr">
            <a:solidFill>
              <a:srgbClr val="268BA6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33231" rIns="0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>
              <a:lnSpc>
                <a:spcPts val="1500"/>
              </a:lnSpc>
              <a:spcBef>
                <a:spcPts val="300"/>
              </a:spcBef>
              <a:tabLst>
                <a:tab pos="268288" algn="l"/>
              </a:tabLst>
              <a:defRPr/>
            </a:pPr>
            <a:r>
              <a:rPr lang="ja-JP" altLang="en-US" sz="1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</a:t>
            </a:r>
            <a:endParaRPr lang="en-US" altLang="ja-JP" sz="14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92075">
              <a:lnSpc>
                <a:spcPts val="1500"/>
              </a:lnSpc>
              <a:spcBef>
                <a:spcPts val="300"/>
              </a:spcBef>
              <a:tabLst>
                <a:tab pos="268288" algn="l"/>
              </a:tabLst>
              <a:defRPr/>
            </a:pPr>
            <a:r>
              <a:rPr lang="ja-JP" altLang="en-US" sz="1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57280E41-567A-1796-3241-AD9303A0F72B}"/>
              </a:ext>
            </a:extLst>
          </p:cNvPr>
          <p:cNvSpPr/>
          <p:nvPr/>
        </p:nvSpPr>
        <p:spPr bwMode="gray">
          <a:xfrm>
            <a:off x="5025008" y="803926"/>
            <a:ext cx="4212000" cy="240032"/>
          </a:xfrm>
          <a:prstGeom prst="rect">
            <a:avLst/>
          </a:prstGeom>
          <a:solidFill>
            <a:srgbClr val="009C89"/>
          </a:solidFill>
          <a:ln w="12700" algn="ctr">
            <a:solidFill>
              <a:srgbClr val="0097A9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07">
              <a:defRPr/>
            </a:pPr>
            <a:r>
              <a:rPr kumimoji="1" lang="ja-JP" altLang="en-US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事業の工夫・波及効果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9457E6B-01D6-C79C-0CE3-7BC47FB23C18}"/>
              </a:ext>
            </a:extLst>
          </p:cNvPr>
          <p:cNvCxnSpPr>
            <a:cxnSpLocks/>
          </p:cNvCxnSpPr>
          <p:nvPr/>
        </p:nvCxnSpPr>
        <p:spPr bwMode="gray">
          <a:xfrm flipH="1">
            <a:off x="697768" y="4121009"/>
            <a:ext cx="367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FB41246-F15A-47C6-4829-66BF75D71AB1}"/>
              </a:ext>
            </a:extLst>
          </p:cNvPr>
          <p:cNvCxnSpPr>
            <a:cxnSpLocks/>
          </p:cNvCxnSpPr>
          <p:nvPr/>
        </p:nvCxnSpPr>
        <p:spPr bwMode="gray">
          <a:xfrm flipH="1">
            <a:off x="699614" y="6021288"/>
            <a:ext cx="367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351BE7-CE71-E102-9FE8-3D00872F0B07}"/>
              </a:ext>
            </a:extLst>
          </p:cNvPr>
          <p:cNvSpPr/>
          <p:nvPr/>
        </p:nvSpPr>
        <p:spPr bwMode="gray">
          <a:xfrm>
            <a:off x="3594579" y="5410448"/>
            <a:ext cx="76583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〇カ所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7DAD8A3-B68E-04A1-621B-339A5851753D}"/>
              </a:ext>
            </a:extLst>
          </p:cNvPr>
          <p:cNvSpPr/>
          <p:nvPr/>
        </p:nvSpPr>
        <p:spPr bwMode="gray">
          <a:xfrm>
            <a:off x="708141" y="5410448"/>
            <a:ext cx="280800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〇〇〇の導入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10C5071-0CF7-4646-64B5-98924C9A6BC2}"/>
              </a:ext>
            </a:extLst>
          </p:cNvPr>
          <p:cNvSpPr/>
          <p:nvPr/>
        </p:nvSpPr>
        <p:spPr bwMode="gray">
          <a:xfrm>
            <a:off x="696751" y="3615124"/>
            <a:ext cx="280800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〇〇〇の導入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C7A3AAC-D4DD-B5FD-5B0D-5EB596AF4749}"/>
              </a:ext>
            </a:extLst>
          </p:cNvPr>
          <p:cNvSpPr/>
          <p:nvPr/>
        </p:nvSpPr>
        <p:spPr bwMode="gray">
          <a:xfrm>
            <a:off x="3562905" y="3745165"/>
            <a:ext cx="765830" cy="4005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〇カ所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F1505C-BEDE-6517-F424-83F818825619}"/>
              </a:ext>
            </a:extLst>
          </p:cNvPr>
          <p:cNvSpPr txBox="1"/>
          <p:nvPr/>
        </p:nvSpPr>
        <p:spPr>
          <a:xfrm>
            <a:off x="582097" y="36794"/>
            <a:ext cx="2637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重点対策加速化事業　事業概要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F8BFDAD-EDF3-6402-CD7B-74F8D2A67ECC}"/>
              </a:ext>
            </a:extLst>
          </p:cNvPr>
          <p:cNvCxnSpPr>
            <a:cxnSpLocks/>
          </p:cNvCxnSpPr>
          <p:nvPr/>
        </p:nvCxnSpPr>
        <p:spPr bwMode="gray">
          <a:xfrm>
            <a:off x="672807" y="3752695"/>
            <a:ext cx="279315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7A33C7D-8712-1E7B-0255-970826E067EA}"/>
              </a:ext>
            </a:extLst>
          </p:cNvPr>
          <p:cNvSpPr/>
          <p:nvPr/>
        </p:nvSpPr>
        <p:spPr bwMode="gray">
          <a:xfrm>
            <a:off x="758799" y="3516816"/>
            <a:ext cx="2708308" cy="2375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取組（事業者）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922D59D-9308-A73C-2F25-2C5A452F6F26}"/>
              </a:ext>
            </a:extLst>
          </p:cNvPr>
          <p:cNvCxnSpPr>
            <a:cxnSpLocks/>
          </p:cNvCxnSpPr>
          <p:nvPr/>
        </p:nvCxnSpPr>
        <p:spPr bwMode="gray">
          <a:xfrm>
            <a:off x="3580282" y="3752695"/>
            <a:ext cx="7811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4AD09E0-6959-992C-7530-BFA33A7EA0C8}"/>
              </a:ext>
            </a:extLst>
          </p:cNvPr>
          <p:cNvSpPr/>
          <p:nvPr/>
        </p:nvSpPr>
        <p:spPr bwMode="gray">
          <a:xfrm>
            <a:off x="3770214" y="3516816"/>
            <a:ext cx="351212" cy="2375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3231" tIns="33231" rIns="33231" bIns="33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規模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BA41465-2085-3AA5-FB91-2BB2AA929962}"/>
              </a:ext>
            </a:extLst>
          </p:cNvPr>
          <p:cNvCxnSpPr>
            <a:cxnSpLocks/>
          </p:cNvCxnSpPr>
          <p:nvPr/>
        </p:nvCxnSpPr>
        <p:spPr bwMode="gray">
          <a:xfrm>
            <a:off x="672807" y="3504439"/>
            <a:ext cx="374662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778C58A-C216-F5F4-FEF2-221142B8B0DD}"/>
              </a:ext>
            </a:extLst>
          </p:cNvPr>
          <p:cNvSpPr/>
          <p:nvPr/>
        </p:nvSpPr>
        <p:spPr bwMode="gray">
          <a:xfrm>
            <a:off x="698041" y="3986979"/>
            <a:ext cx="280800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〇〇〇の導入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08FD461-9F13-A158-0FE2-3455A9770A51}"/>
              </a:ext>
            </a:extLst>
          </p:cNvPr>
          <p:cNvSpPr/>
          <p:nvPr/>
        </p:nvSpPr>
        <p:spPr bwMode="gray">
          <a:xfrm>
            <a:off x="3570411" y="4001284"/>
            <a:ext cx="765830" cy="64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カ所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charset="0"/>
              </a:rPr>
              <a:t>kW</a:t>
            </a:r>
          </a:p>
        </p:txBody>
      </p:sp>
    </p:spTree>
    <p:extLst>
      <p:ext uri="{BB962C8B-B14F-4D97-AF65-F5344CB8AC3E}">
        <p14:creationId xmlns:p14="http://schemas.microsoft.com/office/powerpoint/2010/main" val="378260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gray">
        <a:custGeom>
          <a:avLst/>
          <a:gdLst/>
          <a:ahLst/>
          <a:cxnLst/>
          <a:rect l="l" t="t" r="r" b="b"/>
          <a:pathLst/>
        </a:custGeom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vertOverflow="overflow" horzOverflow="overflow" wrap="square" lIns="0" tIns="0" rIns="0" bIns="0" numCol="1" spcCol="0" rtlCol="0" fromWordArt="0" anchor="ctr" anchorCtr="0" forceAA="0" compatLnSpc="1"/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custGeom>
          <a:avLst/>
          <a:gdLst/>
          <a:ahLst/>
          <a:cxnLst/>
          <a:rect l="l" t="t" r="r" b="b"/>
          <a:pathLst/>
        </a:custGeom>
        <a:ln w="12700">
          <a:solidFill>
            <a:schemeClr val="tx2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地球局所管事項説明資料">
  <a:themeElements>
    <a:clrScheme name="環境省template">
      <a:dk1>
        <a:sysClr val="windowText" lastClr="000000"/>
      </a:dk1>
      <a:lt1>
        <a:sysClr val="window" lastClr="FFFFFF"/>
      </a:lt1>
      <a:dk2>
        <a:srgbClr val="009C89"/>
      </a:dk2>
      <a:lt2>
        <a:srgbClr val="00584E"/>
      </a:lt2>
      <a:accent1>
        <a:srgbClr val="38BEE2"/>
      </a:accent1>
      <a:accent2>
        <a:srgbClr val="43B99A"/>
      </a:accent2>
      <a:accent3>
        <a:srgbClr val="83A4D1"/>
      </a:accent3>
      <a:accent4>
        <a:srgbClr val="C89E28"/>
      </a:accent4>
      <a:accent5>
        <a:srgbClr val="AC353C"/>
      </a:accent5>
      <a:accent6>
        <a:srgbClr val="ED7D31"/>
      </a:accent6>
      <a:hlink>
        <a:srgbClr val="0563C1"/>
      </a:hlink>
      <a:folHlink>
        <a:srgbClr val="954F72"/>
      </a:folHlink>
    </a:clrScheme>
    <a:fontScheme name="環境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kumimoji="1" sz="16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T Template_A4_J_202201_補足版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gray">
        <a:custGeom>
          <a:avLst/>
          <a:gdLst/>
          <a:ahLst/>
          <a:cxnLst/>
          <a:rect l="l" t="t" r="r" b="b"/>
          <a:pathLst/>
        </a:custGeom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vertOverflow="overflow" horzOverflow="overflow" wrap="square" lIns="0" tIns="0" rIns="0" bIns="0" numCol="1" spcCol="0" rtlCol="0" fromWordArt="0" anchor="ctr" anchorCtr="0" forceAA="0" compatLnSpc="1"/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custGeom>
          <a:avLst/>
          <a:gdLst/>
          <a:ahLst/>
          <a:cxnLst/>
          <a:rect l="l" t="t" r="r" b="b"/>
          <a:pathLst/>
        </a:custGeom>
        <a:ln w="12700">
          <a:solidFill>
            <a:schemeClr val="tx2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gray">
        <a:custGeom>
          <a:avLst/>
          <a:gdLst/>
          <a:ahLst/>
          <a:cxnLst/>
          <a:rect l="l" t="t" r="r" b="b"/>
          <a:pathLst/>
        </a:custGeom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vertOverflow="overflow" horzOverflow="overflow" wrap="square" lIns="0" tIns="0" rIns="0" bIns="0" numCol="1" spcCol="0" rtlCol="0" fromWordArt="0" anchor="ctr" anchorCtr="0" forceAA="0" compatLnSpc="1"/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custGeom>
          <a:avLst/>
          <a:gdLst/>
          <a:ahLst/>
          <a:cxnLst/>
          <a:rect l="l" t="t" r="r" b="b"/>
          <a:pathLst/>
        </a:custGeom>
        <a:ln w="12700">
          <a:solidFill>
            <a:schemeClr val="tx2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20220411_最新_DTテンプレート　【A4版】.pptx" id="{5603B681-7E36-40F4-9F20-6D85D586622A}" vid="{29D29DD6-4EE9-4D52-ABBC-C989986DE326}"/>
    </a:ext>
  </a:extLst>
</a:theme>
</file>

<file path=ppt/theme/theme5.xml><?xml version="1.0" encoding="utf-8"?>
<a:theme xmlns:a="http://schemas.openxmlformats.org/drawingml/2006/main" name="3_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gray">
        <a:custGeom>
          <a:avLst/>
          <a:gdLst/>
          <a:ahLst/>
          <a:cxnLst/>
          <a:rect l="l" t="t" r="r" b="b"/>
          <a:pathLst/>
        </a:custGeom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vertOverflow="overflow" horzOverflow="overflow" wrap="square" lIns="0" tIns="0" rIns="0" bIns="0" numCol="1" spcCol="0" rtlCol="0" fromWordArt="0" anchor="ctr" anchorCtr="0" forceAA="0" compatLnSpc="1"/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custGeom>
          <a:avLst/>
          <a:gdLst/>
          <a:ahLst/>
          <a:cxnLst/>
          <a:rect l="l" t="t" r="r" b="b"/>
          <a:pathLst/>
        </a:custGeom>
        <a:ln w="12700">
          <a:solidFill>
            <a:schemeClr val="tx2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DT Template_A4_J_2023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gray">
        <a:custGeom>
          <a:avLst/>
          <a:gdLst/>
          <a:ahLst/>
          <a:cxnLst/>
          <a:rect l="l" t="t" r="r" b="b"/>
          <a:pathLst/>
        </a:custGeom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vertOverflow="overflow" horzOverflow="overflow" wrap="square" lIns="0" tIns="0" rIns="0" bIns="0" numCol="1" spcCol="0" rtlCol="0" fromWordArt="0" anchor="ctr" anchorCtr="0" forceAA="0" compatLnSpc="1"/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custGeom>
          <a:avLst/>
          <a:gdLst/>
          <a:ahLst/>
          <a:cxnLst/>
          <a:rect l="l" t="t" r="r" b="b"/>
          <a:pathLst/>
        </a:custGeom>
        <a:ln w="12700">
          <a:solidFill>
            <a:schemeClr val="tx2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DT Template_A4_J_2023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5" id="{7643B430-A339-46FF-903F-B3FE58275DA5}" vid="{895C710B-DDBD-4953-8A30-50E977EEB606}"/>
    </a:ext>
  </a:extLst>
</a:theme>
</file>

<file path=ppt/theme/theme8.xml><?xml version="1.0" encoding="utf-8"?>
<a:theme xmlns:a="http://schemas.openxmlformats.org/drawingml/2006/main" name="3_DT Template_A4_J_2023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5" id="{7643B430-A339-46FF-903F-B3FE58275DA5}" vid="{895C710B-DDBD-4953-8A30-50E977EEB606}"/>
    </a:ext>
  </a:extLst>
</a:theme>
</file>

<file path=ppt/theme/theme9.xml><?xml version="1.0" encoding="utf-8"?>
<a:theme xmlns:a="http://schemas.openxmlformats.org/drawingml/2006/main" name="4_DT Template_A4_J_2023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gray">
        <a:custGeom>
          <a:avLst/>
          <a:gdLst/>
          <a:ahLst/>
          <a:cxnLst/>
          <a:rect l="l" t="t" r="r" b="b"/>
          <a:pathLst/>
        </a:custGeom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vertOverflow="overflow" horzOverflow="overflow" wrap="square" lIns="0" tIns="0" rIns="0" bIns="0" numCol="1" spcCol="0" rtlCol="0" fromWordArt="0" anchor="ctr" anchorCtr="0" forceAA="0" compatLnSpc="1"/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custGeom>
          <a:avLst/>
          <a:gdLst/>
          <a:ahLst/>
          <a:cxnLst/>
          <a:rect l="l" t="t" r="r" b="b"/>
          <a:pathLst/>
        </a:custGeom>
        <a:ln w="12700">
          <a:solidFill>
            <a:schemeClr val="tx2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1d17dcb-5c9d-4e46-9aef-4af11db5ee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C053B52A426F543B8393C8E75B8A2CF" ma:contentTypeVersion="12" ma:contentTypeDescription="新しいドキュメントを作成します。" ma:contentTypeScope="" ma:versionID="00a6dd60115898ce52f3992fa8d33116">
  <xsd:schema xmlns:xsd="http://www.w3.org/2001/XMLSchema" xmlns:xs="http://www.w3.org/2001/XMLSchema" xmlns:p="http://schemas.microsoft.com/office/2006/metadata/properties" xmlns:ns3="21d17dcb-5c9d-4e46-9aef-4af11db5eeef" xmlns:ns4="663c78d0-832a-429a-a66e-3ce03cce66f0" targetNamespace="http://schemas.microsoft.com/office/2006/metadata/properties" ma:root="true" ma:fieldsID="d2053509c2705f26279b85b62a63cad7" ns3:_="" ns4:_="">
    <xsd:import namespace="21d17dcb-5c9d-4e46-9aef-4af11db5eeef"/>
    <xsd:import namespace="663c78d0-832a-429a-a66e-3ce03cce66f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17dcb-5c9d-4e46-9aef-4af11db5eeef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c78d0-832a-429a-a66e-3ce03cce66f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045443-0EB7-47A2-9904-C9FA1C469B71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21d17dcb-5c9d-4e46-9aef-4af11db5eeef"/>
    <ds:schemaRef ds:uri="http://schemas.microsoft.com/office/infopath/2007/PartnerControls"/>
    <ds:schemaRef ds:uri="http://schemas.openxmlformats.org/package/2006/metadata/core-properties"/>
    <ds:schemaRef ds:uri="663c78d0-832a-429a-a66e-3ce03cce66f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555CE8-61FB-403E-9E81-E178E40B3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17dcb-5c9d-4e46-9aef-4af11db5eeef"/>
    <ds:schemaRef ds:uri="663c78d0-832a-429a-a66e-3ce03cce6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D29915-0003-4FEE-AF16-2F975AC9E6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20220411_最新_DTテンプレート　【A4版】</Template>
  <TotalTime>11754</TotalTime>
  <Words>125</Words>
  <Application>Microsoft Office PowerPoint</Application>
  <PresentationFormat>A4 210 x 297 mm</PresentationFormat>
  <Paragraphs>49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10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0" baseType="lpstr">
      <vt:lpstr>Meiryo UI</vt:lpstr>
      <vt:lpstr>Yu Gothic UI</vt:lpstr>
      <vt:lpstr>Arial</vt:lpstr>
      <vt:lpstr>Calibri</vt:lpstr>
      <vt:lpstr>Calibri Light</vt:lpstr>
      <vt:lpstr>Verdana</vt:lpstr>
      <vt:lpstr>Wingdings</vt:lpstr>
      <vt:lpstr>Wingdings 2</vt:lpstr>
      <vt:lpstr>DT Template_A4_J_202201</vt:lpstr>
      <vt:lpstr>DT Template_A4_J_202201_補足版</vt:lpstr>
      <vt:lpstr>1_DT Template_A4_J_202201</vt:lpstr>
      <vt:lpstr>2_DT Template_A4_J_202201</vt:lpstr>
      <vt:lpstr>3_DT Template_A4_J_202201</vt:lpstr>
      <vt:lpstr>DT Template_A4_J_202301</vt:lpstr>
      <vt:lpstr>1_DT Template_A4_J_202301</vt:lpstr>
      <vt:lpstr>3_DT Template_A4_J_202301</vt:lpstr>
      <vt:lpstr>4_DT Template_A4_J_202301</vt:lpstr>
      <vt:lpstr>地球局所管事項説明資料</vt:lpstr>
      <vt:lpstr>think-cell スライド</vt:lpstr>
      <vt:lpstr>PowerPoint プレゼンテーション</vt:lpstr>
    </vt:vector>
  </TitlesOfParts>
  <Company>DTT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Baek, Inchan</dc:creator>
  <cp:lastModifiedBy>松島 基浩（MOTOHIRO MATSUSHIMA）</cp:lastModifiedBy>
  <cp:revision>423</cp:revision>
  <cp:lastPrinted>2024-02-05T06:43:47Z</cp:lastPrinted>
  <dcterms:created xsi:type="dcterms:W3CDTF">2022-04-11T02:09:57Z</dcterms:created>
  <dcterms:modified xsi:type="dcterms:W3CDTF">2024-03-01T04:07:30Z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0x010100CC053B52A426F543B8393C8E75B8A2CF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2021-06-10T06:45:02Z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345753b9-61e8-4351-aba5-64732c5426f6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