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919" r:id="rId4"/>
  </p:sldMasterIdLst>
  <p:notesMasterIdLst>
    <p:notesMasterId r:id="rId6"/>
  </p:notesMasterIdLst>
  <p:sldIdLst>
    <p:sldId id="306" r:id="rId5"/>
  </p:sldIdLst>
  <p:sldSz cx="9906000" cy="6858000" type="A4"/>
  <p:notesSz cx="6807200" cy="9939338"/>
  <p:custDataLst>
    <p:tags r:id="rId7"/>
  </p:custDataLst>
  <p:defaultTextStyle>
    <a:defPPr>
      <a:defRPr lang="en-US"/>
    </a:defPPr>
    <a:lvl1pPr algn="l" rtl="0" fontAlgn="base">
      <a:spcBef>
        <a:spcPct val="0"/>
      </a:spcBef>
      <a:spcAft>
        <a:spcPct val="0"/>
      </a:spcAft>
      <a:defRPr sz="1900" kern="1200">
        <a:solidFill>
          <a:schemeClr val="tx1"/>
        </a:solidFill>
        <a:latin typeface="Arial" charset="0"/>
        <a:ea typeface="+mn-ea"/>
        <a:cs typeface="Arial" charset="0"/>
      </a:defRPr>
    </a:lvl1pPr>
    <a:lvl2pPr marL="429768" algn="l" rtl="0" fontAlgn="base">
      <a:spcBef>
        <a:spcPct val="0"/>
      </a:spcBef>
      <a:spcAft>
        <a:spcPct val="0"/>
      </a:spcAft>
      <a:defRPr sz="1900" kern="1200">
        <a:solidFill>
          <a:schemeClr val="tx1"/>
        </a:solidFill>
        <a:latin typeface="Arial" charset="0"/>
        <a:ea typeface="+mn-ea"/>
        <a:cs typeface="Arial" charset="0"/>
      </a:defRPr>
    </a:lvl2pPr>
    <a:lvl3pPr marL="859536" algn="l" rtl="0" fontAlgn="base">
      <a:spcBef>
        <a:spcPct val="0"/>
      </a:spcBef>
      <a:spcAft>
        <a:spcPct val="0"/>
      </a:spcAft>
      <a:defRPr sz="1900" kern="1200">
        <a:solidFill>
          <a:schemeClr val="tx1"/>
        </a:solidFill>
        <a:latin typeface="Arial" charset="0"/>
        <a:ea typeface="+mn-ea"/>
        <a:cs typeface="Arial" charset="0"/>
      </a:defRPr>
    </a:lvl3pPr>
    <a:lvl4pPr marL="1289304" algn="l" rtl="0" fontAlgn="base">
      <a:spcBef>
        <a:spcPct val="0"/>
      </a:spcBef>
      <a:spcAft>
        <a:spcPct val="0"/>
      </a:spcAft>
      <a:defRPr sz="1900" kern="1200">
        <a:solidFill>
          <a:schemeClr val="tx1"/>
        </a:solidFill>
        <a:latin typeface="Arial" charset="0"/>
        <a:ea typeface="+mn-ea"/>
        <a:cs typeface="Arial" charset="0"/>
      </a:defRPr>
    </a:lvl4pPr>
    <a:lvl5pPr marL="1719072" algn="l" rtl="0" fontAlgn="base">
      <a:spcBef>
        <a:spcPct val="0"/>
      </a:spcBef>
      <a:spcAft>
        <a:spcPct val="0"/>
      </a:spcAft>
      <a:defRPr sz="1900" kern="1200">
        <a:solidFill>
          <a:schemeClr val="tx1"/>
        </a:solidFill>
        <a:latin typeface="Arial" charset="0"/>
        <a:ea typeface="+mn-ea"/>
        <a:cs typeface="Arial" charset="0"/>
      </a:defRPr>
    </a:lvl5pPr>
    <a:lvl6pPr marL="2148840" algn="l" defTabSz="859536" rtl="0" eaLnBrk="1" latinLnBrk="0" hangingPunct="1">
      <a:defRPr sz="1900" kern="1200">
        <a:solidFill>
          <a:schemeClr val="tx1"/>
        </a:solidFill>
        <a:latin typeface="Arial" charset="0"/>
        <a:ea typeface="+mn-ea"/>
        <a:cs typeface="Arial" charset="0"/>
      </a:defRPr>
    </a:lvl6pPr>
    <a:lvl7pPr marL="2578608" algn="l" defTabSz="859536" rtl="0" eaLnBrk="1" latinLnBrk="0" hangingPunct="1">
      <a:defRPr sz="1900" kern="1200">
        <a:solidFill>
          <a:schemeClr val="tx1"/>
        </a:solidFill>
        <a:latin typeface="Arial" charset="0"/>
        <a:ea typeface="+mn-ea"/>
        <a:cs typeface="Arial" charset="0"/>
      </a:defRPr>
    </a:lvl7pPr>
    <a:lvl8pPr marL="3008376" algn="l" defTabSz="859536" rtl="0" eaLnBrk="1" latinLnBrk="0" hangingPunct="1">
      <a:defRPr sz="1900" kern="1200">
        <a:solidFill>
          <a:schemeClr val="tx1"/>
        </a:solidFill>
        <a:latin typeface="Arial" charset="0"/>
        <a:ea typeface="+mn-ea"/>
        <a:cs typeface="Arial" charset="0"/>
      </a:defRPr>
    </a:lvl8pPr>
    <a:lvl9pPr marL="3438144" algn="l" defTabSz="859536" rtl="0" eaLnBrk="1" latinLnBrk="0" hangingPunct="1">
      <a:defRPr sz="19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2" pos="3143" userDrawn="1">
          <p15:clr>
            <a:srgbClr val="A4A3A4"/>
          </p15:clr>
        </p15:guide>
        <p15:guide id="3" orient="horz" pos="5"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ユーザー名不明1" initials="ユーザー名不明1" lastIdx="20" clrIdx="0">
    <p:extLst>
      <p:ext uri="{19B8F6BF-5375-455C-9EA6-DF929625EA0E}">
        <p15:presenceInfo xmlns:p15="http://schemas.microsoft.com/office/powerpoint/2012/main" userId="S::miteshima@tohmatsu.co.jp::4ce32794-bca9-4413-b02a-c3d46948b27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84E"/>
    <a:srgbClr val="009C89"/>
    <a:srgbClr val="D5FA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rgbClr val="00000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1158" y="114"/>
      </p:cViewPr>
      <p:guideLst>
        <p:guide pos="3143"/>
        <p:guide orient="horz" pos="5"/>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tags" Target="tags/tag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三嶽 諒(MITAKE Ryo)" userId="2f69f975-6842-4cd5-bbca-1b948eb7c365" providerId="ADAL" clId="{BC03CF34-73B2-46EC-9DB2-0B7DFE1F5878}"/>
    <pc:docChg chg="custSel modMainMaster">
      <pc:chgData name="三嶽 諒(MITAKE Ryo)" userId="2f69f975-6842-4cd5-bbca-1b948eb7c365" providerId="ADAL" clId="{BC03CF34-73B2-46EC-9DB2-0B7DFE1F5878}" dt="2026-03-27T08:45:25.358" v="0" actId="478"/>
      <pc:docMkLst>
        <pc:docMk/>
      </pc:docMkLst>
      <pc:sldMasterChg chg="modSldLayout">
        <pc:chgData name="三嶽 諒(MITAKE Ryo)" userId="2f69f975-6842-4cd5-bbca-1b948eb7c365" providerId="ADAL" clId="{BC03CF34-73B2-46EC-9DB2-0B7DFE1F5878}" dt="2026-03-27T08:45:25.358" v="0" actId="478"/>
        <pc:sldMasterMkLst>
          <pc:docMk/>
          <pc:sldMasterMk cId="253086590" sldId="2147483919"/>
        </pc:sldMasterMkLst>
        <pc:sldLayoutChg chg="delSp mod">
          <pc:chgData name="三嶽 諒(MITAKE Ryo)" userId="2f69f975-6842-4cd5-bbca-1b948eb7c365" providerId="ADAL" clId="{BC03CF34-73B2-46EC-9DB2-0B7DFE1F5878}" dt="2026-03-27T08:45:25.358" v="0" actId="478"/>
          <pc:sldLayoutMkLst>
            <pc:docMk/>
            <pc:sldMasterMk cId="253086590" sldId="2147483919"/>
            <pc:sldLayoutMk cId="84919990" sldId="2147484099"/>
          </pc:sldLayoutMkLst>
          <pc:spChg chg="del">
            <ac:chgData name="三嶽 諒(MITAKE Ryo)" userId="2f69f975-6842-4cd5-bbca-1b948eb7c365" providerId="ADAL" clId="{BC03CF34-73B2-46EC-9DB2-0B7DFE1F5878}" dt="2026-03-27T08:45:25.358" v="0" actId="478"/>
            <ac:spMkLst>
              <pc:docMk/>
              <pc:sldMasterMk cId="253086590" sldId="2147483919"/>
              <pc:sldLayoutMk cId="84919990" sldId="2147484099"/>
              <ac:spMk id="2" creationId="{A625CAEA-A7D0-112C-152B-7FACFD9A3AEF}"/>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11" name="ヘッダー プレースホルダー 1"/>
          <p:cNvSpPr>
            <a:spLocks noGrp="1"/>
          </p:cNvSpPr>
          <p:nvPr>
            <p:ph type="hdr" sz="quarter"/>
          </p:nvPr>
        </p:nvSpPr>
        <p:spPr>
          <a:xfrm>
            <a:off x="1" y="0"/>
            <a:ext cx="2950375" cy="498966"/>
          </a:xfrm>
          <a:prstGeom prst="rect">
            <a:avLst/>
          </a:prstGeom>
        </p:spPr>
        <p:txBody>
          <a:bodyPr vert="horz" lIns="92236" tIns="46118" rIns="92236" bIns="46118" rtlCol="0"/>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1312" name="日付プレースホルダー 2"/>
          <p:cNvSpPr>
            <a:spLocks noGrp="1"/>
          </p:cNvSpPr>
          <p:nvPr>
            <p:ph type="dt" idx="1"/>
          </p:nvPr>
        </p:nvSpPr>
        <p:spPr>
          <a:xfrm>
            <a:off x="3855221" y="0"/>
            <a:ext cx="2950374" cy="498966"/>
          </a:xfrm>
          <a:prstGeom prst="rect">
            <a:avLst/>
          </a:prstGeom>
        </p:spPr>
        <p:txBody>
          <a:bodyPr vert="horz" lIns="92236" tIns="46118" rIns="92236" bIns="46118" rtlCol="0"/>
          <a:lstStyle>
            <a:lvl1pPr algn="r">
              <a:defRPr sz="1200">
                <a:latin typeface="+mn-lt"/>
                <a:ea typeface="Yu Gothic UI" panose="020B0500000000000000" pitchFamily="50" charset="-128"/>
                <a:cs typeface="+mn-cs"/>
                <a:sym typeface="+mn-lt"/>
              </a:defRPr>
            </a:lvl1pPr>
          </a:lstStyle>
          <a:p>
            <a:fld id="{AAE2C4BB-DD5D-4EF0-8811-528209874544}" type="datetimeFigureOut">
              <a:rPr kumimoji="1" lang="ja-JP" altLang="en-US" smtClean="0"/>
              <a:pPr/>
              <a:t>2026/3/27</a:t>
            </a:fld>
            <a:endParaRPr kumimoji="1" lang="ja-JP" altLang="en-US"/>
          </a:p>
        </p:txBody>
      </p:sp>
      <p:sp>
        <p:nvSpPr>
          <p:cNvPr id="1313" name="スライド イメージ プレースホルダー 3"/>
          <p:cNvSpPr>
            <a:spLocks noGrp="1" noRot="1" noChangeAspect="1"/>
          </p:cNvSpPr>
          <p:nvPr>
            <p:ph type="sldImg" idx="2"/>
          </p:nvPr>
        </p:nvSpPr>
        <p:spPr>
          <a:xfrm>
            <a:off x="982663" y="1243013"/>
            <a:ext cx="4841875" cy="3352800"/>
          </a:xfrm>
          <a:prstGeom prst="rect">
            <a:avLst/>
          </a:prstGeom>
          <a:noFill/>
          <a:ln w="12700">
            <a:solidFill>
              <a:prstClr val="black"/>
            </a:solidFill>
          </a:ln>
        </p:spPr>
        <p:txBody>
          <a:bodyPr vert="horz" lIns="92236" tIns="46118" rIns="92236" bIns="46118" rtlCol="0" anchor="ctr"/>
          <a:lstStyle/>
          <a:p>
            <a:endParaRPr lang="ja-JP" altLang="en-US"/>
          </a:p>
        </p:txBody>
      </p:sp>
      <p:sp>
        <p:nvSpPr>
          <p:cNvPr id="1314" name="ノート プレースホルダー 4"/>
          <p:cNvSpPr>
            <a:spLocks noGrp="1"/>
          </p:cNvSpPr>
          <p:nvPr>
            <p:ph type="body" sz="quarter" idx="3"/>
          </p:nvPr>
        </p:nvSpPr>
        <p:spPr>
          <a:xfrm>
            <a:off x="680239" y="4783357"/>
            <a:ext cx="5446723" cy="3913364"/>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315" name="フッター プレースホルダー 5"/>
          <p:cNvSpPr>
            <a:spLocks noGrp="1"/>
          </p:cNvSpPr>
          <p:nvPr>
            <p:ph type="ftr" sz="quarter" idx="4"/>
          </p:nvPr>
        </p:nvSpPr>
        <p:spPr>
          <a:xfrm>
            <a:off x="1" y="9440372"/>
            <a:ext cx="2950375" cy="498966"/>
          </a:xfrm>
          <a:prstGeom prst="rect">
            <a:avLst/>
          </a:prstGeom>
        </p:spPr>
        <p:txBody>
          <a:bodyPr vert="horz" lIns="92236" tIns="46118" rIns="92236" bIns="46118" rtlCol="0" anchor="b"/>
          <a:lstStyle>
            <a:lvl1pPr algn="l">
              <a:defRPr sz="1200">
                <a:latin typeface="+mn-lt"/>
                <a:ea typeface="Yu Gothic UI" panose="020B0500000000000000" pitchFamily="50" charset="-128"/>
                <a:cs typeface="+mn-cs"/>
                <a:sym typeface="+mn-lt"/>
              </a:defRPr>
            </a:lvl1pPr>
          </a:lstStyle>
          <a:p>
            <a:endParaRPr kumimoji="1" lang="ja-JP" altLang="en-US"/>
          </a:p>
        </p:txBody>
      </p:sp>
      <p:sp>
        <p:nvSpPr>
          <p:cNvPr id="1316" name="スライド番号プレースホルダー 6"/>
          <p:cNvSpPr>
            <a:spLocks noGrp="1"/>
          </p:cNvSpPr>
          <p:nvPr>
            <p:ph type="sldNum" sz="quarter" idx="5"/>
          </p:nvPr>
        </p:nvSpPr>
        <p:spPr>
          <a:xfrm>
            <a:off x="3855221" y="9440372"/>
            <a:ext cx="2950374" cy="498966"/>
          </a:xfrm>
          <a:prstGeom prst="rect">
            <a:avLst/>
          </a:prstGeom>
        </p:spPr>
        <p:txBody>
          <a:bodyPr vert="horz" lIns="92236" tIns="46118" rIns="92236" bIns="46118" rtlCol="0" anchor="b"/>
          <a:lstStyle>
            <a:lvl1pPr algn="r">
              <a:defRPr sz="1200">
                <a:latin typeface="+mn-lt"/>
                <a:ea typeface="Yu Gothic UI" panose="020B0500000000000000" pitchFamily="50" charset="-128"/>
                <a:cs typeface="+mn-cs"/>
                <a:sym typeface="+mn-lt"/>
              </a:defRPr>
            </a:lvl1pPr>
          </a:lstStyle>
          <a:p>
            <a:fld id="{24DE13BB-FCB6-4491-A87D-1E9BA7500F8E}" type="slidenum">
              <a:rPr kumimoji="1" lang="ja-JP" altLang="en-US" smtClean="0"/>
              <a:pPr/>
              <a:t>‹#›</a:t>
            </a:fld>
            <a:endParaRPr kumimoji="1" lang="ja-JP" altLang="en-US"/>
          </a:p>
        </p:txBody>
      </p:sp>
    </p:spTree>
    <p:extLst>
      <p:ext uri="{BB962C8B-B14F-4D97-AF65-F5344CB8AC3E}">
        <p14:creationId xmlns:p14="http://schemas.microsoft.com/office/powerpoint/2010/main" val="9898522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1pPr>
    <a:lvl2pPr marL="4572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2pPr>
    <a:lvl3pPr marL="9144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3pPr>
    <a:lvl4pPr marL="13716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4pPr>
    <a:lvl5pPr marL="1828800" algn="l" defTabSz="914400" rtl="0" eaLnBrk="1" latinLnBrk="0" hangingPunct="1">
      <a:defRPr kumimoji="1" sz="1200" kern="1200">
        <a:solidFill>
          <a:schemeClr val="tx1"/>
        </a:solidFill>
        <a:latin typeface="+mn-lt"/>
        <a:ea typeface="Yu Gothic UI" panose="020B0500000000000000" pitchFamily="50" charset="-128"/>
        <a:cs typeface="+mn-cs"/>
        <a:sym typeface="+mn-lt"/>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4DE13BB-FCB6-4491-A87D-1E9BA7500F8E}" type="slidenum">
              <a:rPr kumimoji="1" lang="ja-JP" altLang="en-US" smtClean="0"/>
              <a:pPr/>
              <a:t>0</a:t>
            </a:fld>
            <a:endParaRPr kumimoji="1" lang="ja-JP" altLang="en-US"/>
          </a:p>
        </p:txBody>
      </p:sp>
    </p:spTree>
    <p:extLst>
      <p:ext uri="{BB962C8B-B14F-4D97-AF65-F5344CB8AC3E}">
        <p14:creationId xmlns:p14="http://schemas.microsoft.com/office/powerpoint/2010/main" val="39371953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2.bin"/><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3.bin"/><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4.bin"/><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5.bin"/><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6.bin"/><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補足版） タイトルのみ_A4">
    <p:spTree>
      <p:nvGrpSpPr>
        <p:cNvPr id="1" name=""/>
        <p:cNvGrpSpPr/>
        <p:nvPr/>
      </p:nvGrpSpPr>
      <p:grpSpPr>
        <a:xfrm>
          <a:off x="0" y="0"/>
          <a:ext cx="0" cy="0"/>
          <a:chOff x="0" y="0"/>
          <a:chExt cx="0" cy="0"/>
        </a:xfrm>
      </p:grpSpPr>
      <p:graphicFrame>
        <p:nvGraphicFramePr>
          <p:cNvPr id="1147" name="オブジェクト 5"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 imgW="563" imgH="564" progId="TCLayout.ActiveDocument.1">
                  <p:embed/>
                </p:oleObj>
              </mc:Choice>
              <mc:Fallback>
                <p:oleObj name="think-cell スライド" r:id="rId2" imgW="563" imgH="564" progId="TCLayout.ActiveDocument.1">
                  <p:embed/>
                  <p:pic>
                    <p:nvPicPr>
                      <p:cNvPr id="1147" name="オブジェクト 5" hidden="1"/>
                      <p:cNvPicPr>
                        <a:picLocks noChangeAspect="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148" name="フッター プレースホルダ 2"/>
          <p:cNvSpPr>
            <a:spLocks noGrp="1"/>
          </p:cNvSpPr>
          <p:nvPr>
            <p:ph type="ftr" sz="quarter" idx="10"/>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150" name="テキスト プレースホルダ 5"/>
          <p:cNvSpPr>
            <a:spLocks noGrp="1"/>
          </p:cNvSpPr>
          <p:nvPr>
            <p:ph type="body" sz="quarter" idx="14" hasCustomPrompt="1"/>
          </p:nvPr>
        </p:nvSpPr>
        <p:spPr bwMode="gray">
          <a:xfrm>
            <a:off x="417000" y="1009580"/>
            <a:ext cx="9072000" cy="468000"/>
          </a:xfrm>
          <a:prstGeom prst="rect">
            <a:avLst/>
          </a:prstGeom>
        </p:spPr>
        <p:txBody>
          <a:bodyPr lIns="0" tIns="0" rIns="0" bIns="0">
            <a:noAutofit/>
          </a:bodyPr>
          <a:lstStyle>
            <a:lvl1pPr marL="0" indent="0">
              <a:spcBef>
                <a:spcPts val="0"/>
              </a:spcBef>
              <a:defRPr sz="1400" baseline="0">
                <a:solidFill>
                  <a:schemeClr val="tx1"/>
                </a:solidFill>
                <a:latin typeface="+mn-lt"/>
                <a:ea typeface="+mn-ea"/>
                <a:cs typeface="+mn-cs"/>
                <a:sym typeface="+mn-lt"/>
              </a:defRPr>
            </a:lvl1pPr>
          </a:lstStyle>
          <a:p>
            <a:pPr lvl="0"/>
            <a:r>
              <a:rPr kumimoji="1" lang="ja-JP" altLang="en-US"/>
              <a:t>補足文を入力（キーメッセージを補足する内容＜</a:t>
            </a:r>
            <a:r>
              <a:rPr kumimoji="1" lang="en-US" altLang="ja-JP"/>
              <a:t>2</a:t>
            </a:r>
            <a:r>
              <a:rPr kumimoji="1" lang="ja-JP" altLang="en-US"/>
              <a:t>行以内＞）</a:t>
            </a:r>
          </a:p>
        </p:txBody>
      </p:sp>
      <p:sp>
        <p:nvSpPr>
          <p:cNvPr id="1151" name="テキスト プレースホルダー 7"/>
          <p:cNvSpPr>
            <a:spLocks noGrp="1"/>
          </p:cNvSpPr>
          <p:nvPr>
            <p:ph type="body" sz="quarter" idx="15"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152"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7965211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補足版） コンテンツ左サイド_レベル_A4">
    <p:spTree>
      <p:nvGrpSpPr>
        <p:cNvPr id="1" name=""/>
        <p:cNvGrpSpPr/>
        <p:nvPr/>
      </p:nvGrpSpPr>
      <p:grpSpPr>
        <a:xfrm>
          <a:off x="0" y="0"/>
          <a:ext cx="0" cy="0"/>
          <a:chOff x="0" y="0"/>
          <a:chExt cx="0" cy="0"/>
        </a:xfrm>
      </p:grpSpPr>
      <p:graphicFrame>
        <p:nvGraphicFramePr>
          <p:cNvPr id="1154" name="オブジェクト 3"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 imgW="563" imgH="564" progId="TCLayout.ActiveDocument.1">
                  <p:embed/>
                </p:oleObj>
              </mc:Choice>
              <mc:Fallback>
                <p:oleObj name="think-cell スライド" r:id="rId2" imgW="563" imgH="564" progId="TCLayout.ActiveDocument.1">
                  <p:embed/>
                  <p:pic>
                    <p:nvPicPr>
                      <p:cNvPr id="1154" name="オブジェクト 3" hidden="1"/>
                      <p:cNvPicPr>
                        <a:picLocks noChangeAspect="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156" name="フッター プレースホルダ 7"/>
          <p:cNvSpPr>
            <a:spLocks noGrp="1"/>
          </p:cNvSpPr>
          <p:nvPr>
            <p:ph type="ftr" sz="quarter" idx="11"/>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157" name="テキスト プレースホルダ 5"/>
          <p:cNvSpPr>
            <a:spLocks noGrp="1"/>
          </p:cNvSpPr>
          <p:nvPr>
            <p:ph type="body" sz="quarter" idx="14" hasCustomPrompt="1"/>
          </p:nvPr>
        </p:nvSpPr>
        <p:spPr bwMode="gray">
          <a:xfrm>
            <a:off x="4176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158" name="コンテンツ プレースホルダ 2"/>
          <p:cNvSpPr>
            <a:spLocks noGrp="1"/>
          </p:cNvSpPr>
          <p:nvPr>
            <p:ph idx="1"/>
          </p:nvPr>
        </p:nvSpPr>
        <p:spPr bwMode="gray">
          <a:xfrm>
            <a:off x="4176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1159"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160"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227458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補足版） コンテンツ両サイド_レベル_A4">
    <p:spTree>
      <p:nvGrpSpPr>
        <p:cNvPr id="1" name=""/>
        <p:cNvGrpSpPr/>
        <p:nvPr/>
      </p:nvGrpSpPr>
      <p:grpSpPr>
        <a:xfrm>
          <a:off x="0" y="0"/>
          <a:ext cx="0" cy="0"/>
          <a:chOff x="0" y="0"/>
          <a:chExt cx="0" cy="0"/>
        </a:xfrm>
      </p:grpSpPr>
      <p:graphicFrame>
        <p:nvGraphicFramePr>
          <p:cNvPr id="1162" name="オブジェクト 3"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 imgW="563" imgH="564" progId="TCLayout.ActiveDocument.1">
                  <p:embed/>
                </p:oleObj>
              </mc:Choice>
              <mc:Fallback>
                <p:oleObj name="think-cell スライド" r:id="rId2" imgW="563" imgH="564" progId="TCLayout.ActiveDocument.1">
                  <p:embed/>
                  <p:pic>
                    <p:nvPicPr>
                      <p:cNvPr id="1162" name="オブジェクト 3" hidden="1"/>
                      <p:cNvPicPr>
                        <a:picLocks noChangeAspect="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164" name="フッター プレースホルダ 10"/>
          <p:cNvSpPr>
            <a:spLocks noGrp="1"/>
          </p:cNvSpPr>
          <p:nvPr>
            <p:ph type="ftr" sz="quarter" idx="14"/>
          </p:nvPr>
        </p:nvSpPr>
        <p:spPr bwMode="gray">
          <a:xfrm>
            <a:off x="7050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165" name="テキスト プレースホルダ 5"/>
          <p:cNvSpPr>
            <a:spLocks noGrp="1"/>
          </p:cNvSpPr>
          <p:nvPr>
            <p:ph type="body" sz="quarter" idx="15"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166" name="コンテンツ プレースホルダ 2"/>
          <p:cNvSpPr>
            <a:spLocks noGrp="1"/>
          </p:cNvSpPr>
          <p:nvPr>
            <p:ph idx="1"/>
          </p:nvPr>
        </p:nvSpPr>
        <p:spPr bwMode="gray">
          <a:xfrm>
            <a:off x="417000"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1167" name="コンテンツ プレースホルダ 2"/>
          <p:cNvSpPr>
            <a:spLocks noGrp="1"/>
          </p:cNvSpPr>
          <p:nvPr>
            <p:ph idx="17"/>
          </p:nvPr>
        </p:nvSpPr>
        <p:spPr bwMode="gray">
          <a:xfrm>
            <a:off x="5132388" y="1944000"/>
            <a:ext cx="4356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p>
        </p:txBody>
      </p:sp>
      <p:sp>
        <p:nvSpPr>
          <p:cNvPr id="1168" name="テキスト プレースホルダー 2"/>
          <p:cNvSpPr>
            <a:spLocks noGrp="1"/>
          </p:cNvSpPr>
          <p:nvPr>
            <p:ph type="body" sz="quarter" idx="18" hasCustomPrompt="1"/>
          </p:nvPr>
        </p:nvSpPr>
        <p:spPr bwMode="gray">
          <a:xfrm>
            <a:off x="4170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169" name="テキスト プレースホルダー 2"/>
          <p:cNvSpPr>
            <a:spLocks noGrp="1"/>
          </p:cNvSpPr>
          <p:nvPr>
            <p:ph type="body" sz="quarter" idx="19" hasCustomPrompt="1"/>
          </p:nvPr>
        </p:nvSpPr>
        <p:spPr bwMode="gray">
          <a:xfrm>
            <a:off x="5132388"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170"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2998751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補足版） コンテンツ全面_レベル_A4">
    <p:spTree>
      <p:nvGrpSpPr>
        <p:cNvPr id="1" name=""/>
        <p:cNvGrpSpPr/>
        <p:nvPr/>
      </p:nvGrpSpPr>
      <p:grpSpPr>
        <a:xfrm>
          <a:off x="0" y="0"/>
          <a:ext cx="0" cy="0"/>
          <a:chOff x="0" y="0"/>
          <a:chExt cx="0" cy="0"/>
        </a:xfrm>
      </p:grpSpPr>
      <p:graphicFrame>
        <p:nvGraphicFramePr>
          <p:cNvPr id="1172" name="オブジェクト 3"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 imgW="563" imgH="564" progId="TCLayout.ActiveDocument.1">
                  <p:embed/>
                </p:oleObj>
              </mc:Choice>
              <mc:Fallback>
                <p:oleObj name="think-cell スライド" r:id="rId2" imgW="563" imgH="564" progId="TCLayout.ActiveDocument.1">
                  <p:embed/>
                  <p:pic>
                    <p:nvPicPr>
                      <p:cNvPr id="1172" name="オブジェクト 3" hidden="1"/>
                      <p:cNvPicPr>
                        <a:picLocks noChangeAspect="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174" name="フッター プレースホルダ 9"/>
          <p:cNvSpPr>
            <a:spLocks noGrp="1"/>
          </p:cNvSpPr>
          <p:nvPr>
            <p:ph type="ftr" sz="quarter" idx="11"/>
          </p:nvPr>
        </p:nvSpPr>
        <p:spPr bwMode="gray">
          <a:xfrm>
            <a:off x="705600" y="6588000"/>
            <a:ext cx="4068000" cy="169200"/>
          </a:xfrm>
          <a:prstGeom prst="rect">
            <a:avLst/>
          </a:prstGeom>
        </p:spPr>
        <p:txBody>
          <a:bodyPr/>
          <a:lstStyle>
            <a:lvl1pPr>
              <a:defRPr baseline="0">
                <a:solidFill>
                  <a:schemeClr val="tx1"/>
                </a:solidFill>
                <a:latin typeface="+mn-lt"/>
                <a:ea typeface="+mn-ea"/>
                <a:cs typeface="+mn-cs"/>
                <a:sym typeface="+mn-lt"/>
              </a:defRPr>
            </a:lvl1pPr>
          </a:lstStyle>
          <a:p>
            <a:r>
              <a:rPr lang="en-GB" altLang="en-GB"/>
              <a:t>DT Template A4</a:t>
            </a:r>
          </a:p>
        </p:txBody>
      </p:sp>
      <p:sp>
        <p:nvSpPr>
          <p:cNvPr id="1175" name="テキスト プレースホルダ 5"/>
          <p:cNvSpPr>
            <a:spLocks noGrp="1"/>
          </p:cNvSpPr>
          <p:nvPr>
            <p:ph type="body" sz="quarter" idx="14" hasCustomPrompt="1"/>
          </p:nvPr>
        </p:nvSpPr>
        <p:spPr bwMode="gray">
          <a:xfrm>
            <a:off x="417000" y="1009580"/>
            <a:ext cx="9072000" cy="468000"/>
          </a:xfrm>
          <a:prstGeom prst="rect">
            <a:avLst/>
          </a:prstGeom>
        </p:spPr>
        <p:txBody>
          <a:bodyPr vert="horz" lIns="0" tIns="0" rIns="0" bIns="0" rtlCol="0">
            <a:noAutofit/>
          </a:bodyPr>
          <a:lstStyle>
            <a:lvl1pPr>
              <a:defRPr lang="ja-JP" altLang="en-US" sz="1400" baseline="0" dirty="0">
                <a:latin typeface="+mn-lt"/>
                <a:ea typeface="+mn-ea"/>
                <a:cs typeface="+mn-cs"/>
                <a:sym typeface="+mn-lt"/>
              </a:defRPr>
            </a:lvl1pPr>
          </a:lstStyle>
          <a:p>
            <a:pPr lvl="0">
              <a:spcBef>
                <a:spcPts val="0"/>
              </a:spcBef>
            </a:pPr>
            <a:r>
              <a:rPr kumimoji="1" lang="ja-JP" altLang="en-US"/>
              <a:t>補足文を入力（キーメッセージを補足する内容＜</a:t>
            </a:r>
            <a:r>
              <a:rPr kumimoji="1" lang="en-US" altLang="ja-JP"/>
              <a:t>2</a:t>
            </a:r>
            <a:r>
              <a:rPr kumimoji="1" lang="ja-JP" altLang="en-US"/>
              <a:t>行以内＞）</a:t>
            </a:r>
            <a:endParaRPr kumimoji="1" lang="en-US" altLang="ja-JP"/>
          </a:p>
          <a:p>
            <a:pPr lvl="0">
              <a:spcBef>
                <a:spcPts val="0"/>
              </a:spcBef>
            </a:pPr>
            <a:endParaRPr kumimoji="1" lang="ja-JP" altLang="en-US"/>
          </a:p>
        </p:txBody>
      </p:sp>
      <p:sp>
        <p:nvSpPr>
          <p:cNvPr id="1176" name="コンテンツ プレースホルダ 2"/>
          <p:cNvSpPr>
            <a:spLocks noGrp="1"/>
          </p:cNvSpPr>
          <p:nvPr>
            <p:ph idx="1"/>
          </p:nvPr>
        </p:nvSpPr>
        <p:spPr bwMode="gray">
          <a:xfrm>
            <a:off x="417599" y="1944000"/>
            <a:ext cx="9072000" cy="4356000"/>
          </a:xfrm>
          <a:prstGeom prst="rect">
            <a:avLst/>
          </a:prstGeom>
        </p:spPr>
        <p:txBody>
          <a:bodyPr/>
          <a:lstStyle>
            <a:lvl1pPr>
              <a:lnSpc>
                <a:spcPct val="110000"/>
              </a:lnSpc>
              <a:spcBef>
                <a:spcPts val="600"/>
              </a:spcBef>
              <a:defRPr baseline="0">
                <a:latin typeface="+mn-lt"/>
                <a:ea typeface="+mn-ea"/>
                <a:cs typeface="+mn-cs"/>
                <a:sym typeface="+mn-lt"/>
              </a:defRPr>
            </a:lvl1pPr>
            <a:lvl2pPr>
              <a:lnSpc>
                <a:spcPct val="110000"/>
              </a:lnSpc>
              <a:spcBef>
                <a:spcPts val="600"/>
              </a:spcBef>
              <a:defRPr baseline="0">
                <a:latin typeface="+mn-lt"/>
                <a:ea typeface="+mn-ea"/>
                <a:cs typeface="+mn-cs"/>
                <a:sym typeface="+mn-lt"/>
              </a:defRPr>
            </a:lvl2pPr>
            <a:lvl3pPr>
              <a:lnSpc>
                <a:spcPct val="110000"/>
              </a:lnSpc>
              <a:spcBef>
                <a:spcPts val="600"/>
              </a:spcBef>
              <a:defRPr baseline="0">
                <a:latin typeface="+mn-lt"/>
                <a:ea typeface="+mn-ea"/>
                <a:cs typeface="+mn-cs"/>
                <a:sym typeface="+mn-lt"/>
              </a:defRPr>
            </a:lvl3pPr>
            <a:lvl4pPr>
              <a:lnSpc>
                <a:spcPct val="110000"/>
              </a:lnSpc>
              <a:spcBef>
                <a:spcPts val="600"/>
              </a:spcBef>
              <a:defRPr baseline="0">
                <a:latin typeface="+mn-lt"/>
                <a:ea typeface="+mn-ea"/>
                <a:cs typeface="+mn-cs"/>
                <a:sym typeface="+mn-lt"/>
              </a:defRPr>
            </a:lvl4pPr>
            <a:lvl5pPr marL="504000" indent="0">
              <a:buNone/>
              <a:defRPr/>
            </a:lvl5pPr>
          </a:lstStyle>
          <a:p>
            <a:pPr lvl="0"/>
            <a:r>
              <a:rPr lang="ja-JP" altLang="en-US"/>
              <a:t>マスター テキストの書式設定</a:t>
            </a:r>
            <a:endParaRPr lang="en-US" altLang="ja-JP"/>
          </a:p>
          <a:p>
            <a:pPr lvl="1"/>
            <a:r>
              <a:rPr lang="ja-JP" altLang="en-US"/>
              <a:t>第 </a:t>
            </a:r>
            <a:r>
              <a:rPr lang="en-US" altLang="ja-JP"/>
              <a:t>1 </a:t>
            </a:r>
            <a:r>
              <a:rPr lang="ja-JP" altLang="en-US"/>
              <a:t>レベル</a:t>
            </a:r>
          </a:p>
          <a:p>
            <a:pPr lvl="2"/>
            <a:r>
              <a:rPr lang="ja-JP" altLang="en-US"/>
              <a:t>第 </a:t>
            </a:r>
            <a:r>
              <a:rPr lang="en-US" altLang="ja-JP"/>
              <a:t>2 </a:t>
            </a:r>
            <a:r>
              <a:rPr lang="ja-JP" altLang="en-US"/>
              <a:t>レベル</a:t>
            </a:r>
          </a:p>
          <a:p>
            <a:pPr lvl="3"/>
            <a:r>
              <a:rPr lang="ja-JP" altLang="en-US"/>
              <a:t>第 </a:t>
            </a:r>
            <a:r>
              <a:rPr lang="en-US" altLang="ja-JP"/>
              <a:t>3 </a:t>
            </a:r>
            <a:r>
              <a:rPr lang="ja-JP" altLang="en-US"/>
              <a:t>レベル</a:t>
            </a:r>
            <a:endParaRPr lang="en-US" altLang="ja-JP"/>
          </a:p>
        </p:txBody>
      </p:sp>
      <p:sp>
        <p:nvSpPr>
          <p:cNvPr id="1177" name="テキスト プレースホルダー 2"/>
          <p:cNvSpPr>
            <a:spLocks noGrp="1"/>
          </p:cNvSpPr>
          <p:nvPr>
            <p:ph type="body" sz="quarter" idx="15" hasCustomPrompt="1"/>
          </p:nvPr>
        </p:nvSpPr>
        <p:spPr bwMode="gray">
          <a:xfrm>
            <a:off x="417600" y="1476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178" name="タイトル 1"/>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noProof="0"/>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2248587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基本版） タイトルのみ_A4">
    <p:spTree>
      <p:nvGrpSpPr>
        <p:cNvPr id="1" name=""/>
        <p:cNvGrpSpPr/>
        <p:nvPr/>
      </p:nvGrpSpPr>
      <p:grpSpPr>
        <a:xfrm>
          <a:off x="0" y="0"/>
          <a:ext cx="0" cy="0"/>
          <a:chOff x="0" y="0"/>
          <a:chExt cx="0" cy="0"/>
        </a:xfrm>
      </p:grpSpPr>
      <p:graphicFrame>
        <p:nvGraphicFramePr>
          <p:cNvPr id="1079" name="オブジェクト 1"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 imgW="563" imgH="564" progId="TCLayout.ActiveDocument.1">
                  <p:embed/>
                </p:oleObj>
              </mc:Choice>
              <mc:Fallback>
                <p:oleObj name="think-cell スライド" r:id="rId2" imgW="563" imgH="564" progId="TCLayout.ActiveDocument.1">
                  <p:embed/>
                  <p:pic>
                    <p:nvPicPr>
                      <p:cNvPr id="1079" name="オブジェクト 1" hidden="1"/>
                      <p:cNvPicPr>
                        <a:picLocks noChangeAspect="1"/>
                      </p:cNvPicPr>
                      <p:nvPr/>
                    </p:nvPicPr>
                    <p:blipFill>
                      <a:blip r:embed="rId3"/>
                      <a:stretch>
                        <a:fillRect/>
                      </a:stretch>
                    </p:blipFill>
                    <p:spPr>
                      <a:xfrm>
                        <a:off x="1588" y="1588"/>
                        <a:ext cx="1588" cy="1588"/>
                      </a:xfrm>
                      <a:prstGeom prst="rect">
                        <a:avLst/>
                      </a:prstGeom>
                    </p:spPr>
                  </p:pic>
                </p:oleObj>
              </mc:Fallback>
            </mc:AlternateContent>
          </a:graphicData>
        </a:graphic>
      </p:graphicFrame>
      <p:sp>
        <p:nvSpPr>
          <p:cNvPr id="1080" name="フッター プレースホルダ 2"/>
          <p:cNvSpPr>
            <a:spLocks noGrp="1"/>
          </p:cNvSpPr>
          <p:nvPr>
            <p:ph type="ftr" sz="quarter" idx="10"/>
          </p:nvPr>
        </p:nvSpPr>
        <p:spPr bwMode="gray"/>
        <p:txBody>
          <a:bodyPr/>
          <a:lstStyle>
            <a:lvl1pPr>
              <a:defRPr>
                <a:solidFill>
                  <a:schemeClr val="tx1"/>
                </a:solidFill>
                <a:latin typeface="+mn-lt"/>
                <a:ea typeface="+mn-ea"/>
                <a:cs typeface="+mn-cs"/>
                <a:sym typeface="+mn-lt"/>
              </a:defRPr>
            </a:lvl1pPr>
          </a:lstStyle>
          <a:p>
            <a:r>
              <a:rPr lang="en-GB" altLang="en-GB"/>
              <a:t>DT Template A4</a:t>
            </a:r>
          </a:p>
        </p:txBody>
      </p:sp>
      <p:sp>
        <p:nvSpPr>
          <p:cNvPr id="1082"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1083" name="タイトル 5"/>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84919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aphicFrame>
        <p:nvGraphicFramePr>
          <p:cNvPr id="1142" name="オブジェクト 3" hidden="1"/>
          <p:cNvGraphicFramePr/>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7" imgW="563" imgH="564" progId="TCLayout.ActiveDocument.1">
                  <p:embed/>
                </p:oleObj>
              </mc:Choice>
              <mc:Fallback>
                <p:oleObj name="think-cell スライド" r:id="rId7" imgW="563" imgH="564" progId="TCLayout.ActiveDocument.1">
                  <p:embed/>
                  <p:pic>
                    <p:nvPicPr>
                      <p:cNvPr id="1142" name="オブジェクト 3" hidden="1"/>
                      <p:cNvPicPr>
                        <a:picLocks noChangeAspect="1"/>
                      </p:cNvPicPr>
                      <p:nvPr/>
                    </p:nvPicPr>
                    <p:blipFill>
                      <a:blip r:embed="rId8"/>
                      <a:stretch>
                        <a:fillRect/>
                      </a:stretch>
                    </p:blipFill>
                    <p:spPr>
                      <a:xfrm>
                        <a:off x="1588" y="1588"/>
                        <a:ext cx="1588" cy="1588"/>
                      </a:xfrm>
                      <a:prstGeom prst="rect">
                        <a:avLst/>
                      </a:prstGeom>
                    </p:spPr>
                  </p:pic>
                </p:oleObj>
              </mc:Fallback>
            </mc:AlternateContent>
          </a:graphicData>
        </a:graphic>
      </p:graphicFrame>
      <p:sp>
        <p:nvSpPr>
          <p:cNvPr id="1143" name="Title Placeholder 1"/>
          <p:cNvSpPr>
            <a:spLocks noGrp="1"/>
          </p:cNvSpPr>
          <p:nvPr>
            <p:ph type="title"/>
          </p:nvPr>
        </p:nvSpPr>
        <p:spPr bwMode="gray">
          <a:xfrm>
            <a:off x="417000" y="180000"/>
            <a:ext cx="9072000" cy="615600"/>
          </a:xfrm>
          <a:prstGeom prst="rect">
            <a:avLst/>
          </a:prstGeom>
        </p:spPr>
        <p:txBody>
          <a:bodyPr vert="horz" lIns="0" tIns="0" rIns="0" bIns="0" rtlCol="0" anchor="b" anchorCtr="0">
            <a:noAutofit/>
          </a:bodyPr>
          <a:lstStyle/>
          <a:p>
            <a:r>
              <a:rPr lang="ja-JP" altLang="en-US" noProof="0"/>
              <a:t>キーメッセージを入力（本スライドで一番伝えたいこと＜名詞止め・体言止め不可＞）</a:t>
            </a:r>
            <a:endParaRPr lang="en-US" noProof="0"/>
          </a:p>
        </p:txBody>
      </p:sp>
      <p:sp>
        <p:nvSpPr>
          <p:cNvPr id="1145" name="テキスト プレースホルダー 2"/>
          <p:cNvSpPr>
            <a:spLocks noGrp="1"/>
          </p:cNvSpPr>
          <p:nvPr>
            <p:ph type="body" idx="1"/>
          </p:nvPr>
        </p:nvSpPr>
        <p:spPr bwMode="gray">
          <a:xfrm>
            <a:off x="417600" y="1476000"/>
            <a:ext cx="9072000" cy="4824000"/>
          </a:xfrm>
          <a:prstGeom prst="rect">
            <a:avLst/>
          </a:prstGeom>
        </p:spPr>
        <p:txBody>
          <a:bodyPr vert="horz" lIns="0" tIns="0" rIns="0" bIns="0" rtlCol="0">
            <a:normAutofit/>
          </a:bodyPr>
          <a:lstStyle/>
          <a:p>
            <a:pPr lvl="0"/>
            <a:r>
              <a:rPr kumimoji="1" lang="ja-JP" altLang="en-US"/>
              <a:t>マスター テキストの書式設定</a:t>
            </a:r>
            <a:endParaRPr kumimoji="1" lang="en-US" altLang="ja-JP"/>
          </a:p>
          <a:p>
            <a:pPr lvl="1"/>
            <a:r>
              <a:rPr kumimoji="1" lang="ja-JP" altLang="en-US"/>
              <a:t>第 </a:t>
            </a:r>
            <a:r>
              <a:rPr kumimoji="1" lang="en-US" altLang="ja-JP"/>
              <a:t>1 </a:t>
            </a:r>
            <a:r>
              <a:rPr kumimoji="1" lang="ja-JP" altLang="en-US"/>
              <a:t>レベル</a:t>
            </a:r>
          </a:p>
          <a:p>
            <a:pPr lvl="2"/>
            <a:r>
              <a:rPr kumimoji="1" lang="ja-JP" altLang="en-US"/>
              <a:t>第 </a:t>
            </a:r>
            <a:r>
              <a:rPr kumimoji="1" lang="en-US" altLang="ja-JP"/>
              <a:t>2 </a:t>
            </a:r>
            <a:r>
              <a:rPr kumimoji="1" lang="ja-JP" altLang="en-US"/>
              <a:t>レベル</a:t>
            </a:r>
          </a:p>
          <a:p>
            <a:pPr lvl="3"/>
            <a:r>
              <a:rPr kumimoji="1" lang="ja-JP" altLang="en-US"/>
              <a:t>第 </a:t>
            </a:r>
            <a:r>
              <a:rPr kumimoji="1" lang="en-US" altLang="ja-JP"/>
              <a:t>3 </a:t>
            </a:r>
            <a:r>
              <a:rPr kumimoji="1" lang="ja-JP" altLang="en-US"/>
              <a:t>レベル</a:t>
            </a:r>
          </a:p>
        </p:txBody>
      </p:sp>
    </p:spTree>
    <p:extLst>
      <p:ext uri="{BB962C8B-B14F-4D97-AF65-F5344CB8AC3E}">
        <p14:creationId xmlns:p14="http://schemas.microsoft.com/office/powerpoint/2010/main" val="253086590"/>
      </p:ext>
    </p:extLst>
  </p:cSld>
  <p:clrMap bg1="lt1" tx1="dk1" bg2="lt2" tx2="dk2" accent1="accent1" accent2="accent2" accent3="accent3" accent4="accent4" accent5="accent5" accent6="accent6" hlink="hlink" folHlink="folHlink"/>
  <p:sldLayoutIdLst>
    <p:sldLayoutId id="2147483948" r:id="rId1"/>
    <p:sldLayoutId id="2147483941" r:id="rId2"/>
    <p:sldLayoutId id="2147483949" r:id="rId3"/>
    <p:sldLayoutId id="2147483950" r:id="rId4"/>
    <p:sldLayoutId id="2147484099" r:id="rId5"/>
  </p:sldLayoutIdLst>
  <p:hf sldNum="0" hdr="0" ftr="0" dt="0"/>
  <p:txStyles>
    <p:titleStyle>
      <a:lvl1pPr algn="l" defTabSz="990564" rtl="0" eaLnBrk="1" latinLnBrk="0" hangingPunct="1">
        <a:spcBef>
          <a:spcPct val="0"/>
        </a:spcBef>
        <a:buNone/>
        <a:defRPr kumimoji="1" sz="2000" b="1" kern="1200">
          <a:solidFill>
            <a:schemeClr val="tx1"/>
          </a:solidFill>
          <a:latin typeface="+mj-lt"/>
          <a:ea typeface="+mj-ea"/>
          <a:cs typeface="+mj-cs"/>
          <a:sym typeface="+mj-lt"/>
        </a:defRPr>
      </a:lvl1pPr>
    </p:titleStyle>
    <p:bodyStyle>
      <a:lvl1pPr marL="0" indent="0" algn="l" defTabSz="990564" rtl="0" eaLnBrk="1" latinLnBrk="0" hangingPunct="1">
        <a:lnSpc>
          <a:spcPct val="110000"/>
        </a:lnSpc>
        <a:spcBef>
          <a:spcPts val="600"/>
        </a:spcBef>
        <a:spcAft>
          <a:spcPts val="0"/>
        </a:spcAft>
        <a:buSzPct val="100000"/>
        <a:buFont typeface="Arial" panose="020B0604020202020204" pitchFamily="34" charset="0"/>
        <a:buNone/>
        <a:defRPr kumimoji="1" sz="1200" b="0" kern="1200">
          <a:solidFill>
            <a:schemeClr val="tx1"/>
          </a:solidFill>
          <a:latin typeface="+mn-lt"/>
          <a:ea typeface="+mn-ea"/>
          <a:cs typeface="+mn-cs"/>
          <a:sym typeface="+mn-lt"/>
        </a:defRPr>
      </a:lvl1pPr>
      <a:lvl2pPr marL="18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n"/>
        <a:defRPr kumimoji="1" lang="en-US" sz="1200" b="0" kern="1200" dirty="0" smtClean="0">
          <a:solidFill>
            <a:schemeClr val="tx1"/>
          </a:solidFill>
          <a:latin typeface="+mn-lt"/>
          <a:ea typeface="+mn-ea"/>
          <a:cs typeface="+mn-cs"/>
          <a:sym typeface="+mn-lt"/>
        </a:defRPr>
      </a:lvl2pPr>
      <a:lvl3pPr marL="360000" indent="-180000" algn="l" defTabSz="990564" rtl="0" eaLnBrk="1" latinLnBrk="0" hangingPunct="1">
        <a:lnSpc>
          <a:spcPct val="110000"/>
        </a:lnSpc>
        <a:spcBef>
          <a:spcPts val="600"/>
        </a:spcBef>
        <a:spcAft>
          <a:spcPts val="0"/>
        </a:spcAft>
        <a:buClrTx/>
        <a:buSzPct val="100000"/>
        <a:buFont typeface="Wingdings" panose="05000000000000000000" pitchFamily="2" charset="2"/>
        <a:buChar char="Ø"/>
        <a:defRPr kumimoji="1" lang="en-US" sz="1200" b="0" kern="1200" dirty="0" smtClean="0">
          <a:solidFill>
            <a:schemeClr val="tx1"/>
          </a:solidFill>
          <a:latin typeface="+mn-lt"/>
          <a:ea typeface="+mn-ea"/>
          <a:cs typeface="+mn-cs"/>
          <a:sym typeface="+mn-lt"/>
        </a:defRPr>
      </a:lvl3pPr>
      <a:lvl4pPr marL="504000" indent="-144000" algn="l" defTabSz="990564" rtl="0" eaLnBrk="1" latinLnBrk="0" hangingPunct="1">
        <a:lnSpc>
          <a:spcPct val="110000"/>
        </a:lnSpc>
        <a:spcBef>
          <a:spcPts val="600"/>
        </a:spcBef>
        <a:spcAft>
          <a:spcPts val="0"/>
        </a:spcAft>
        <a:buClrTx/>
        <a:buSzPct val="100000"/>
        <a:buFont typeface="Arial" panose="020B0604020202020204" pitchFamily="34" charset="0"/>
        <a:buChar char="•"/>
        <a:defRPr kumimoji="1" lang="en-US" sz="1200" b="0" kern="1200" baseline="0" dirty="0" smtClean="0">
          <a:solidFill>
            <a:schemeClr val="tx1"/>
          </a:solidFill>
          <a:latin typeface="+mn-lt"/>
          <a:ea typeface="+mn-ea"/>
          <a:cs typeface="+mn-cs"/>
          <a:sym typeface="+mn-lt"/>
        </a:defRPr>
      </a:lvl4pPr>
      <a:lvl5pPr marL="684000" indent="-180000" algn="l" defTabSz="865024" rtl="0" eaLnBrk="1" latinLnBrk="0" hangingPunct="1">
        <a:lnSpc>
          <a:spcPct val="110000"/>
        </a:lnSpc>
        <a:spcBef>
          <a:spcPts val="600"/>
        </a:spcBef>
        <a:spcAft>
          <a:spcPts val="0"/>
        </a:spcAft>
        <a:buClrTx/>
        <a:buSzPct val="100000"/>
        <a:buFont typeface="Verdana" panose="020B0604030504040204" pitchFamily="34" charset="0"/>
        <a:buChar char="−"/>
        <a:tabLst/>
        <a:defRPr kumimoji="1" lang="en-US" sz="1200" kern="1200" baseline="0" dirty="0" smtClean="0">
          <a:solidFill>
            <a:schemeClr val="tx1"/>
          </a:solidFill>
          <a:latin typeface="+mn-lt"/>
          <a:ea typeface="+mn-ea"/>
          <a:cs typeface="+mn-cs"/>
        </a:defRPr>
      </a:lvl5pPr>
      <a:lvl6pPr marL="864000" indent="-180000" algn="l" defTabSz="990564" rtl="0" eaLnBrk="1" latinLnBrk="0" hangingPunct="1">
        <a:lnSpc>
          <a:spcPct val="110000"/>
        </a:lnSpc>
        <a:spcBef>
          <a:spcPts val="600"/>
        </a:spcBef>
        <a:spcAft>
          <a:spcPts val="0"/>
        </a:spcAft>
        <a:buFont typeface="Wingdings" panose="05000000000000000000" pitchFamily="2" charset="2"/>
        <a:buChar char="ü"/>
        <a:defRPr kumimoji="1" sz="1200" kern="1200" baseline="0">
          <a:solidFill>
            <a:schemeClr val="tx1"/>
          </a:solidFill>
          <a:latin typeface="+mn-lt"/>
          <a:ea typeface="+mn-ea"/>
          <a:cs typeface="+mn-cs"/>
        </a:defRPr>
      </a:lvl6pPr>
      <a:lvl7pPr marL="577179" indent="-191093" algn="l" defTabSz="990564" rtl="0" eaLnBrk="1" latinLnBrk="0" hangingPunct="1">
        <a:spcBef>
          <a:spcPts val="0"/>
        </a:spcBef>
        <a:spcAft>
          <a:spcPts val="1083"/>
        </a:spcAft>
        <a:buFont typeface="Verdana" panose="020B0604030504040204" pitchFamily="34" charset="0"/>
        <a:buChar char="−"/>
        <a:defRPr kumimoji="1" sz="1300" kern="1200">
          <a:solidFill>
            <a:schemeClr val="tx1"/>
          </a:solidFill>
          <a:latin typeface="+mn-lt"/>
          <a:ea typeface="+mn-ea"/>
          <a:cs typeface="+mn-cs"/>
        </a:defRPr>
      </a:lvl7pPr>
      <a:lvl8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8pPr>
      <a:lvl9pPr marL="577179" indent="-191093" algn="l" defTabSz="990564" rtl="0" eaLnBrk="1" latinLnBrk="0" hangingPunct="1">
        <a:spcBef>
          <a:spcPts val="0"/>
        </a:spcBef>
        <a:spcAft>
          <a:spcPts val="1083"/>
        </a:spcAft>
        <a:buFont typeface="Verdana" panose="020B0604030504040204" pitchFamily="34" charset="0"/>
        <a:buChar char="−"/>
        <a:defRPr kumimoji="1" sz="1300" kern="1200" baseline="0">
          <a:solidFill>
            <a:schemeClr val="tx1"/>
          </a:solidFill>
          <a:latin typeface="+mn-lt"/>
          <a:ea typeface="+mn-ea"/>
          <a:cs typeface="+mn-cs"/>
        </a:defRPr>
      </a:lvl9pPr>
    </p:bodyStyle>
    <p:otherStyle>
      <a:defPPr>
        <a:defRPr lang="en-US"/>
      </a:defPPr>
      <a:lvl1pPr marL="0" algn="l" defTabSz="990564" rtl="0" eaLnBrk="1" latinLnBrk="0" hangingPunct="1">
        <a:defRPr kumimoji="1" sz="1950" kern="1200">
          <a:solidFill>
            <a:schemeClr val="tx1"/>
          </a:solidFill>
          <a:latin typeface="+mn-lt"/>
          <a:ea typeface="+mn-ea"/>
          <a:cs typeface="+mn-cs"/>
        </a:defRPr>
      </a:lvl1pPr>
      <a:lvl2pPr marL="495283" algn="l" defTabSz="990564" rtl="0" eaLnBrk="1" latinLnBrk="0" hangingPunct="1">
        <a:defRPr kumimoji="1" sz="1950" kern="1200">
          <a:solidFill>
            <a:schemeClr val="tx1"/>
          </a:solidFill>
          <a:latin typeface="+mn-lt"/>
          <a:ea typeface="+mn-ea"/>
          <a:cs typeface="+mn-cs"/>
        </a:defRPr>
      </a:lvl2pPr>
      <a:lvl3pPr marL="990564" algn="l" defTabSz="990564" rtl="0" eaLnBrk="1" latinLnBrk="0" hangingPunct="1">
        <a:defRPr kumimoji="1" sz="1950" kern="1200">
          <a:solidFill>
            <a:schemeClr val="tx1"/>
          </a:solidFill>
          <a:latin typeface="+mn-lt"/>
          <a:ea typeface="+mn-ea"/>
          <a:cs typeface="+mn-cs"/>
        </a:defRPr>
      </a:lvl3pPr>
      <a:lvl4pPr marL="1485846" algn="l" defTabSz="990564" rtl="0" eaLnBrk="1" latinLnBrk="0" hangingPunct="1">
        <a:defRPr kumimoji="1" sz="1950" kern="1200">
          <a:solidFill>
            <a:schemeClr val="tx1"/>
          </a:solidFill>
          <a:latin typeface="+mn-lt"/>
          <a:ea typeface="+mn-ea"/>
          <a:cs typeface="+mn-cs"/>
        </a:defRPr>
      </a:lvl4pPr>
      <a:lvl5pPr marL="1981127" algn="l" defTabSz="990564" rtl="0" eaLnBrk="1" latinLnBrk="0" hangingPunct="1">
        <a:defRPr kumimoji="1" sz="1950" kern="1200">
          <a:solidFill>
            <a:schemeClr val="tx1"/>
          </a:solidFill>
          <a:latin typeface="+mn-lt"/>
          <a:ea typeface="+mn-ea"/>
          <a:cs typeface="+mn-cs"/>
        </a:defRPr>
      </a:lvl5pPr>
      <a:lvl6pPr marL="2476410" algn="l" defTabSz="990564" rtl="0" eaLnBrk="1" latinLnBrk="0" hangingPunct="1">
        <a:defRPr kumimoji="1" sz="1950" kern="1200">
          <a:solidFill>
            <a:schemeClr val="tx1"/>
          </a:solidFill>
          <a:latin typeface="+mn-lt"/>
          <a:ea typeface="+mn-ea"/>
          <a:cs typeface="+mn-cs"/>
        </a:defRPr>
      </a:lvl6pPr>
      <a:lvl7pPr marL="2971692" algn="l" defTabSz="990564" rtl="0" eaLnBrk="1" latinLnBrk="0" hangingPunct="1">
        <a:defRPr kumimoji="1" sz="1950" kern="1200">
          <a:solidFill>
            <a:schemeClr val="tx1"/>
          </a:solidFill>
          <a:latin typeface="+mn-lt"/>
          <a:ea typeface="+mn-ea"/>
          <a:cs typeface="+mn-cs"/>
        </a:defRPr>
      </a:lvl7pPr>
      <a:lvl8pPr marL="3466973" algn="l" defTabSz="990564" rtl="0" eaLnBrk="1" latinLnBrk="0" hangingPunct="1">
        <a:defRPr kumimoji="1" sz="1950" kern="1200">
          <a:solidFill>
            <a:schemeClr val="tx1"/>
          </a:solidFill>
          <a:latin typeface="+mn-lt"/>
          <a:ea typeface="+mn-ea"/>
          <a:cs typeface="+mn-cs"/>
        </a:defRPr>
      </a:lvl8pPr>
      <a:lvl9pPr marL="3962255" algn="l" defTabSz="990564" rtl="0" eaLnBrk="1" latinLnBrk="0" hangingPunct="1">
        <a:defRPr kumimoji="1" sz="19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120">
          <p15:clr>
            <a:srgbClr val="A4A3A4"/>
          </p15:clr>
        </p15:guide>
        <p15:guide id="2" orient="horz" pos="96">
          <p15:clr>
            <a:srgbClr val="A4A3A4"/>
          </p15:clr>
        </p15:guide>
        <p15:guide id="3" pos="3007">
          <p15:clr>
            <a:srgbClr val="A4A3A4"/>
          </p15:clr>
        </p15:guide>
        <p15:guide id="4" pos="3233">
          <p15:clr>
            <a:srgbClr val="A4A3A4"/>
          </p15:clr>
        </p15:guide>
        <p15:guide id="5" pos="5978">
          <p15:clr>
            <a:srgbClr val="A4A3A4"/>
          </p15:clr>
        </p15:guide>
        <p15:guide id="6" pos="262">
          <p15:clr>
            <a:srgbClr val="A4A3A4"/>
          </p15:clr>
        </p15:guide>
        <p15:guide id="7" orient="horz" pos="504">
          <p15:clr>
            <a:srgbClr val="A4A3A4"/>
          </p15:clr>
        </p15:guide>
        <p15:guide id="8" orient="horz" pos="640">
          <p15:clr>
            <a:srgbClr val="A4A3A4"/>
          </p15:clr>
        </p15:guide>
        <p15:guide id="9" orient="horz" pos="935">
          <p15:clr>
            <a:srgbClr val="A4A3A4"/>
          </p15:clr>
        </p15:guide>
        <p15:guide id="10" orient="horz" pos="3974">
          <p15:clr>
            <a:srgbClr val="A4A3A4"/>
          </p15:clr>
        </p15:guide>
        <p15:guide id="11" orient="horz" pos="4156">
          <p15:clr>
            <a:srgbClr val="A4A3A4"/>
          </p15:clr>
        </p15:guide>
        <p15:guide id="12" orient="horz" pos="4269">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5.xml"/><Relationship Id="rId1" Type="http://schemas.openxmlformats.org/officeDocument/2006/relationships/tags" Target="../tags/tag2.x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oleObject" Target="../embeddings/oleObject7.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直線コネクタ 16">
            <a:extLst>
              <a:ext uri="{FF2B5EF4-FFF2-40B4-BE49-F238E27FC236}">
                <a16:creationId xmlns:a16="http://schemas.microsoft.com/office/drawing/2014/main" id="{0FB41246-F15A-47C6-4829-66BF75D71AB1}"/>
              </a:ext>
            </a:extLst>
          </p:cNvPr>
          <p:cNvCxnSpPr>
            <a:cxnSpLocks/>
          </p:cNvCxnSpPr>
          <p:nvPr/>
        </p:nvCxnSpPr>
        <p:spPr bwMode="gray">
          <a:xfrm flipH="1">
            <a:off x="704528" y="6021288"/>
            <a:ext cx="3762000"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DE208FBC-87F0-496C-AB18-B904FE7EA1F9}"/>
              </a:ext>
            </a:extLst>
          </p:cNvPr>
          <p:cNvCxnSpPr>
            <a:cxnSpLocks/>
          </p:cNvCxnSpPr>
          <p:nvPr/>
        </p:nvCxnSpPr>
        <p:spPr bwMode="gray">
          <a:xfrm flipH="1">
            <a:off x="726526" y="3038031"/>
            <a:ext cx="3740002"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B4303F5E-8E15-25B2-19DC-BA186782238A}"/>
              </a:ext>
            </a:extLst>
          </p:cNvPr>
          <p:cNvCxnSpPr>
            <a:cxnSpLocks/>
          </p:cNvCxnSpPr>
          <p:nvPr/>
        </p:nvCxnSpPr>
        <p:spPr bwMode="gray">
          <a:xfrm>
            <a:off x="3728864" y="2394837"/>
            <a:ext cx="0" cy="4190596"/>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129066A8-CA3F-ED9D-6934-6995191EC649}"/>
              </a:ext>
            </a:extLst>
          </p:cNvPr>
          <p:cNvCxnSpPr>
            <a:cxnSpLocks/>
          </p:cNvCxnSpPr>
          <p:nvPr/>
        </p:nvCxnSpPr>
        <p:spPr bwMode="gray">
          <a:xfrm>
            <a:off x="2947293" y="2394837"/>
            <a:ext cx="0" cy="4190596"/>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11FA1358-C438-4049-2058-71F3F162B00A}"/>
              </a:ext>
            </a:extLst>
          </p:cNvPr>
          <p:cNvCxnSpPr>
            <a:cxnSpLocks/>
          </p:cNvCxnSpPr>
          <p:nvPr/>
        </p:nvCxnSpPr>
        <p:spPr bwMode="gray">
          <a:xfrm>
            <a:off x="6905936" y="3521777"/>
            <a:ext cx="0" cy="1573768"/>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graphicFrame>
        <p:nvGraphicFramePr>
          <p:cNvPr id="10" name="オブジェクト 9" hidden="1">
            <a:extLst>
              <a:ext uri="{FF2B5EF4-FFF2-40B4-BE49-F238E27FC236}">
                <a16:creationId xmlns:a16="http://schemas.microsoft.com/office/drawing/2014/main" id="{F25250E1-C781-43F1-A94E-10A794D1A29A}"/>
              </a:ext>
            </a:extLst>
          </p:cNvPr>
          <p:cNvGraphicFramePr>
            <a:graphicFrameLocks noChangeAspect="1"/>
          </p:cNvGraphicFramePr>
          <p:nvPr>
            <p:custDataLst>
              <p:tags r:id="rId1"/>
            </p:custDataLst>
          </p:nvPr>
        </p:nvGraphicFramePr>
        <p:xfrm>
          <a:off x="382466" y="265235"/>
          <a:ext cx="1466" cy="1466"/>
        </p:xfrm>
        <a:graphic>
          <a:graphicData uri="http://schemas.openxmlformats.org/presentationml/2006/ole">
            <mc:AlternateContent xmlns:mc="http://schemas.openxmlformats.org/markup-compatibility/2006">
              <mc:Choice xmlns:v="urn:schemas-microsoft-com:vml" Requires="v">
                <p:oleObj name="think-cell スライド" r:id="rId4" imgW="309" imgH="309" progId="TCLayout.ActiveDocument.1">
                  <p:embed/>
                </p:oleObj>
              </mc:Choice>
              <mc:Fallback>
                <p:oleObj name="think-cell スライド" r:id="rId4" imgW="309" imgH="309" progId="TCLayout.ActiveDocument.1">
                  <p:embed/>
                  <p:pic>
                    <p:nvPicPr>
                      <p:cNvPr id="10" name="オブジェクト 9" hidden="1">
                        <a:extLst>
                          <a:ext uri="{FF2B5EF4-FFF2-40B4-BE49-F238E27FC236}">
                            <a16:creationId xmlns:a16="http://schemas.microsoft.com/office/drawing/2014/main" id="{F25250E1-C781-43F1-A94E-10A794D1A29A}"/>
                          </a:ext>
                        </a:extLst>
                      </p:cNvPr>
                      <p:cNvPicPr/>
                      <p:nvPr/>
                    </p:nvPicPr>
                    <p:blipFill>
                      <a:blip r:embed="rId5"/>
                      <a:stretch>
                        <a:fillRect/>
                      </a:stretch>
                    </p:blipFill>
                    <p:spPr>
                      <a:xfrm>
                        <a:off x="382466" y="265235"/>
                        <a:ext cx="1466" cy="1466"/>
                      </a:xfrm>
                      <a:prstGeom prst="rect">
                        <a:avLst/>
                      </a:prstGeom>
                    </p:spPr>
                  </p:pic>
                </p:oleObj>
              </mc:Fallback>
            </mc:AlternateContent>
          </a:graphicData>
        </a:graphic>
      </p:graphicFrame>
      <p:pic>
        <p:nvPicPr>
          <p:cNvPr id="6" name="Picture 11" descr="ç°å¢ç">
            <a:extLst>
              <a:ext uri="{FF2B5EF4-FFF2-40B4-BE49-F238E27FC236}">
                <a16:creationId xmlns:a16="http://schemas.microsoft.com/office/drawing/2014/main" id="{F88D36AD-E962-4D6B-8228-0D2C4D9A3AF1}"/>
              </a:ext>
            </a:extLst>
          </p:cNvPr>
          <p:cNvPicPr>
            <a:picLocks noChangeAspect="1" noChangeArrowheads="1"/>
          </p:cNvPicPr>
          <p:nvPr/>
        </p:nvPicPr>
        <p:blipFill>
          <a:blip r:embed="rId6">
            <a:extLst>
              <a:ext uri="{28A0092B-C50C-407E-A947-70E740481C1C}">
                <a14:useLocalDpi xmlns:a14="http://schemas.microsoft.com/office/drawing/2010/main"/>
              </a:ext>
            </a:extLst>
          </a:blip>
          <a:srcRect/>
          <a:stretch>
            <a:fillRect/>
          </a:stretch>
        </p:blipFill>
        <p:spPr bwMode="auto">
          <a:xfrm>
            <a:off x="8777917" y="272563"/>
            <a:ext cx="512953" cy="454599"/>
          </a:xfrm>
          <a:prstGeom prst="rect">
            <a:avLst/>
          </a:prstGeom>
          <a:noFill/>
          <a:extLst>
            <a:ext uri="{909E8E84-426E-40DD-AFC4-6F175D3DCCD1}">
              <a14:hiddenFill xmlns:a14="http://schemas.microsoft.com/office/drawing/2010/main">
                <a:solidFill>
                  <a:srgbClr val="FFFFFF"/>
                </a:solidFill>
              </a14:hiddenFill>
            </a:ext>
          </a:extLst>
        </p:spPr>
      </p:pic>
      <p:sp>
        <p:nvSpPr>
          <p:cNvPr id="172" name="テキスト ボックス 171">
            <a:extLst>
              <a:ext uri="{FF2B5EF4-FFF2-40B4-BE49-F238E27FC236}">
                <a16:creationId xmlns:a16="http://schemas.microsoft.com/office/drawing/2014/main" id="{B331E3EE-8391-4CE1-AB2D-F3F29ABE43B3}"/>
              </a:ext>
            </a:extLst>
          </p:cNvPr>
          <p:cNvSpPr txBox="1"/>
          <p:nvPr/>
        </p:nvSpPr>
        <p:spPr>
          <a:xfrm>
            <a:off x="704526" y="355306"/>
            <a:ext cx="8224257" cy="398769"/>
          </a:xfrm>
          <a:custGeom>
            <a:avLst/>
            <a:gdLst>
              <a:gd name="connsiteX0" fmla="*/ 144003 w 9161544"/>
              <a:gd name="connsiteY0" fmla="*/ 0 h 864000"/>
              <a:gd name="connsiteX1" fmla="*/ 8353561 w 9161544"/>
              <a:gd name="connsiteY1" fmla="*/ 0 h 864000"/>
              <a:gd name="connsiteX2" fmla="*/ 9161544 w 9161544"/>
              <a:gd name="connsiteY2" fmla="*/ 859589 h 864000"/>
              <a:gd name="connsiteX3" fmla="*/ 9139696 w 9161544"/>
              <a:gd name="connsiteY3" fmla="*/ 864000 h 864000"/>
              <a:gd name="connsiteX4" fmla="*/ 144003 w 9161544"/>
              <a:gd name="connsiteY4" fmla="*/ 864000 h 864000"/>
              <a:gd name="connsiteX5" fmla="*/ 0 w 9161544"/>
              <a:gd name="connsiteY5" fmla="*/ 719997 h 864000"/>
              <a:gd name="connsiteX6" fmla="*/ 0 w 9161544"/>
              <a:gd name="connsiteY6" fmla="*/ 144003 h 864000"/>
              <a:gd name="connsiteX7" fmla="*/ 144003 w 9161544"/>
              <a:gd name="connsiteY7" fmla="*/ 0 h 864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161544" h="864000">
                <a:moveTo>
                  <a:pt x="144003" y="0"/>
                </a:moveTo>
                <a:lnTo>
                  <a:pt x="8353561" y="0"/>
                </a:lnTo>
                <a:lnTo>
                  <a:pt x="9161544" y="859589"/>
                </a:lnTo>
                <a:lnTo>
                  <a:pt x="9139696" y="864000"/>
                </a:lnTo>
                <a:lnTo>
                  <a:pt x="144003" y="864000"/>
                </a:lnTo>
                <a:cubicBezTo>
                  <a:pt x="64472" y="864000"/>
                  <a:pt x="0" y="799528"/>
                  <a:pt x="0" y="719997"/>
                </a:cubicBezTo>
                <a:lnTo>
                  <a:pt x="0" y="144003"/>
                </a:lnTo>
                <a:cubicBezTo>
                  <a:pt x="0" y="64472"/>
                  <a:pt x="64472" y="0"/>
                  <a:pt x="144003" y="0"/>
                </a:cubicBezTo>
                <a:close/>
              </a:path>
            </a:pathLst>
          </a:custGeom>
          <a:solidFill>
            <a:srgbClr val="00584E"/>
          </a:solidFill>
          <a:ln>
            <a:noFill/>
          </a:ln>
        </p:spPr>
        <p:txBody>
          <a:bodyPr wrap="square" lIns="66462" tIns="0" rIns="66462" bIns="0" rtlCol="0" anchor="ctr" anchorCtr="0">
            <a:noAutofit/>
          </a:bodyPr>
          <a:lstStyle/>
          <a:p>
            <a:pPr marL="0" marR="0" lvl="0" indent="0" algn="l" defTabSz="914400" rtl="0" eaLnBrk="1" fontAlgn="base" latinLnBrk="0" hangingPunct="1">
              <a:lnSpc>
                <a:spcPct val="100000"/>
              </a:lnSpc>
              <a:spcBef>
                <a:spcPct val="0"/>
              </a:spcBef>
              <a:spcAft>
                <a:spcPct val="0"/>
              </a:spcAft>
              <a:buClr>
                <a:prstClr val="black"/>
              </a:buClr>
              <a:buSzTx/>
              <a:buFontTx/>
              <a:buNone/>
              <a:tabLst/>
              <a:defRPr/>
            </a:pPr>
            <a:r>
              <a:rPr kumimoji="0" lang="ja-JP" altLang="en-US" sz="1600" b="1" i="0" u="none" strike="noStrike" kern="1200" cap="none" spc="0" normalizeH="0" baseline="0" noProof="0" dirty="0">
                <a:ln>
                  <a:noFill/>
                </a:ln>
                <a:solidFill>
                  <a:prstClr val="white"/>
                </a:solidFill>
                <a:effectLst/>
                <a:uLnTx/>
                <a:uFillTx/>
                <a:latin typeface="Yu Gothic UI"/>
                <a:ea typeface="Yu Gothic UI"/>
                <a:cs typeface="Arial" charset="0"/>
              </a:rPr>
              <a:t>（自治体名）：（</a:t>
            </a:r>
            <a:r>
              <a:rPr kumimoji="0" lang="ja-JP" altLang="en-US" sz="1600" b="1" i="0" u="none" strike="noStrike" kern="100" cap="none" spc="0" normalizeH="0" baseline="0" noProof="0" dirty="0">
                <a:ln>
                  <a:noFill/>
                </a:ln>
                <a:solidFill>
                  <a:prstClr val="white"/>
                </a:solidFill>
                <a:effectLst/>
                <a:uLnTx/>
                <a:uFillTx/>
                <a:latin typeface="Yu Gothic UI"/>
                <a:ea typeface="Yu Gothic UI"/>
                <a:cs typeface="Times New Roman" panose="02020603050405020304" pitchFamily="18" charset="0"/>
              </a:rPr>
              <a:t>タイトル）</a:t>
            </a:r>
            <a:endParaRPr kumimoji="0" lang="ja-JP" altLang="en-US" sz="1600" b="1" i="0" u="none" strike="noStrike" kern="1200" cap="none" spc="0" normalizeH="0" baseline="0" noProof="0" dirty="0">
              <a:ln>
                <a:noFill/>
              </a:ln>
              <a:solidFill>
                <a:prstClr val="white"/>
              </a:solidFill>
              <a:effectLst/>
              <a:uLnTx/>
              <a:uFillTx/>
              <a:latin typeface="Yu Gothic UI"/>
              <a:ea typeface="Yu Gothic UI"/>
              <a:cs typeface="Arial" charset="0"/>
            </a:endParaRPr>
          </a:p>
        </p:txBody>
      </p:sp>
      <p:sp>
        <p:nvSpPr>
          <p:cNvPr id="107" name="正方形/長方形 106">
            <a:extLst>
              <a:ext uri="{FF2B5EF4-FFF2-40B4-BE49-F238E27FC236}">
                <a16:creationId xmlns:a16="http://schemas.microsoft.com/office/drawing/2014/main" id="{A2468B63-D3B2-4AD8-A459-054A7DDC0887}"/>
              </a:ext>
            </a:extLst>
          </p:cNvPr>
          <p:cNvSpPr/>
          <p:nvPr/>
        </p:nvSpPr>
        <p:spPr bwMode="gray">
          <a:xfrm>
            <a:off x="4573904" y="2173257"/>
            <a:ext cx="4664064" cy="214099"/>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事業の効果・費用</a:t>
            </a:r>
          </a:p>
        </p:txBody>
      </p:sp>
      <p:sp>
        <p:nvSpPr>
          <p:cNvPr id="108" name="正方形/長方形 107">
            <a:extLst>
              <a:ext uri="{FF2B5EF4-FFF2-40B4-BE49-F238E27FC236}">
                <a16:creationId xmlns:a16="http://schemas.microsoft.com/office/drawing/2014/main" id="{10C60A6A-2C9E-485A-8201-8292969E1ECE}"/>
              </a:ext>
            </a:extLst>
          </p:cNvPr>
          <p:cNvSpPr/>
          <p:nvPr/>
        </p:nvSpPr>
        <p:spPr bwMode="gray">
          <a:xfrm>
            <a:off x="4573904" y="2391256"/>
            <a:ext cx="4664064" cy="830769"/>
          </a:xfrm>
          <a:prstGeom prst="rect">
            <a:avLst/>
          </a:prstGeom>
          <a:noFill/>
          <a:ln w="12700" algn="ctr">
            <a:solidFill>
              <a:srgbClr val="268BA6"/>
            </a:solidFill>
            <a:miter lim="800000"/>
            <a:headEnd/>
            <a:tailEnd/>
          </a:ln>
        </p:spPr>
        <p:txBody>
          <a:bodyPr rot="0" spcFirstLastPara="0" vertOverflow="overflow" horzOverflow="overflow" vert="horz" wrap="square" lIns="33231" tIns="33231" rIns="33231" bIns="33231" numCol="1" spcCol="0" rtlCol="0" fromWordArt="0" anchor="ctr" anchorCtr="0" forceAA="0" compatLnSpc="1">
            <a:prstTxWarp prst="textNoShape">
              <a:avLst/>
            </a:prstTxWarp>
            <a:noAutofit/>
          </a:bodyPr>
          <a:lstStyle/>
          <a:p>
            <a:pPr marL="158251" marR="0" lvl="0" indent="-158251" algn="l" defTabSz="844007" rtl="0" eaLnBrk="1" fontAlgn="base" latinLnBrk="0" hangingPunct="1">
              <a:lnSpc>
                <a:spcPct val="100000"/>
              </a:lnSpc>
              <a:spcBef>
                <a:spcPct val="0"/>
              </a:spcBef>
              <a:spcAft>
                <a:spcPct val="0"/>
              </a:spcAft>
              <a:buClrTx/>
              <a:buSzTx/>
              <a:buFont typeface="Arial" panose="020B0604020202020204" pitchFamily="34" charset="0"/>
              <a:buChar char="•"/>
              <a:tabLst>
                <a:tab pos="165578" algn="l"/>
              </a:tabLst>
              <a:defRPr/>
            </a:pPr>
            <a:endPar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5" name="正方形/長方形 14">
            <a:extLst>
              <a:ext uri="{FF2B5EF4-FFF2-40B4-BE49-F238E27FC236}">
                <a16:creationId xmlns:a16="http://schemas.microsoft.com/office/drawing/2014/main" id="{C591B058-F6A3-4C5F-BD84-7E5EE7C99C38}"/>
              </a:ext>
            </a:extLst>
          </p:cNvPr>
          <p:cNvSpPr/>
          <p:nvPr/>
        </p:nvSpPr>
        <p:spPr bwMode="gray">
          <a:xfrm>
            <a:off x="4673323" y="2429009"/>
            <a:ext cx="797538" cy="199385"/>
          </a:xfrm>
          <a:prstGeom prst="rect">
            <a:avLst/>
          </a:prstGeom>
          <a:solidFill>
            <a:schemeClr val="bg1">
              <a:lumMod val="75000"/>
            </a:schemeClr>
          </a:solid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再エネ導入</a:t>
            </a:r>
          </a:p>
        </p:txBody>
      </p:sp>
      <p:sp>
        <p:nvSpPr>
          <p:cNvPr id="110" name="正方形/長方形 109">
            <a:extLst>
              <a:ext uri="{FF2B5EF4-FFF2-40B4-BE49-F238E27FC236}">
                <a16:creationId xmlns:a16="http://schemas.microsoft.com/office/drawing/2014/main" id="{38169E36-71BF-4CF9-9F85-D3908794C2A9}"/>
              </a:ext>
            </a:extLst>
          </p:cNvPr>
          <p:cNvSpPr/>
          <p:nvPr/>
        </p:nvSpPr>
        <p:spPr bwMode="gray">
          <a:xfrm>
            <a:off x="4673323" y="2628393"/>
            <a:ext cx="797538" cy="531692"/>
          </a:xfrm>
          <a:prstGeom prst="rect">
            <a:avLst/>
          </a:prstGeom>
          <a:no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a:t>
            </a:r>
            <a:r>
              <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kW</a:t>
            </a:r>
          </a:p>
        </p:txBody>
      </p:sp>
      <p:sp>
        <p:nvSpPr>
          <p:cNvPr id="112" name="正方形/長方形 111">
            <a:extLst>
              <a:ext uri="{FF2B5EF4-FFF2-40B4-BE49-F238E27FC236}">
                <a16:creationId xmlns:a16="http://schemas.microsoft.com/office/drawing/2014/main" id="{43D54134-0C41-4A05-A912-7A5393D4BAAE}"/>
              </a:ext>
            </a:extLst>
          </p:cNvPr>
          <p:cNvSpPr/>
          <p:nvPr/>
        </p:nvSpPr>
        <p:spPr bwMode="gray">
          <a:xfrm>
            <a:off x="5570280" y="2634099"/>
            <a:ext cx="797538" cy="531692"/>
          </a:xfrm>
          <a:prstGeom prst="rect">
            <a:avLst/>
          </a:prstGeom>
          <a:no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〇〇</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ctr" defTabSz="844007" rtl="0" eaLnBrk="1" fontAlgn="base" latinLnBrk="0" hangingPunct="1">
              <a:lnSpc>
                <a:spcPct val="100000"/>
              </a:lnSpc>
              <a:spcBef>
                <a:spcPct val="0"/>
              </a:spcBef>
              <a:spcAft>
                <a:spcPct val="0"/>
              </a:spcAft>
              <a:buClrTx/>
              <a:buSzTx/>
              <a:buFontTx/>
              <a:buNone/>
              <a:tabLst/>
              <a:defRPr/>
            </a:pPr>
            <a:r>
              <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t-CO2</a:t>
            </a:r>
          </a:p>
        </p:txBody>
      </p:sp>
      <p:sp>
        <p:nvSpPr>
          <p:cNvPr id="133" name="正方形/長方形 132">
            <a:extLst>
              <a:ext uri="{FF2B5EF4-FFF2-40B4-BE49-F238E27FC236}">
                <a16:creationId xmlns:a16="http://schemas.microsoft.com/office/drawing/2014/main" id="{951A0F47-5F45-417F-A6D2-35C99C0DC5A3}"/>
              </a:ext>
            </a:extLst>
          </p:cNvPr>
          <p:cNvSpPr/>
          <p:nvPr/>
        </p:nvSpPr>
        <p:spPr bwMode="gray">
          <a:xfrm>
            <a:off x="5570280" y="2434715"/>
            <a:ext cx="797538" cy="199385"/>
          </a:xfrm>
          <a:prstGeom prst="rect">
            <a:avLst/>
          </a:prstGeom>
          <a:solidFill>
            <a:schemeClr val="bg1">
              <a:lumMod val="75000"/>
            </a:schemeClr>
          </a:solid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en-US" altLang="ja-JP"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CO2</a:t>
            </a: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削減</a:t>
            </a:r>
          </a:p>
        </p:txBody>
      </p:sp>
      <p:sp>
        <p:nvSpPr>
          <p:cNvPr id="136" name="正方形/長方形 135">
            <a:extLst>
              <a:ext uri="{FF2B5EF4-FFF2-40B4-BE49-F238E27FC236}">
                <a16:creationId xmlns:a16="http://schemas.microsoft.com/office/drawing/2014/main" id="{F3B48A72-7716-4CCB-A5BA-F32BCD5B95BE}"/>
              </a:ext>
            </a:extLst>
          </p:cNvPr>
          <p:cNvSpPr/>
          <p:nvPr/>
        </p:nvSpPr>
        <p:spPr bwMode="gray">
          <a:xfrm>
            <a:off x="6510260" y="2434715"/>
            <a:ext cx="797538" cy="199385"/>
          </a:xfrm>
          <a:prstGeom prst="rect">
            <a:avLst/>
          </a:prstGeom>
          <a:solidFill>
            <a:schemeClr val="bg1">
              <a:lumMod val="75000"/>
            </a:schemeClr>
          </a:solid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事業費</a:t>
            </a:r>
          </a:p>
        </p:txBody>
      </p:sp>
      <p:sp>
        <p:nvSpPr>
          <p:cNvPr id="137" name="正方形/長方形 136">
            <a:extLst>
              <a:ext uri="{FF2B5EF4-FFF2-40B4-BE49-F238E27FC236}">
                <a16:creationId xmlns:a16="http://schemas.microsoft.com/office/drawing/2014/main" id="{EEF69386-6913-4413-98C3-DF30416460FC}"/>
              </a:ext>
            </a:extLst>
          </p:cNvPr>
          <p:cNvSpPr/>
          <p:nvPr/>
        </p:nvSpPr>
        <p:spPr bwMode="gray">
          <a:xfrm>
            <a:off x="6510259" y="2634099"/>
            <a:ext cx="797538" cy="531692"/>
          </a:xfrm>
          <a:prstGeom prst="rect">
            <a:avLst/>
          </a:prstGeom>
          <a:no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dirty="0">
                <a:solidFill>
                  <a:prstClr val="black"/>
                </a:solidFill>
                <a:latin typeface="Meiryo UI" panose="020B0604030504040204" pitchFamily="50" charset="-128"/>
                <a:ea typeface="Meiryo UI" panose="020B0604030504040204" pitchFamily="50" charset="-128"/>
              </a:rPr>
              <a:t>〇</a:t>
            </a:r>
            <a:r>
              <a:rPr kumimoji="1" lang="en-US" altLang="ja-JP" sz="1100" dirty="0">
                <a:solidFill>
                  <a:prstClr val="black"/>
                </a:solidFill>
                <a:latin typeface="Meiryo UI" panose="020B0604030504040204" pitchFamily="50" charset="-128"/>
                <a:ea typeface="Meiryo UI" panose="020B0604030504040204" pitchFamily="50" charset="-128"/>
              </a:rPr>
              <a:t>.</a:t>
            </a:r>
            <a:r>
              <a:rPr kumimoji="1" lang="ja-JP" altLang="en-US" sz="1100" dirty="0">
                <a:solidFill>
                  <a:prstClr val="black"/>
                </a:solidFill>
                <a:latin typeface="Meiryo UI" panose="020B0604030504040204" pitchFamily="50" charset="-128"/>
                <a:ea typeface="Meiryo UI" panose="020B0604030504040204" pitchFamily="50" charset="-128"/>
              </a:rPr>
              <a:t>〇</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億円</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38" name="正方形/長方形 137">
            <a:extLst>
              <a:ext uri="{FF2B5EF4-FFF2-40B4-BE49-F238E27FC236}">
                <a16:creationId xmlns:a16="http://schemas.microsoft.com/office/drawing/2014/main" id="{67FEDDC8-0E39-4964-A1AD-32D93438B7FF}"/>
              </a:ext>
            </a:extLst>
          </p:cNvPr>
          <p:cNvSpPr/>
          <p:nvPr/>
        </p:nvSpPr>
        <p:spPr bwMode="gray">
          <a:xfrm>
            <a:off x="7450238" y="2434715"/>
            <a:ext cx="797538" cy="199385"/>
          </a:xfrm>
          <a:prstGeom prst="rect">
            <a:avLst/>
          </a:prstGeom>
          <a:solidFill>
            <a:schemeClr val="bg1">
              <a:lumMod val="75000"/>
            </a:schemeClr>
          </a:solid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交付金額</a:t>
            </a:r>
          </a:p>
        </p:txBody>
      </p:sp>
      <p:sp>
        <p:nvSpPr>
          <p:cNvPr id="139" name="正方形/長方形 138">
            <a:extLst>
              <a:ext uri="{FF2B5EF4-FFF2-40B4-BE49-F238E27FC236}">
                <a16:creationId xmlns:a16="http://schemas.microsoft.com/office/drawing/2014/main" id="{463B949E-C1AE-41A0-9698-7F0BEF3F2D9D}"/>
              </a:ext>
            </a:extLst>
          </p:cNvPr>
          <p:cNvSpPr/>
          <p:nvPr/>
        </p:nvSpPr>
        <p:spPr bwMode="gray">
          <a:xfrm>
            <a:off x="7450238" y="2634099"/>
            <a:ext cx="797538" cy="531692"/>
          </a:xfrm>
          <a:prstGeom prst="rect">
            <a:avLst/>
          </a:prstGeom>
          <a:no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lvl="0" algn="ctr" defTabSz="844007">
              <a:defRPr/>
            </a:pPr>
            <a:r>
              <a:rPr kumimoji="1" lang="ja-JP" altLang="en-US" sz="1100" dirty="0">
                <a:solidFill>
                  <a:prstClr val="black"/>
                </a:solidFill>
                <a:latin typeface="Meiryo UI" panose="020B0604030504040204" pitchFamily="50" charset="-128"/>
                <a:ea typeface="Meiryo UI" panose="020B0604030504040204" pitchFamily="50" charset="-128"/>
              </a:rPr>
              <a:t>〇</a:t>
            </a:r>
            <a:r>
              <a:rPr kumimoji="1" lang="en-US" altLang="ja-JP" sz="1100" dirty="0">
                <a:solidFill>
                  <a:prstClr val="black"/>
                </a:solidFill>
                <a:latin typeface="Meiryo UI" panose="020B0604030504040204" pitchFamily="50" charset="-128"/>
                <a:ea typeface="Meiryo UI" panose="020B0604030504040204" pitchFamily="50" charset="-128"/>
              </a:rPr>
              <a:t>.</a:t>
            </a:r>
            <a:r>
              <a:rPr kumimoji="1" lang="ja-JP" altLang="en-US" sz="1100" dirty="0">
                <a:solidFill>
                  <a:prstClr val="black"/>
                </a:solidFill>
                <a:latin typeface="Meiryo UI" panose="020B0604030504040204" pitchFamily="50" charset="-128"/>
                <a:ea typeface="Meiryo UI" panose="020B0604030504040204" pitchFamily="50" charset="-128"/>
              </a:rPr>
              <a:t>〇</a:t>
            </a:r>
            <a:r>
              <a:rPr kumimoji="1" lang="ja-JP" altLang="en-US"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億円</a:t>
            </a:r>
            <a:endParaRPr kumimoji="1" lang="en-US" altLang="ja-JP" sz="11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40" name="正方形/長方形 139">
            <a:extLst>
              <a:ext uri="{FF2B5EF4-FFF2-40B4-BE49-F238E27FC236}">
                <a16:creationId xmlns:a16="http://schemas.microsoft.com/office/drawing/2014/main" id="{F9BD1638-1EFE-454A-8E20-0F9C45966807}"/>
              </a:ext>
            </a:extLst>
          </p:cNvPr>
          <p:cNvSpPr/>
          <p:nvPr/>
        </p:nvSpPr>
        <p:spPr bwMode="gray">
          <a:xfrm>
            <a:off x="8390217" y="2434715"/>
            <a:ext cx="797538" cy="199385"/>
          </a:xfrm>
          <a:prstGeom prst="rect">
            <a:avLst/>
          </a:prstGeom>
          <a:solidFill>
            <a:schemeClr val="bg1">
              <a:lumMod val="75000"/>
            </a:schemeClr>
          </a:solid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計画期間</a:t>
            </a:r>
          </a:p>
        </p:txBody>
      </p:sp>
      <p:sp>
        <p:nvSpPr>
          <p:cNvPr id="141" name="正方形/長方形 140">
            <a:extLst>
              <a:ext uri="{FF2B5EF4-FFF2-40B4-BE49-F238E27FC236}">
                <a16:creationId xmlns:a16="http://schemas.microsoft.com/office/drawing/2014/main" id="{47889146-489A-4B96-9010-099A90668E7B}"/>
              </a:ext>
            </a:extLst>
          </p:cNvPr>
          <p:cNvSpPr/>
          <p:nvPr/>
        </p:nvSpPr>
        <p:spPr bwMode="gray">
          <a:xfrm>
            <a:off x="8390217" y="2634099"/>
            <a:ext cx="797538" cy="531692"/>
          </a:xfrm>
          <a:prstGeom prst="rect">
            <a:avLst/>
          </a:prstGeom>
          <a:noFill/>
          <a:ln w="12700" algn="ctr">
            <a:solidFill>
              <a:schemeClr val="bg1">
                <a:lumMod val="75000"/>
              </a:schemeClr>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令和</a:t>
            </a:r>
            <a:r>
              <a:rPr kumimoji="1" lang="ja-JP" altLang="en-US" sz="1100">
                <a:solidFill>
                  <a:prstClr val="black"/>
                </a:solidFill>
                <a:latin typeface="Meiryo UI" panose="020B0604030504040204" pitchFamily="50" charset="-128"/>
                <a:ea typeface="Meiryo UI" panose="020B0604030504040204" pitchFamily="50" charset="-128"/>
              </a:rPr>
              <a:t>〇</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年度</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令和</a:t>
            </a:r>
            <a:r>
              <a:rPr kumimoji="1" lang="ja-JP" altLang="en-US" sz="1100">
                <a:solidFill>
                  <a:prstClr val="black"/>
                </a:solidFill>
                <a:latin typeface="Meiryo UI" panose="020B0604030504040204" pitchFamily="50" charset="-128"/>
                <a:ea typeface="Meiryo UI" panose="020B0604030504040204" pitchFamily="50" charset="-128"/>
              </a:rPr>
              <a:t>〇</a:t>
            </a:r>
            <a:r>
              <a:rPr kumimoji="1" lang="ja-JP" altLang="en-US"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年度</a:t>
            </a:r>
            <a:endParaRPr kumimoji="1" lang="en-US" altLang="ja-JP" sz="11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70" name="正方形/長方形 169">
            <a:extLst>
              <a:ext uri="{FF2B5EF4-FFF2-40B4-BE49-F238E27FC236}">
                <a16:creationId xmlns:a16="http://schemas.microsoft.com/office/drawing/2014/main" id="{FE6D8000-C43A-4E3D-AFA0-EF33DCCBF69E}"/>
              </a:ext>
            </a:extLst>
          </p:cNvPr>
          <p:cNvSpPr/>
          <p:nvPr/>
        </p:nvSpPr>
        <p:spPr bwMode="gray">
          <a:xfrm>
            <a:off x="4573904" y="3295879"/>
            <a:ext cx="4664064" cy="214098"/>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200" b="1" dirty="0">
                <a:solidFill>
                  <a:prstClr val="white"/>
                </a:solidFill>
                <a:latin typeface="Meiryo UI" panose="020B0604030504040204" pitchFamily="50" charset="-128"/>
                <a:ea typeface="Meiryo UI" panose="020B0604030504040204" pitchFamily="50" charset="-128"/>
              </a:rPr>
              <a:t>導入設備</a:t>
            </a:r>
            <a:endPar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endParaRPr>
          </a:p>
        </p:txBody>
      </p:sp>
      <p:sp>
        <p:nvSpPr>
          <p:cNvPr id="173" name="正方形/長方形 172">
            <a:extLst>
              <a:ext uri="{FF2B5EF4-FFF2-40B4-BE49-F238E27FC236}">
                <a16:creationId xmlns:a16="http://schemas.microsoft.com/office/drawing/2014/main" id="{8AFB498E-0B4C-4583-87F8-7F2ED9C05995}"/>
              </a:ext>
            </a:extLst>
          </p:cNvPr>
          <p:cNvSpPr/>
          <p:nvPr/>
        </p:nvSpPr>
        <p:spPr bwMode="gray">
          <a:xfrm>
            <a:off x="4573904" y="3516655"/>
            <a:ext cx="4664064" cy="1573194"/>
          </a:xfrm>
          <a:prstGeom prst="rect">
            <a:avLst/>
          </a:prstGeom>
          <a:noFill/>
          <a:ln w="12700" algn="ctr">
            <a:solidFill>
              <a:srgbClr val="268BA6"/>
            </a:solidFill>
            <a:miter lim="800000"/>
            <a:headEnd/>
            <a:tailEnd/>
          </a:ln>
        </p:spPr>
        <p:txBody>
          <a:bodyPr rot="0" spcFirstLastPara="0" vertOverflow="overflow" horzOverflow="overflow" vert="horz" wrap="square" lIns="33231" tIns="33231" rIns="33231" bIns="33231" numCol="1" spcCol="0" rtlCol="0" fromWordArt="0" anchor="ctr" anchorCtr="0" forceAA="0" compatLnSpc="1">
            <a:prstTxWarp prst="textNoShape">
              <a:avLst/>
            </a:prstTxWarp>
            <a:noAutofit/>
          </a:bodyPr>
          <a:lstStyle/>
          <a:p>
            <a:pPr marL="158251" marR="0" lvl="0" indent="-158251" algn="l" defTabSz="844007" rtl="0" eaLnBrk="1" fontAlgn="base" latinLnBrk="0" hangingPunct="1">
              <a:lnSpc>
                <a:spcPct val="100000"/>
              </a:lnSpc>
              <a:spcBef>
                <a:spcPct val="0"/>
              </a:spcBef>
              <a:spcAft>
                <a:spcPct val="0"/>
              </a:spcAft>
              <a:buClrTx/>
              <a:buSzTx/>
              <a:buFont typeface="Arial" panose="020B0604020202020204" pitchFamily="34" charset="0"/>
              <a:buChar char="•"/>
              <a:tabLst>
                <a:tab pos="165578" algn="l"/>
              </a:tabLst>
              <a:defRPr/>
            </a:pPr>
            <a:endParaRPr kumimoji="1" lang="ja-JP" altLang="en-US" sz="110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58" name="正方形/長方形 57">
            <a:extLst>
              <a:ext uri="{FF2B5EF4-FFF2-40B4-BE49-F238E27FC236}">
                <a16:creationId xmlns:a16="http://schemas.microsoft.com/office/drawing/2014/main" id="{B767FD5F-AF50-C953-FA4F-F49BA86EBF61}"/>
              </a:ext>
            </a:extLst>
          </p:cNvPr>
          <p:cNvSpPr/>
          <p:nvPr/>
        </p:nvSpPr>
        <p:spPr bwMode="gray">
          <a:xfrm>
            <a:off x="704527" y="1004004"/>
            <a:ext cx="8533440" cy="1077760"/>
          </a:xfrm>
          <a:prstGeom prst="rect">
            <a:avLst/>
          </a:prstGeom>
          <a:noFill/>
          <a:ln w="12700" algn="ctr">
            <a:solidFill>
              <a:srgbClr val="268BA6"/>
            </a:solidFill>
            <a:miter lim="800000"/>
            <a:headEnd/>
            <a:tailEnd/>
          </a:ln>
        </p:spPr>
        <p:txBody>
          <a:bodyPr rot="0" spcFirstLastPara="0" vertOverflow="overflow" horzOverflow="overflow" vert="horz" wrap="square" lIns="0" tIns="33231" rIns="0" bIns="33231" numCol="1" spcCol="0" rtlCol="0" fromWordArt="0" anchor="ctr" anchorCtr="0" forceAA="0" compatLnSpc="1">
            <a:prstTxWarp prst="textNoShape">
              <a:avLst/>
            </a:prstTxWarp>
            <a:noAutofit/>
          </a:bodyPr>
          <a:lstStyle/>
          <a:p>
            <a:pPr marL="92075" indent="144000">
              <a:lnSpc>
                <a:spcPts val="1500"/>
              </a:lnSpc>
              <a:spcBef>
                <a:spcPts val="300"/>
              </a:spcBef>
              <a:tabLst>
                <a:tab pos="268288" algn="l"/>
              </a:tabLst>
              <a:defRPr/>
            </a:pPr>
            <a:endParaRPr kumimoji="0" lang="en-US" altLang="ja-JP" sz="1200" b="0" i="0" u="none" strike="noStrike" kern="100" cap="none" spc="0" normalizeH="0" baseline="0" noProof="0" dirty="0">
              <a:ln>
                <a:noFill/>
              </a:ln>
              <a:solidFill>
                <a:prstClr val="black"/>
              </a:solidFill>
              <a:effectLst/>
              <a:highlight>
                <a:srgbClr val="C0C0C0"/>
              </a:highlight>
              <a:uLnTx/>
              <a:uFillTx/>
              <a:latin typeface="Meiryo UI" panose="020B0604030504040204" pitchFamily="50" charset="-128"/>
              <a:ea typeface="Meiryo UI" panose="020B0604030504040204" pitchFamily="50" charset="-128"/>
              <a:cs typeface="Times New Roman" panose="02020603050405020304" pitchFamily="18" charset="0"/>
            </a:endParaRPr>
          </a:p>
        </p:txBody>
      </p:sp>
      <p:cxnSp>
        <p:nvCxnSpPr>
          <p:cNvPr id="36" name="直線コネクタ 35">
            <a:extLst>
              <a:ext uri="{FF2B5EF4-FFF2-40B4-BE49-F238E27FC236}">
                <a16:creationId xmlns:a16="http://schemas.microsoft.com/office/drawing/2014/main" id="{B2D18C57-8DDB-4565-BD17-7F193B947900}"/>
              </a:ext>
            </a:extLst>
          </p:cNvPr>
          <p:cNvCxnSpPr>
            <a:cxnSpLocks/>
          </p:cNvCxnSpPr>
          <p:nvPr/>
        </p:nvCxnSpPr>
        <p:spPr bwMode="gray">
          <a:xfrm>
            <a:off x="711681" y="5019212"/>
            <a:ext cx="3762802" cy="8719"/>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37" name="正方形/長方形 36">
            <a:extLst>
              <a:ext uri="{FF2B5EF4-FFF2-40B4-BE49-F238E27FC236}">
                <a16:creationId xmlns:a16="http://schemas.microsoft.com/office/drawing/2014/main" id="{BC21D8FA-0D0A-4133-AA25-098EAA348CA2}"/>
              </a:ext>
            </a:extLst>
          </p:cNvPr>
          <p:cNvSpPr/>
          <p:nvPr/>
        </p:nvSpPr>
        <p:spPr bwMode="gray">
          <a:xfrm>
            <a:off x="703427" y="4799856"/>
            <a:ext cx="2244584" cy="210343"/>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取組</a:t>
            </a:r>
          </a:p>
        </p:txBody>
      </p:sp>
      <p:sp>
        <p:nvSpPr>
          <p:cNvPr id="44" name="正方形/長方形 43">
            <a:extLst>
              <a:ext uri="{FF2B5EF4-FFF2-40B4-BE49-F238E27FC236}">
                <a16:creationId xmlns:a16="http://schemas.microsoft.com/office/drawing/2014/main" id="{5749F0A8-5089-421C-96F1-635AEB7D5DB0}"/>
              </a:ext>
            </a:extLst>
          </p:cNvPr>
          <p:cNvSpPr/>
          <p:nvPr/>
        </p:nvSpPr>
        <p:spPr bwMode="gray">
          <a:xfrm>
            <a:off x="2958251" y="4785791"/>
            <a:ext cx="759656" cy="224408"/>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規模</a:t>
            </a:r>
          </a:p>
        </p:txBody>
      </p:sp>
      <p:sp>
        <p:nvSpPr>
          <p:cNvPr id="30" name="正方形/長方形 29">
            <a:extLst>
              <a:ext uri="{FF2B5EF4-FFF2-40B4-BE49-F238E27FC236}">
                <a16:creationId xmlns:a16="http://schemas.microsoft.com/office/drawing/2014/main" id="{441F30E8-FF39-4EC9-8371-55C717CC6268}"/>
              </a:ext>
            </a:extLst>
          </p:cNvPr>
          <p:cNvSpPr/>
          <p:nvPr/>
        </p:nvSpPr>
        <p:spPr bwMode="gray">
          <a:xfrm>
            <a:off x="2958251" y="5049493"/>
            <a:ext cx="759656" cy="395731"/>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カ所</a:t>
            </a: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〇〇</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kW</a:t>
            </a:r>
          </a:p>
        </p:txBody>
      </p:sp>
      <p:sp>
        <p:nvSpPr>
          <p:cNvPr id="32" name="正方形/長方形 31">
            <a:extLst>
              <a:ext uri="{FF2B5EF4-FFF2-40B4-BE49-F238E27FC236}">
                <a16:creationId xmlns:a16="http://schemas.microsoft.com/office/drawing/2014/main" id="{D3A9613D-40C2-4F65-A807-3FDB9D7F20B3}"/>
              </a:ext>
            </a:extLst>
          </p:cNvPr>
          <p:cNvSpPr/>
          <p:nvPr/>
        </p:nvSpPr>
        <p:spPr bwMode="gray">
          <a:xfrm>
            <a:off x="3105289" y="2806355"/>
            <a:ext cx="627916" cy="288000"/>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33" name="正方形/長方形 32">
            <a:extLst>
              <a:ext uri="{FF2B5EF4-FFF2-40B4-BE49-F238E27FC236}">
                <a16:creationId xmlns:a16="http://schemas.microsoft.com/office/drawing/2014/main" id="{17F728DA-0F95-4083-AF14-1466CB8991F3}"/>
              </a:ext>
            </a:extLst>
          </p:cNvPr>
          <p:cNvSpPr/>
          <p:nvPr/>
        </p:nvSpPr>
        <p:spPr bwMode="gray">
          <a:xfrm>
            <a:off x="2949580" y="6026833"/>
            <a:ext cx="764425" cy="565650"/>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〇カ所</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34" name="正方形/長方形 33">
            <a:extLst>
              <a:ext uri="{FF2B5EF4-FFF2-40B4-BE49-F238E27FC236}">
                <a16:creationId xmlns:a16="http://schemas.microsoft.com/office/drawing/2014/main" id="{942168C6-00B2-40A1-9786-EFBF14B0D137}"/>
              </a:ext>
            </a:extLst>
          </p:cNvPr>
          <p:cNvSpPr/>
          <p:nvPr/>
        </p:nvSpPr>
        <p:spPr bwMode="gray">
          <a:xfrm>
            <a:off x="724284" y="6019779"/>
            <a:ext cx="2215054" cy="565651"/>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35" name="正方形/長方形 34">
            <a:extLst>
              <a:ext uri="{FF2B5EF4-FFF2-40B4-BE49-F238E27FC236}">
                <a16:creationId xmlns:a16="http://schemas.microsoft.com/office/drawing/2014/main" id="{A03BDE47-D4B8-4A59-BC56-D599BD0F28A4}"/>
              </a:ext>
            </a:extLst>
          </p:cNvPr>
          <p:cNvSpPr/>
          <p:nvPr/>
        </p:nvSpPr>
        <p:spPr bwMode="gray">
          <a:xfrm>
            <a:off x="724283" y="5035517"/>
            <a:ext cx="2302323" cy="400990"/>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39" name="正方形/長方形 38">
            <a:extLst>
              <a:ext uri="{FF2B5EF4-FFF2-40B4-BE49-F238E27FC236}">
                <a16:creationId xmlns:a16="http://schemas.microsoft.com/office/drawing/2014/main" id="{6084A13B-A4B3-410F-8408-127713EFE16B}"/>
              </a:ext>
            </a:extLst>
          </p:cNvPr>
          <p:cNvSpPr/>
          <p:nvPr/>
        </p:nvSpPr>
        <p:spPr bwMode="gray">
          <a:xfrm>
            <a:off x="765102" y="4584915"/>
            <a:ext cx="2302323" cy="648000"/>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 typeface="Wingdings 2" pitchFamily="18" charset="2"/>
              <a:buNone/>
              <a:tabLst/>
              <a:defRPr/>
            </a:pP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40" name="正方形/長方形 39">
            <a:extLst>
              <a:ext uri="{FF2B5EF4-FFF2-40B4-BE49-F238E27FC236}">
                <a16:creationId xmlns:a16="http://schemas.microsoft.com/office/drawing/2014/main" id="{55BCE39C-944C-42F6-ACC8-10D374A3FF76}"/>
              </a:ext>
            </a:extLst>
          </p:cNvPr>
          <p:cNvSpPr/>
          <p:nvPr/>
        </p:nvSpPr>
        <p:spPr bwMode="gray">
          <a:xfrm>
            <a:off x="732864" y="3041427"/>
            <a:ext cx="2302323" cy="466377"/>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42" name="正方形/長方形 41">
            <a:extLst>
              <a:ext uri="{FF2B5EF4-FFF2-40B4-BE49-F238E27FC236}">
                <a16:creationId xmlns:a16="http://schemas.microsoft.com/office/drawing/2014/main" id="{F4FB49DD-E55A-426C-8B9D-FAC2569B4FDE}"/>
              </a:ext>
            </a:extLst>
          </p:cNvPr>
          <p:cNvSpPr/>
          <p:nvPr/>
        </p:nvSpPr>
        <p:spPr bwMode="gray">
          <a:xfrm>
            <a:off x="2962153" y="3051100"/>
            <a:ext cx="771052" cy="44062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〇件</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cxnSp>
        <p:nvCxnSpPr>
          <p:cNvPr id="47" name="直線コネクタ 46">
            <a:extLst>
              <a:ext uri="{FF2B5EF4-FFF2-40B4-BE49-F238E27FC236}">
                <a16:creationId xmlns:a16="http://schemas.microsoft.com/office/drawing/2014/main" id="{AFB057BE-4A96-4B7B-84F2-C64758CD2FE4}"/>
              </a:ext>
            </a:extLst>
          </p:cNvPr>
          <p:cNvCxnSpPr>
            <a:cxnSpLocks/>
          </p:cNvCxnSpPr>
          <p:nvPr/>
        </p:nvCxnSpPr>
        <p:spPr bwMode="gray">
          <a:xfrm flipH="1">
            <a:off x="704528" y="5445224"/>
            <a:ext cx="3762000"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48" name="正方形/長方形 47">
            <a:extLst>
              <a:ext uri="{FF2B5EF4-FFF2-40B4-BE49-F238E27FC236}">
                <a16:creationId xmlns:a16="http://schemas.microsoft.com/office/drawing/2014/main" id="{3C4077A1-848D-46E5-87DD-ADC454612BB6}"/>
              </a:ext>
            </a:extLst>
          </p:cNvPr>
          <p:cNvSpPr/>
          <p:nvPr/>
        </p:nvSpPr>
        <p:spPr bwMode="gray">
          <a:xfrm>
            <a:off x="729345" y="2628258"/>
            <a:ext cx="2302323" cy="413170"/>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49" name="正方形/長方形 48">
            <a:extLst>
              <a:ext uri="{FF2B5EF4-FFF2-40B4-BE49-F238E27FC236}">
                <a16:creationId xmlns:a16="http://schemas.microsoft.com/office/drawing/2014/main" id="{BA9607D0-A48A-44BD-9A2E-755322C08827}"/>
              </a:ext>
            </a:extLst>
          </p:cNvPr>
          <p:cNvSpPr/>
          <p:nvPr/>
        </p:nvSpPr>
        <p:spPr bwMode="gray">
          <a:xfrm>
            <a:off x="2953447" y="2640660"/>
            <a:ext cx="764460" cy="398759"/>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〇件</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〇〇</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kW</a:t>
            </a:r>
          </a:p>
        </p:txBody>
      </p:sp>
      <p:sp>
        <p:nvSpPr>
          <p:cNvPr id="2" name="正方形/長方形 1">
            <a:extLst>
              <a:ext uri="{FF2B5EF4-FFF2-40B4-BE49-F238E27FC236}">
                <a16:creationId xmlns:a16="http://schemas.microsoft.com/office/drawing/2014/main" id="{E5DB999A-6DF3-D166-EAE2-BD6A1435FB09}"/>
              </a:ext>
            </a:extLst>
          </p:cNvPr>
          <p:cNvSpPr/>
          <p:nvPr/>
        </p:nvSpPr>
        <p:spPr bwMode="gray">
          <a:xfrm>
            <a:off x="704528" y="2173257"/>
            <a:ext cx="3771056" cy="221580"/>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　事業の概要（民間）</a:t>
            </a:r>
          </a:p>
        </p:txBody>
      </p:sp>
      <p:sp>
        <p:nvSpPr>
          <p:cNvPr id="3" name="正方形/長方形 2">
            <a:extLst>
              <a:ext uri="{FF2B5EF4-FFF2-40B4-BE49-F238E27FC236}">
                <a16:creationId xmlns:a16="http://schemas.microsoft.com/office/drawing/2014/main" id="{AF2042C4-7690-54B5-DC15-4A36D325D2C5}"/>
              </a:ext>
            </a:extLst>
          </p:cNvPr>
          <p:cNvSpPr/>
          <p:nvPr/>
        </p:nvSpPr>
        <p:spPr bwMode="gray">
          <a:xfrm>
            <a:off x="704527" y="2390562"/>
            <a:ext cx="3769957" cy="4194871"/>
          </a:xfrm>
          <a:prstGeom prst="rect">
            <a:avLst/>
          </a:prstGeom>
          <a:noFill/>
          <a:ln w="12700" algn="ctr">
            <a:solidFill>
              <a:srgbClr val="268BA6"/>
            </a:solidFill>
            <a:miter lim="800000"/>
            <a:headEnd/>
            <a:tailEnd/>
          </a:ln>
        </p:spPr>
        <p:txBody>
          <a:bodyPr rot="0" spcFirstLastPara="0" vertOverflow="overflow" horzOverflow="overflow" vert="horz" wrap="square" lIns="33231" tIns="33231" rIns="33231" bIns="33231" numCol="1" spcCol="0" rtlCol="0" fromWordArt="0" anchor="ctr" anchorCtr="0" forceAA="0" compatLnSpc="1">
            <a:prstTxWarp prst="textNoShape">
              <a:avLst/>
            </a:prstTxWarp>
            <a:noAutofit/>
          </a:bodyPr>
          <a:lstStyle/>
          <a:p>
            <a:pPr marL="0" marR="0" lvl="0" indent="0" algn="l" defTabSz="844007" rtl="0" eaLnBrk="1" fontAlgn="base" latinLnBrk="0" hangingPunct="1">
              <a:lnSpc>
                <a:spcPct val="100000"/>
              </a:lnSpc>
              <a:spcBef>
                <a:spcPct val="0"/>
              </a:spcBef>
              <a:spcAft>
                <a:spcPct val="0"/>
              </a:spcAft>
              <a:buClrTx/>
              <a:buSzTx/>
              <a:buFontTx/>
              <a:buNone/>
              <a:tabLst>
                <a:tab pos="165578" algn="l"/>
              </a:tabLst>
              <a:defRPr/>
            </a:pPr>
            <a:endParaRPr kumimoji="1" lang="ja-JP" altLang="en-US" sz="10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cxnSp>
        <p:nvCxnSpPr>
          <p:cNvPr id="5" name="直線コネクタ 4">
            <a:extLst>
              <a:ext uri="{FF2B5EF4-FFF2-40B4-BE49-F238E27FC236}">
                <a16:creationId xmlns:a16="http://schemas.microsoft.com/office/drawing/2014/main" id="{B6152953-7D9E-6464-F7A6-A61CD43C1222}"/>
              </a:ext>
            </a:extLst>
          </p:cNvPr>
          <p:cNvCxnSpPr>
            <a:cxnSpLocks/>
          </p:cNvCxnSpPr>
          <p:nvPr/>
        </p:nvCxnSpPr>
        <p:spPr bwMode="gray">
          <a:xfrm>
            <a:off x="711250" y="2635573"/>
            <a:ext cx="3763234"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正方形/長方形 6">
            <a:extLst>
              <a:ext uri="{FF2B5EF4-FFF2-40B4-BE49-F238E27FC236}">
                <a16:creationId xmlns:a16="http://schemas.microsoft.com/office/drawing/2014/main" id="{D279E7C0-2CCC-BB62-68BA-5AC2EDA34584}"/>
              </a:ext>
            </a:extLst>
          </p:cNvPr>
          <p:cNvSpPr/>
          <p:nvPr/>
        </p:nvSpPr>
        <p:spPr bwMode="gray">
          <a:xfrm>
            <a:off x="781756" y="2399694"/>
            <a:ext cx="2220584" cy="243397"/>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取組（個人）</a:t>
            </a:r>
          </a:p>
        </p:txBody>
      </p:sp>
      <p:sp>
        <p:nvSpPr>
          <p:cNvPr id="9" name="正方形/長方形 8">
            <a:extLst>
              <a:ext uri="{FF2B5EF4-FFF2-40B4-BE49-F238E27FC236}">
                <a16:creationId xmlns:a16="http://schemas.microsoft.com/office/drawing/2014/main" id="{EDBFB732-988B-35F8-94D2-0212C0FE81DC}"/>
              </a:ext>
            </a:extLst>
          </p:cNvPr>
          <p:cNvSpPr/>
          <p:nvPr/>
        </p:nvSpPr>
        <p:spPr bwMode="gray">
          <a:xfrm>
            <a:off x="2942953" y="2399694"/>
            <a:ext cx="781569" cy="237571"/>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規模</a:t>
            </a:r>
          </a:p>
        </p:txBody>
      </p:sp>
      <p:sp>
        <p:nvSpPr>
          <p:cNvPr id="55" name="正方形/長方形 54">
            <a:extLst>
              <a:ext uri="{FF2B5EF4-FFF2-40B4-BE49-F238E27FC236}">
                <a16:creationId xmlns:a16="http://schemas.microsoft.com/office/drawing/2014/main" id="{478C9144-CA79-2E4B-38CF-408C7DA1488F}"/>
              </a:ext>
            </a:extLst>
          </p:cNvPr>
          <p:cNvSpPr/>
          <p:nvPr/>
        </p:nvSpPr>
        <p:spPr bwMode="gray">
          <a:xfrm>
            <a:off x="2200647" y="2207268"/>
            <a:ext cx="792000" cy="144000"/>
          </a:xfrm>
          <a:prstGeom prst="rect">
            <a:avLst/>
          </a:prstGeom>
          <a:noFill/>
          <a:ln w="12700" algn="ctr">
            <a:solidFill>
              <a:schemeClr val="bg1"/>
            </a:solid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ctr" defTabSz="914400" rtl="0" eaLnBrk="1" fontAlgn="base" latinLnBrk="0" hangingPunct="1">
              <a:lnSpc>
                <a:spcPct val="100000"/>
              </a:lnSpc>
              <a:spcBef>
                <a:spcPct val="0"/>
              </a:spcBef>
              <a:spcAft>
                <a:spcPct val="0"/>
              </a:spcAft>
              <a:buClrTx/>
              <a:buSzTx/>
              <a:tabLst/>
              <a:defRPr/>
            </a:pPr>
            <a:r>
              <a:rPr kumimoji="1" lang="ja-JP" altLang="en-US" sz="700" b="1">
                <a:solidFill>
                  <a:schemeClr val="bg1"/>
                </a:solidFill>
                <a:latin typeface="Meiryo UI" panose="020B0604030504040204" pitchFamily="50" charset="-128"/>
                <a:ea typeface="Meiryo UI" panose="020B0604030504040204" pitchFamily="50" charset="-128"/>
              </a:rPr>
              <a:t>再エネ：〇〇</a:t>
            </a:r>
            <a:r>
              <a:rPr kumimoji="1" lang="en-US" altLang="ja-JP"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rPr>
              <a:t>kW</a:t>
            </a:r>
          </a:p>
        </p:txBody>
      </p:sp>
      <p:cxnSp>
        <p:nvCxnSpPr>
          <p:cNvPr id="16" name="直線コネクタ 15">
            <a:extLst>
              <a:ext uri="{FF2B5EF4-FFF2-40B4-BE49-F238E27FC236}">
                <a16:creationId xmlns:a16="http://schemas.microsoft.com/office/drawing/2014/main" id="{19457E6B-01D6-C79C-0CE3-7BC47FB23C18}"/>
              </a:ext>
            </a:extLst>
          </p:cNvPr>
          <p:cNvCxnSpPr>
            <a:cxnSpLocks/>
          </p:cNvCxnSpPr>
          <p:nvPr/>
        </p:nvCxnSpPr>
        <p:spPr bwMode="gray">
          <a:xfrm flipH="1">
            <a:off x="726526" y="4121009"/>
            <a:ext cx="3740002" cy="0"/>
          </a:xfrm>
          <a:prstGeom prst="line">
            <a:avLst/>
          </a:prstGeom>
          <a:ln w="12700">
            <a:solidFill>
              <a:schemeClr val="bg1">
                <a:lumMod val="6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正方形/長方形 17">
            <a:extLst>
              <a:ext uri="{FF2B5EF4-FFF2-40B4-BE49-F238E27FC236}">
                <a16:creationId xmlns:a16="http://schemas.microsoft.com/office/drawing/2014/main" id="{43351BE7-CE71-E102-9FE8-3D00872F0B07}"/>
              </a:ext>
            </a:extLst>
          </p:cNvPr>
          <p:cNvSpPr/>
          <p:nvPr/>
        </p:nvSpPr>
        <p:spPr bwMode="gray">
          <a:xfrm>
            <a:off x="2958251" y="5466336"/>
            <a:ext cx="771331" cy="544727"/>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〇カ所</a:t>
            </a:r>
            <a:endPar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19" name="正方形/長方形 18">
            <a:extLst>
              <a:ext uri="{FF2B5EF4-FFF2-40B4-BE49-F238E27FC236}">
                <a16:creationId xmlns:a16="http://schemas.microsoft.com/office/drawing/2014/main" id="{D7DAD8A3-B68E-04A1-621B-339A5851753D}"/>
              </a:ext>
            </a:extLst>
          </p:cNvPr>
          <p:cNvSpPr/>
          <p:nvPr/>
        </p:nvSpPr>
        <p:spPr bwMode="gray">
          <a:xfrm>
            <a:off x="735031" y="5436507"/>
            <a:ext cx="2206109" cy="57455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20" name="正方形/長方形 19">
            <a:extLst>
              <a:ext uri="{FF2B5EF4-FFF2-40B4-BE49-F238E27FC236}">
                <a16:creationId xmlns:a16="http://schemas.microsoft.com/office/drawing/2014/main" id="{B10C5071-0CF7-4646-64B5-98924C9A6BC2}"/>
              </a:ext>
            </a:extLst>
          </p:cNvPr>
          <p:cNvSpPr/>
          <p:nvPr/>
        </p:nvSpPr>
        <p:spPr bwMode="gray">
          <a:xfrm>
            <a:off x="725692" y="3752692"/>
            <a:ext cx="2302323" cy="359335"/>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21" name="正方形/長方形 20">
            <a:extLst>
              <a:ext uri="{FF2B5EF4-FFF2-40B4-BE49-F238E27FC236}">
                <a16:creationId xmlns:a16="http://schemas.microsoft.com/office/drawing/2014/main" id="{3C7A3AAC-D4DD-B5FD-5B0D-5EB596AF4749}"/>
              </a:ext>
            </a:extLst>
          </p:cNvPr>
          <p:cNvSpPr/>
          <p:nvPr/>
        </p:nvSpPr>
        <p:spPr bwMode="gray">
          <a:xfrm>
            <a:off x="2941140" y="3766761"/>
            <a:ext cx="762472" cy="35179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〇件</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cxnSp>
        <p:nvCxnSpPr>
          <p:cNvPr id="12" name="直線コネクタ 11">
            <a:extLst>
              <a:ext uri="{FF2B5EF4-FFF2-40B4-BE49-F238E27FC236}">
                <a16:creationId xmlns:a16="http://schemas.microsoft.com/office/drawing/2014/main" id="{DF8BFDAD-EDF3-6402-CD7B-74F8D2A67ECC}"/>
              </a:ext>
            </a:extLst>
          </p:cNvPr>
          <p:cNvCxnSpPr>
            <a:cxnSpLocks/>
          </p:cNvCxnSpPr>
          <p:nvPr/>
        </p:nvCxnSpPr>
        <p:spPr bwMode="gray">
          <a:xfrm>
            <a:off x="706060" y="3752695"/>
            <a:ext cx="376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正方形/長方形 12">
            <a:extLst>
              <a:ext uri="{FF2B5EF4-FFF2-40B4-BE49-F238E27FC236}">
                <a16:creationId xmlns:a16="http://schemas.microsoft.com/office/drawing/2014/main" id="{97A33C7D-8712-1E7B-0255-970826E067EA}"/>
              </a:ext>
            </a:extLst>
          </p:cNvPr>
          <p:cNvSpPr/>
          <p:nvPr/>
        </p:nvSpPr>
        <p:spPr bwMode="gray">
          <a:xfrm>
            <a:off x="703428" y="3516816"/>
            <a:ext cx="2237712" cy="228347"/>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取組（事業者）</a:t>
            </a:r>
          </a:p>
        </p:txBody>
      </p:sp>
      <p:sp>
        <p:nvSpPr>
          <p:cNvPr id="22" name="正方形/長方形 21">
            <a:extLst>
              <a:ext uri="{FF2B5EF4-FFF2-40B4-BE49-F238E27FC236}">
                <a16:creationId xmlns:a16="http://schemas.microsoft.com/office/drawing/2014/main" id="{F4AD09E0-6959-992C-7530-BFA33A7EA0C8}"/>
              </a:ext>
            </a:extLst>
          </p:cNvPr>
          <p:cNvSpPr/>
          <p:nvPr/>
        </p:nvSpPr>
        <p:spPr bwMode="gray">
          <a:xfrm>
            <a:off x="2966392" y="3516816"/>
            <a:ext cx="769090" cy="237571"/>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規模</a:t>
            </a:r>
          </a:p>
        </p:txBody>
      </p:sp>
      <p:cxnSp>
        <p:nvCxnSpPr>
          <p:cNvPr id="24" name="直線コネクタ 23">
            <a:extLst>
              <a:ext uri="{FF2B5EF4-FFF2-40B4-BE49-F238E27FC236}">
                <a16:creationId xmlns:a16="http://schemas.microsoft.com/office/drawing/2014/main" id="{ABA41465-2085-3AA5-FB91-2BB2AA929962}"/>
              </a:ext>
            </a:extLst>
          </p:cNvPr>
          <p:cNvCxnSpPr>
            <a:cxnSpLocks/>
          </p:cNvCxnSpPr>
          <p:nvPr/>
        </p:nvCxnSpPr>
        <p:spPr bwMode="gray">
          <a:xfrm>
            <a:off x="706060" y="3504439"/>
            <a:ext cx="37620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26" name="正方形/長方形 25">
            <a:extLst>
              <a:ext uri="{FF2B5EF4-FFF2-40B4-BE49-F238E27FC236}">
                <a16:creationId xmlns:a16="http://schemas.microsoft.com/office/drawing/2014/main" id="{D778C58A-C216-F5F4-FEF2-221142B8B0DD}"/>
              </a:ext>
            </a:extLst>
          </p:cNvPr>
          <p:cNvSpPr/>
          <p:nvPr/>
        </p:nvSpPr>
        <p:spPr bwMode="gray">
          <a:xfrm>
            <a:off x="726749" y="4126143"/>
            <a:ext cx="2302323" cy="396852"/>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0" marR="0" lvl="0" indent="0" defTabSz="914400" rtl="0" eaLnBrk="1" fontAlgn="base" latinLnBrk="0" hangingPunct="1">
              <a:lnSpc>
                <a:spcPct val="100000"/>
              </a:lnSpc>
              <a:spcBef>
                <a:spcPct val="0"/>
              </a:spcBef>
              <a:spcAft>
                <a:spcPct val="0"/>
              </a:spcAft>
              <a:buClrTx/>
              <a:buSzTx/>
              <a:buFont typeface="Wingdings 2" pitchFamily="18" charset="2"/>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〇〇〇の導入</a:t>
            </a:r>
          </a:p>
        </p:txBody>
      </p:sp>
      <p:sp>
        <p:nvSpPr>
          <p:cNvPr id="28" name="正方形/長方形 27">
            <a:extLst>
              <a:ext uri="{FF2B5EF4-FFF2-40B4-BE49-F238E27FC236}">
                <a16:creationId xmlns:a16="http://schemas.microsoft.com/office/drawing/2014/main" id="{B08FD461-9F13-A158-0FE2-3455A9770A51}"/>
              </a:ext>
            </a:extLst>
          </p:cNvPr>
          <p:cNvSpPr/>
          <p:nvPr/>
        </p:nvSpPr>
        <p:spPr bwMode="gray">
          <a:xfrm>
            <a:off x="2947293" y="4135075"/>
            <a:ext cx="762473" cy="40077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〇件</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a:p>
            <a:pPr marL="171450" marR="0" lvl="0" indent="-171450" algn="l" defTabSz="914400" rtl="0" eaLnBrk="1" fontAlgn="base" latinLnBrk="0" hangingPunct="1">
              <a:lnSpc>
                <a:spcPct val="100000"/>
              </a:lnSpc>
              <a:spcBef>
                <a:spcPct val="0"/>
              </a:spcBef>
              <a:spcAft>
                <a:spcPct val="0"/>
              </a:spcAft>
              <a:buClrTx/>
              <a:buSzTx/>
              <a:buFont typeface="Arial" panose="020B0604020202020204" pitchFamily="34" charset="0"/>
              <a:buChar char="•"/>
              <a:tabLst/>
              <a:defRPr/>
            </a:pPr>
            <a:r>
              <a:rPr kumimoji="1" lang="ja-JP" altLang="en-US" sz="1000" dirty="0">
                <a:solidFill>
                  <a:prstClr val="black"/>
                </a:solidFill>
                <a:latin typeface="Meiryo UI" panose="020B0604030504040204" pitchFamily="50" charset="-128"/>
                <a:ea typeface="Meiryo UI" panose="020B0604030504040204" pitchFamily="50" charset="-128"/>
              </a:rPr>
              <a:t>〇〇</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kW</a:t>
            </a:r>
          </a:p>
        </p:txBody>
      </p:sp>
      <p:sp>
        <p:nvSpPr>
          <p:cNvPr id="87" name="正方形/長方形 86">
            <a:extLst>
              <a:ext uri="{FF2B5EF4-FFF2-40B4-BE49-F238E27FC236}">
                <a16:creationId xmlns:a16="http://schemas.microsoft.com/office/drawing/2014/main" id="{559B03DD-073C-DF59-8FF1-B727BC6C698D}"/>
              </a:ext>
            </a:extLst>
          </p:cNvPr>
          <p:cNvSpPr/>
          <p:nvPr/>
        </p:nvSpPr>
        <p:spPr bwMode="gray">
          <a:xfrm>
            <a:off x="3748557" y="2399341"/>
            <a:ext cx="725926" cy="237571"/>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交付金額</a:t>
            </a:r>
          </a:p>
        </p:txBody>
      </p:sp>
      <p:sp>
        <p:nvSpPr>
          <p:cNvPr id="88" name="正方形/長方形 87">
            <a:extLst>
              <a:ext uri="{FF2B5EF4-FFF2-40B4-BE49-F238E27FC236}">
                <a16:creationId xmlns:a16="http://schemas.microsoft.com/office/drawing/2014/main" id="{C735084A-9430-9275-B8F5-7B3D3A052EED}"/>
              </a:ext>
            </a:extLst>
          </p:cNvPr>
          <p:cNvSpPr/>
          <p:nvPr/>
        </p:nvSpPr>
        <p:spPr bwMode="gray">
          <a:xfrm>
            <a:off x="3737005" y="2649639"/>
            <a:ext cx="737477" cy="37370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89" name="正方形/長方形 88">
            <a:extLst>
              <a:ext uri="{FF2B5EF4-FFF2-40B4-BE49-F238E27FC236}">
                <a16:creationId xmlns:a16="http://schemas.microsoft.com/office/drawing/2014/main" id="{3678A38D-2CAA-0C7F-891D-E980F1D0C053}"/>
              </a:ext>
            </a:extLst>
          </p:cNvPr>
          <p:cNvSpPr/>
          <p:nvPr/>
        </p:nvSpPr>
        <p:spPr bwMode="gray">
          <a:xfrm>
            <a:off x="3739822" y="3059426"/>
            <a:ext cx="726705" cy="452544"/>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0" name="正方形/長方形 89">
            <a:extLst>
              <a:ext uri="{FF2B5EF4-FFF2-40B4-BE49-F238E27FC236}">
                <a16:creationId xmlns:a16="http://schemas.microsoft.com/office/drawing/2014/main" id="{A748B6E5-5969-0045-EB7B-AF51F9690402}"/>
              </a:ext>
            </a:extLst>
          </p:cNvPr>
          <p:cNvSpPr/>
          <p:nvPr/>
        </p:nvSpPr>
        <p:spPr bwMode="gray">
          <a:xfrm>
            <a:off x="3739822" y="3766565"/>
            <a:ext cx="745359" cy="359578"/>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1" name="正方形/長方形 90">
            <a:extLst>
              <a:ext uri="{FF2B5EF4-FFF2-40B4-BE49-F238E27FC236}">
                <a16:creationId xmlns:a16="http://schemas.microsoft.com/office/drawing/2014/main" id="{6005FAC0-99CE-EEBA-D7EA-95D7AB85D9D5}"/>
              </a:ext>
            </a:extLst>
          </p:cNvPr>
          <p:cNvSpPr/>
          <p:nvPr/>
        </p:nvSpPr>
        <p:spPr bwMode="gray">
          <a:xfrm>
            <a:off x="3731869" y="4118557"/>
            <a:ext cx="750570" cy="410917"/>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2" name="正方形/長方形 91">
            <a:extLst>
              <a:ext uri="{FF2B5EF4-FFF2-40B4-BE49-F238E27FC236}">
                <a16:creationId xmlns:a16="http://schemas.microsoft.com/office/drawing/2014/main" id="{C7DC5648-0B76-86BA-29E3-F34A493FEA3C}"/>
              </a:ext>
            </a:extLst>
          </p:cNvPr>
          <p:cNvSpPr/>
          <p:nvPr/>
        </p:nvSpPr>
        <p:spPr bwMode="gray">
          <a:xfrm>
            <a:off x="3739822" y="5041878"/>
            <a:ext cx="734657" cy="40334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3" name="正方形/長方形 92">
            <a:extLst>
              <a:ext uri="{FF2B5EF4-FFF2-40B4-BE49-F238E27FC236}">
                <a16:creationId xmlns:a16="http://schemas.microsoft.com/office/drawing/2014/main" id="{7FD22FA7-2FFA-D541-107F-C413279702B6}"/>
              </a:ext>
            </a:extLst>
          </p:cNvPr>
          <p:cNvSpPr/>
          <p:nvPr/>
        </p:nvSpPr>
        <p:spPr bwMode="gray">
          <a:xfrm>
            <a:off x="3731868" y="5446651"/>
            <a:ext cx="724238" cy="564411"/>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4" name="正方形/長方形 93">
            <a:extLst>
              <a:ext uri="{FF2B5EF4-FFF2-40B4-BE49-F238E27FC236}">
                <a16:creationId xmlns:a16="http://schemas.microsoft.com/office/drawing/2014/main" id="{4887F3DF-1067-DD47-8802-9B1A67AE4F7E}"/>
              </a:ext>
            </a:extLst>
          </p:cNvPr>
          <p:cNvSpPr/>
          <p:nvPr/>
        </p:nvSpPr>
        <p:spPr bwMode="gray">
          <a:xfrm>
            <a:off x="3739257" y="6026833"/>
            <a:ext cx="727270" cy="558596"/>
          </a:xfrm>
          <a:prstGeom prst="rect">
            <a:avLst/>
          </a:prstGeom>
          <a:noFill/>
          <a:ln w="12700" algn="ctr">
            <a:no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l" defTabSz="914400" rtl="0" eaLnBrk="1" fontAlgn="base" latinLnBrk="0" hangingPunct="1">
              <a:lnSpc>
                <a:spcPct val="100000"/>
              </a:lnSpc>
              <a:spcBef>
                <a:spcPct val="0"/>
              </a:spcBef>
              <a:spcAft>
                <a:spcPct val="0"/>
              </a:spcAft>
              <a:buClrTx/>
              <a:buSzTx/>
              <a:tabLst/>
              <a:defRPr/>
            </a:pPr>
            <a:r>
              <a:rPr kumimoji="1" lang="ja-JP" altLang="en-US" sz="1000" dirty="0">
                <a:solidFill>
                  <a:prstClr val="black"/>
                </a:solidFill>
                <a:latin typeface="Meiryo UI" panose="020B0604030504040204" pitchFamily="50" charset="-128"/>
                <a:ea typeface="Meiryo UI" panose="020B0604030504040204" pitchFamily="50" charset="-128"/>
              </a:rPr>
              <a:t>〇〇千円</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95" name="正方形/長方形 94">
            <a:extLst>
              <a:ext uri="{FF2B5EF4-FFF2-40B4-BE49-F238E27FC236}">
                <a16:creationId xmlns:a16="http://schemas.microsoft.com/office/drawing/2014/main" id="{FE3C4FB9-EB1D-F818-EC84-DFB1926DE042}"/>
              </a:ext>
            </a:extLst>
          </p:cNvPr>
          <p:cNvSpPr/>
          <p:nvPr/>
        </p:nvSpPr>
        <p:spPr bwMode="gray">
          <a:xfrm>
            <a:off x="3073346" y="2205315"/>
            <a:ext cx="1273414" cy="144001"/>
          </a:xfrm>
          <a:prstGeom prst="rect">
            <a:avLst/>
          </a:prstGeom>
          <a:noFill/>
          <a:ln w="12700" algn="ctr">
            <a:solidFill>
              <a:schemeClr val="bg1"/>
            </a:solid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ctr" defTabSz="914400" rtl="0" eaLnBrk="1" fontAlgn="base" latinLnBrk="0" hangingPunct="1">
              <a:lnSpc>
                <a:spcPct val="100000"/>
              </a:lnSpc>
              <a:spcBef>
                <a:spcPct val="0"/>
              </a:spcBef>
              <a:spcAft>
                <a:spcPct val="0"/>
              </a:spcAft>
              <a:buClrTx/>
              <a:buSzTx/>
              <a:tabLst/>
              <a:defRPr/>
            </a:pPr>
            <a:r>
              <a:rPr kumimoji="1" lang="ja-JP" altLang="en-US" sz="700" b="1">
                <a:solidFill>
                  <a:schemeClr val="bg1"/>
                </a:solidFill>
                <a:latin typeface="Meiryo UI" panose="020B0604030504040204" pitchFamily="50" charset="-128"/>
                <a:ea typeface="Meiryo UI" panose="020B0604030504040204" pitchFamily="50" charset="-128"/>
              </a:rPr>
              <a:t>交付金額：〇〇</a:t>
            </a:r>
            <a:r>
              <a:rPr kumimoji="1" lang="ja-JP" altLang="en-US"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rPr>
              <a:t>千円</a:t>
            </a:r>
            <a:endParaRPr kumimoji="1" lang="en-US" altLang="ja-JP"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endParaRPr>
          </a:p>
        </p:txBody>
      </p:sp>
      <p:sp>
        <p:nvSpPr>
          <p:cNvPr id="97" name="正方形/長方形 96">
            <a:extLst>
              <a:ext uri="{FF2B5EF4-FFF2-40B4-BE49-F238E27FC236}">
                <a16:creationId xmlns:a16="http://schemas.microsoft.com/office/drawing/2014/main" id="{82D24CF1-4B6E-1B98-DEF7-24DF80496F02}"/>
              </a:ext>
            </a:extLst>
          </p:cNvPr>
          <p:cNvSpPr/>
          <p:nvPr/>
        </p:nvSpPr>
        <p:spPr bwMode="gray">
          <a:xfrm>
            <a:off x="2191245" y="4589425"/>
            <a:ext cx="792000" cy="144000"/>
          </a:xfrm>
          <a:prstGeom prst="rect">
            <a:avLst/>
          </a:prstGeom>
          <a:noFill/>
          <a:ln w="12700" algn="ctr">
            <a:solidFill>
              <a:schemeClr val="bg1"/>
            </a:solid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ctr" defTabSz="914400" rtl="0" eaLnBrk="1" fontAlgn="base" latinLnBrk="0" hangingPunct="1">
              <a:lnSpc>
                <a:spcPct val="100000"/>
              </a:lnSpc>
              <a:spcBef>
                <a:spcPct val="0"/>
              </a:spcBef>
              <a:spcAft>
                <a:spcPct val="0"/>
              </a:spcAft>
              <a:buClrTx/>
              <a:buSzTx/>
              <a:tabLst/>
              <a:defRPr/>
            </a:pPr>
            <a:r>
              <a:rPr kumimoji="1" lang="ja-JP" altLang="en-US" sz="700" b="1">
                <a:solidFill>
                  <a:schemeClr val="bg1"/>
                </a:solidFill>
                <a:latin typeface="Meiryo UI" panose="020B0604030504040204" pitchFamily="50" charset="-128"/>
                <a:ea typeface="Meiryo UI" panose="020B0604030504040204" pitchFamily="50" charset="-128"/>
              </a:rPr>
              <a:t>再エネ：〇〇</a:t>
            </a:r>
            <a:r>
              <a:rPr kumimoji="1" lang="en-US" altLang="ja-JP"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rPr>
              <a:t>kW</a:t>
            </a:r>
          </a:p>
        </p:txBody>
      </p:sp>
      <p:sp>
        <p:nvSpPr>
          <p:cNvPr id="99" name="正方形/長方形 98">
            <a:extLst>
              <a:ext uri="{FF2B5EF4-FFF2-40B4-BE49-F238E27FC236}">
                <a16:creationId xmlns:a16="http://schemas.microsoft.com/office/drawing/2014/main" id="{EF3F6501-3060-8B2A-8DA7-060EA8213F0B}"/>
              </a:ext>
            </a:extLst>
          </p:cNvPr>
          <p:cNvSpPr/>
          <p:nvPr/>
        </p:nvSpPr>
        <p:spPr bwMode="gray">
          <a:xfrm>
            <a:off x="3731868" y="3504086"/>
            <a:ext cx="742616" cy="250119"/>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rPr>
              <a:t>交付金額</a:t>
            </a:r>
          </a:p>
        </p:txBody>
      </p:sp>
      <p:sp>
        <p:nvSpPr>
          <p:cNvPr id="100" name="正方形/長方形 99">
            <a:extLst>
              <a:ext uri="{FF2B5EF4-FFF2-40B4-BE49-F238E27FC236}">
                <a16:creationId xmlns:a16="http://schemas.microsoft.com/office/drawing/2014/main" id="{CB09B26E-5BA0-6B99-3CAB-D8E29F0F0F6A}"/>
              </a:ext>
            </a:extLst>
          </p:cNvPr>
          <p:cNvSpPr/>
          <p:nvPr/>
        </p:nvSpPr>
        <p:spPr bwMode="gray">
          <a:xfrm>
            <a:off x="3729582" y="4799856"/>
            <a:ext cx="744902" cy="211770"/>
          </a:xfrm>
          <a:prstGeom prst="rect">
            <a:avLst/>
          </a:prstGeom>
          <a:noFill/>
          <a:ln w="12700" algn="ctr">
            <a:no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交付金額</a:t>
            </a:r>
          </a:p>
        </p:txBody>
      </p:sp>
      <p:sp>
        <p:nvSpPr>
          <p:cNvPr id="23" name="正方形/長方形 22">
            <a:extLst>
              <a:ext uri="{FF2B5EF4-FFF2-40B4-BE49-F238E27FC236}">
                <a16:creationId xmlns:a16="http://schemas.microsoft.com/office/drawing/2014/main" id="{53FE706A-BD72-3321-759F-02124A39B08D}"/>
              </a:ext>
            </a:extLst>
          </p:cNvPr>
          <p:cNvSpPr/>
          <p:nvPr/>
        </p:nvSpPr>
        <p:spPr bwMode="gray">
          <a:xfrm>
            <a:off x="709716" y="4537060"/>
            <a:ext cx="3764768" cy="248731"/>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defTabSz="844007" rtl="0" eaLnBrk="1" fontAlgn="base" latinLnBrk="0" hangingPunct="1">
              <a:lnSpc>
                <a:spcPct val="100000"/>
              </a:lnSpc>
              <a:spcBef>
                <a:spcPct val="0"/>
              </a:spcBef>
              <a:spcAft>
                <a:spcPct val="0"/>
              </a:spcAft>
              <a:buClrTx/>
              <a:buSzTx/>
              <a:buFontTx/>
              <a:buNone/>
              <a:tabLst/>
              <a:defRPr/>
            </a:pPr>
            <a:r>
              <a:rPr kumimoji="1" lang="ja-JP" altLang="en-US" sz="10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　事業の概要（公共）</a:t>
            </a:r>
          </a:p>
        </p:txBody>
      </p:sp>
      <p:sp>
        <p:nvSpPr>
          <p:cNvPr id="102" name="正方形/長方形 101">
            <a:extLst>
              <a:ext uri="{FF2B5EF4-FFF2-40B4-BE49-F238E27FC236}">
                <a16:creationId xmlns:a16="http://schemas.microsoft.com/office/drawing/2014/main" id="{CC37E15B-4FEC-4973-40D5-56D8AAB5EF13}"/>
              </a:ext>
            </a:extLst>
          </p:cNvPr>
          <p:cNvSpPr/>
          <p:nvPr/>
        </p:nvSpPr>
        <p:spPr bwMode="gray">
          <a:xfrm>
            <a:off x="3058481" y="4589079"/>
            <a:ext cx="1273414" cy="144001"/>
          </a:xfrm>
          <a:prstGeom prst="rect">
            <a:avLst/>
          </a:prstGeom>
          <a:noFill/>
          <a:ln w="12700" algn="ctr">
            <a:solidFill>
              <a:schemeClr val="bg1"/>
            </a:solid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ctr" defTabSz="914400" rtl="0" eaLnBrk="1" fontAlgn="base" latinLnBrk="0" hangingPunct="1">
              <a:lnSpc>
                <a:spcPct val="100000"/>
              </a:lnSpc>
              <a:spcBef>
                <a:spcPct val="0"/>
              </a:spcBef>
              <a:spcAft>
                <a:spcPct val="0"/>
              </a:spcAft>
              <a:buClrTx/>
              <a:buSzTx/>
              <a:tabLst/>
              <a:defRPr/>
            </a:pPr>
            <a:r>
              <a:rPr kumimoji="1" lang="ja-JP" altLang="en-US" sz="700" b="1">
                <a:solidFill>
                  <a:schemeClr val="bg1"/>
                </a:solidFill>
                <a:latin typeface="Meiryo UI" panose="020B0604030504040204" pitchFamily="50" charset="-128"/>
                <a:ea typeface="Meiryo UI" panose="020B0604030504040204" pitchFamily="50" charset="-128"/>
              </a:rPr>
              <a:t>交付金額：〇〇</a:t>
            </a:r>
            <a:r>
              <a:rPr kumimoji="1" lang="ja-JP" altLang="en-US"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rPr>
              <a:t>千円</a:t>
            </a:r>
            <a:endParaRPr kumimoji="1" lang="en-US" altLang="ja-JP"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endParaRPr>
          </a:p>
        </p:txBody>
      </p:sp>
      <p:sp>
        <p:nvSpPr>
          <p:cNvPr id="8" name="テキスト ボックス 7">
            <a:extLst>
              <a:ext uri="{FF2B5EF4-FFF2-40B4-BE49-F238E27FC236}">
                <a16:creationId xmlns:a16="http://schemas.microsoft.com/office/drawing/2014/main" id="{F2043DD3-D6A7-BC55-A9B5-0C1B32659B2A}"/>
              </a:ext>
            </a:extLst>
          </p:cNvPr>
          <p:cNvSpPr txBox="1"/>
          <p:nvPr/>
        </p:nvSpPr>
        <p:spPr>
          <a:xfrm>
            <a:off x="582097" y="36794"/>
            <a:ext cx="1082348" cy="307777"/>
          </a:xfrm>
          <a:prstGeom prst="rect">
            <a:avLst/>
          </a:prstGeom>
          <a:noFill/>
        </p:spPr>
        <p:txBody>
          <a:bodyPr wrap="none" rtlCol="0">
            <a:spAutoFit/>
          </a:bodyPr>
          <a:lstStyle/>
          <a:p>
            <a:pPr marL="0" marR="0" lvl="0" indent="0" algn="l" defTabSz="839876" rtl="0" eaLnBrk="1" fontAlgn="auto" latinLnBrk="0" hangingPunct="1">
              <a:lnSpc>
                <a:spcPct val="100000"/>
              </a:lnSpc>
              <a:spcBef>
                <a:spcPts val="0"/>
              </a:spcBef>
              <a:spcAft>
                <a:spcPts val="0"/>
              </a:spcAft>
              <a:buClrTx/>
              <a:buSzTx/>
              <a:buFontTx/>
              <a:buNone/>
              <a:tabLst/>
              <a:defRPr/>
            </a:pPr>
            <a:r>
              <a:rPr kumimoji="1" lang="ja-JP" altLang="en-US" sz="1400" dirty="0">
                <a:solidFill>
                  <a:prstClr val="black"/>
                </a:solidFill>
                <a:latin typeface="Meiryo UI" panose="020B0604030504040204" pitchFamily="50" charset="-128"/>
                <a:ea typeface="Meiryo UI" panose="020B0604030504040204" pitchFamily="50" charset="-128"/>
                <a:cs typeface="+mn-cs"/>
              </a:rPr>
              <a:t>別添様式４</a:t>
            </a:r>
            <a:endPar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4" name="正方形/長方形 13">
            <a:extLst>
              <a:ext uri="{FF2B5EF4-FFF2-40B4-BE49-F238E27FC236}">
                <a16:creationId xmlns:a16="http://schemas.microsoft.com/office/drawing/2014/main" id="{280756F7-9A35-16C9-FA0E-D9B9ACC0CEEB}"/>
              </a:ext>
            </a:extLst>
          </p:cNvPr>
          <p:cNvSpPr/>
          <p:nvPr/>
        </p:nvSpPr>
        <p:spPr bwMode="gray">
          <a:xfrm>
            <a:off x="2216594" y="4587417"/>
            <a:ext cx="792000" cy="144000"/>
          </a:xfrm>
          <a:prstGeom prst="rect">
            <a:avLst/>
          </a:prstGeom>
          <a:noFill/>
          <a:ln w="12700" algn="ctr">
            <a:solidFill>
              <a:schemeClr val="bg1"/>
            </a:solidFill>
            <a:miter lim="800000"/>
            <a:headEnd/>
            <a:tailEnd/>
          </a:ln>
        </p:spPr>
        <p:txBody>
          <a:bodyPr rot="0" spcFirstLastPara="0" vertOverflow="overflow" horzOverflow="overflow" vert="horz" wrap="none" lIns="36000" tIns="36000" rIns="36000" bIns="36000" numCol="1" spcCol="0" rtlCol="0" fromWordArt="0" anchor="ctr" anchorCtr="0" forceAA="0" compatLnSpc="1">
            <a:prstTxWarp prst="textNoShape">
              <a:avLst/>
            </a:prstTxWarp>
            <a:noAutofit/>
          </a:bodyPr>
          <a:lstStyle/>
          <a:p>
            <a:pPr marR="0" lvl="0" algn="ctr" defTabSz="914400" rtl="0" eaLnBrk="1" fontAlgn="base" latinLnBrk="0" hangingPunct="1">
              <a:lnSpc>
                <a:spcPct val="100000"/>
              </a:lnSpc>
              <a:spcBef>
                <a:spcPct val="0"/>
              </a:spcBef>
              <a:spcAft>
                <a:spcPct val="0"/>
              </a:spcAft>
              <a:buClrTx/>
              <a:buSzTx/>
              <a:tabLst/>
              <a:defRPr/>
            </a:pPr>
            <a:r>
              <a:rPr kumimoji="1" lang="ja-JP" altLang="en-US" sz="700" b="1">
                <a:solidFill>
                  <a:schemeClr val="bg1"/>
                </a:solidFill>
                <a:latin typeface="Meiryo UI" panose="020B0604030504040204" pitchFamily="50" charset="-128"/>
                <a:ea typeface="Meiryo UI" panose="020B0604030504040204" pitchFamily="50" charset="-128"/>
              </a:rPr>
              <a:t>再エネ：〇〇</a:t>
            </a:r>
            <a:r>
              <a:rPr kumimoji="1" lang="en-US" altLang="ja-JP" sz="700" b="1" i="0" u="none" strike="noStrike" kern="1200" cap="none" spc="0" normalizeH="0" baseline="0" noProof="0">
                <a:ln>
                  <a:noFill/>
                </a:ln>
                <a:solidFill>
                  <a:schemeClr val="bg1"/>
                </a:solidFill>
                <a:effectLst/>
                <a:uLnTx/>
                <a:uFillTx/>
                <a:latin typeface="Meiryo UI" panose="020B0604030504040204" pitchFamily="50" charset="-128"/>
                <a:ea typeface="Meiryo UI" panose="020B0604030504040204" pitchFamily="50" charset="-128"/>
                <a:cs typeface="Arial" charset="0"/>
              </a:rPr>
              <a:t>kW</a:t>
            </a:r>
          </a:p>
        </p:txBody>
      </p:sp>
      <p:sp>
        <p:nvSpPr>
          <p:cNvPr id="57" name="正方形/長方形 56">
            <a:extLst>
              <a:ext uri="{FF2B5EF4-FFF2-40B4-BE49-F238E27FC236}">
                <a16:creationId xmlns:a16="http://schemas.microsoft.com/office/drawing/2014/main" id="{45D62517-F328-ECBC-A1EE-9A588CE1FA3C}"/>
              </a:ext>
            </a:extLst>
          </p:cNvPr>
          <p:cNvSpPr/>
          <p:nvPr/>
        </p:nvSpPr>
        <p:spPr bwMode="gray">
          <a:xfrm>
            <a:off x="704527" y="805927"/>
            <a:ext cx="8533433" cy="204267"/>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事業の特徴</a:t>
            </a:r>
          </a:p>
        </p:txBody>
      </p:sp>
      <p:sp>
        <p:nvSpPr>
          <p:cNvPr id="4" name="正方形/長方形 3">
            <a:extLst>
              <a:ext uri="{FF2B5EF4-FFF2-40B4-BE49-F238E27FC236}">
                <a16:creationId xmlns:a16="http://schemas.microsoft.com/office/drawing/2014/main" id="{04CE647B-E941-1A42-94B7-740A92F68DED}"/>
              </a:ext>
            </a:extLst>
          </p:cNvPr>
          <p:cNvSpPr/>
          <p:nvPr/>
        </p:nvSpPr>
        <p:spPr bwMode="gray">
          <a:xfrm>
            <a:off x="4573904" y="5130027"/>
            <a:ext cx="4664064" cy="180599"/>
          </a:xfrm>
          <a:prstGeom prst="rect">
            <a:avLst/>
          </a:prstGeom>
          <a:solidFill>
            <a:srgbClr val="009C89"/>
          </a:solidFill>
          <a:ln w="12700" algn="ctr">
            <a:solidFill>
              <a:srgbClr val="0097A9"/>
            </a:solidFill>
            <a:miter lim="800000"/>
            <a:headEnd/>
            <a:tailEnd/>
          </a:ln>
        </p:spPr>
        <p:txBody>
          <a:bodyPr rot="0" spcFirstLastPara="0" vertOverflow="overflow" horzOverflow="overflow" vert="horz" wrap="none" lIns="33231" tIns="33231" rIns="33231" bIns="33231" numCol="1" spcCol="0" rtlCol="0" fromWordArt="0" anchor="ctr" anchorCtr="0" forceAA="0" compatLnSpc="1">
            <a:prstTxWarp prst="textNoShape">
              <a:avLst/>
            </a:prstTxWarp>
            <a:noAutofit/>
          </a:bodyPr>
          <a:lstStyle/>
          <a:p>
            <a:pPr marL="0" marR="0" lvl="0" indent="0" algn="ctr" defTabSz="844007"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cs typeface="Arial" charset="0"/>
              </a:rPr>
              <a:t>事業の達成状況等の自己評価</a:t>
            </a:r>
          </a:p>
        </p:txBody>
      </p:sp>
      <p:sp>
        <p:nvSpPr>
          <p:cNvPr id="25" name="正方形/長方形 24">
            <a:extLst>
              <a:ext uri="{FF2B5EF4-FFF2-40B4-BE49-F238E27FC236}">
                <a16:creationId xmlns:a16="http://schemas.microsoft.com/office/drawing/2014/main" id="{1BD7619C-8D05-AEB5-0F70-226C3983D0AC}"/>
              </a:ext>
            </a:extLst>
          </p:cNvPr>
          <p:cNvSpPr/>
          <p:nvPr/>
        </p:nvSpPr>
        <p:spPr bwMode="gray">
          <a:xfrm>
            <a:off x="4573904" y="5310626"/>
            <a:ext cx="4664064" cy="1274811"/>
          </a:xfrm>
          <a:prstGeom prst="rect">
            <a:avLst/>
          </a:prstGeom>
          <a:noFill/>
          <a:ln w="12700" algn="ctr">
            <a:solidFill>
              <a:srgbClr val="268BA6"/>
            </a:solidFill>
            <a:miter lim="800000"/>
            <a:headEnd/>
            <a:tailEnd/>
          </a:ln>
        </p:spPr>
        <p:txBody>
          <a:bodyPr rot="0" spcFirstLastPara="0" vertOverflow="overflow" horzOverflow="overflow" vert="horz" wrap="square" lIns="33231" tIns="33231" rIns="33231" bIns="33231" numCol="1" spcCol="0" rtlCol="0" fromWordArt="0" anchor="ctr" anchorCtr="0" forceAA="0" compatLnSpc="1">
            <a:prstTxWarp prst="textNoShape">
              <a:avLst/>
            </a:prstTxWarp>
            <a:noAutofit/>
          </a:bodyPr>
          <a:lstStyle/>
          <a:p>
            <a:pPr marL="158251" marR="0" lvl="0" indent="-158251" algn="l" defTabSz="844007" rtl="0" eaLnBrk="1" fontAlgn="base" latinLnBrk="0" hangingPunct="1">
              <a:lnSpc>
                <a:spcPct val="100000"/>
              </a:lnSpc>
              <a:spcBef>
                <a:spcPct val="0"/>
              </a:spcBef>
              <a:spcAft>
                <a:spcPct val="0"/>
              </a:spcAft>
              <a:buClrTx/>
              <a:buSzTx/>
              <a:buFont typeface="Arial" panose="020B0604020202020204" pitchFamily="34" charset="0"/>
              <a:buChar char="•"/>
              <a:tabLst>
                <a:tab pos="165578" algn="l"/>
              </a:tabLst>
              <a:defRPr/>
            </a:pPr>
            <a:endParaRPr kumimoji="1" lang="ja-JP" altLang="en-US" sz="1107"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59" name="正方形/長方形 58">
            <a:extLst>
              <a:ext uri="{FF2B5EF4-FFF2-40B4-BE49-F238E27FC236}">
                <a16:creationId xmlns:a16="http://schemas.microsoft.com/office/drawing/2014/main" id="{A409305A-91C7-751D-AAD9-A44CFD2B0A96}"/>
              </a:ext>
            </a:extLst>
          </p:cNvPr>
          <p:cNvSpPr/>
          <p:nvPr/>
        </p:nvSpPr>
        <p:spPr bwMode="gray">
          <a:xfrm>
            <a:off x="4573899" y="5310625"/>
            <a:ext cx="4664061" cy="1274803"/>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defRPr/>
            </a:pP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a:t>
            </a:r>
            <a:r>
              <a:rPr kumimoji="1" lang="ja-JP" altLang="en-US" sz="800" dirty="0">
                <a:solidFill>
                  <a:prstClr val="black"/>
                </a:solidFill>
                <a:latin typeface="Meiryo UI" panose="020B0604030504040204" pitchFamily="50" charset="-128"/>
                <a:ea typeface="Meiryo UI" panose="020B0604030504040204" pitchFamily="50" charset="-128"/>
              </a:rPr>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p>
          <a:p>
            <a:pPr lvl="0">
              <a:defRPr/>
            </a:pPr>
            <a:endPar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endParaRPr>
          </a:p>
        </p:txBody>
      </p:sp>
      <p:sp>
        <p:nvSpPr>
          <p:cNvPr id="60" name="正方形/長方形 59">
            <a:extLst>
              <a:ext uri="{FF2B5EF4-FFF2-40B4-BE49-F238E27FC236}">
                <a16:creationId xmlns:a16="http://schemas.microsoft.com/office/drawing/2014/main" id="{D40FAED2-0A04-ECF8-5D56-1E4BFF7CC8B7}"/>
              </a:ext>
            </a:extLst>
          </p:cNvPr>
          <p:cNvSpPr/>
          <p:nvPr/>
        </p:nvSpPr>
        <p:spPr bwMode="gray">
          <a:xfrm>
            <a:off x="703155" y="1024779"/>
            <a:ext cx="8533433" cy="1063664"/>
          </a:xfrm>
          <a:prstGeom prst="rect">
            <a:avLst/>
          </a:prstGeom>
          <a:noFill/>
          <a:ln w="12700" algn="ctr">
            <a:noFill/>
            <a:miter lim="800000"/>
            <a:headEnd/>
            <a:tailEnd/>
          </a:ln>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spcBef>
                <a:spcPts val="300"/>
              </a:spcBef>
              <a:buFont typeface="Arial" panose="020B0604020202020204" pitchFamily="34" charset="0"/>
              <a:buChar char="•"/>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charset="0"/>
              </a:rPr>
              <a:t>〇〇〇</a:t>
            </a:r>
            <a:r>
              <a:rPr kumimoji="1" lang="ja-JP" altLang="en-US" sz="1000" dirty="0">
                <a:solidFill>
                  <a:prstClr val="black"/>
                </a:solidFill>
                <a:latin typeface="Meiryo UI" panose="020B0604030504040204" pitchFamily="50" charset="-128"/>
                <a:ea typeface="Meiryo UI" panose="020B0604030504040204" pitchFamily="50" charset="-128"/>
              </a:rPr>
              <a:t>〇〇〇〇〇〇〇〇〇〇〇〇〇〇〇〇〇〇〇〇〇〇〇〇〇〇〇〇〇〇〇〇〇〇〇〇〇〇〇〇〇〇〇〇〇〇〇〇〇〇〇〇〇〇〇〇〇〇〇〇〇〇〇〇〇〇〇〇〇〇〇〇〇〇〇〇〇</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171450" indent="-171450">
              <a:spcBef>
                <a:spcPts val="300"/>
              </a:spcBef>
              <a:buFont typeface="Arial" panose="020B0604020202020204" pitchFamily="34" charset="0"/>
              <a:buChar char="•"/>
              <a:defRPr/>
            </a:pPr>
            <a:r>
              <a:rPr kumimoji="1" lang="ja-JP" altLang="en-US" sz="1000" dirty="0">
                <a:solidFill>
                  <a:prstClr val="black"/>
                </a:solidFill>
                <a:latin typeface="Meiryo UI" panose="020B0604030504040204" pitchFamily="50" charset="-128"/>
                <a:ea typeface="Meiryo UI" panose="020B0604030504040204" pitchFamily="50" charset="-128"/>
              </a:rPr>
              <a:t>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kumimoji="1" lang="en-US" altLang="ja-JP" sz="1000" dirty="0">
              <a:solidFill>
                <a:prstClr val="black"/>
              </a:solidFill>
              <a:latin typeface="Meiryo UI" panose="020B0604030504040204" pitchFamily="50" charset="-128"/>
              <a:ea typeface="Meiryo UI" panose="020B0604030504040204" pitchFamily="50" charset="-128"/>
            </a:endParaRPr>
          </a:p>
          <a:p>
            <a:pPr marL="171450" indent="-171450">
              <a:spcBef>
                <a:spcPts val="300"/>
              </a:spcBef>
              <a:buFont typeface="Arial" panose="020B0604020202020204" pitchFamily="34" charset="0"/>
              <a:buChar char="•"/>
              <a:defRPr/>
            </a:pPr>
            <a:r>
              <a:rPr kumimoji="1" lang="ja-JP" altLang="en-US" sz="1000" dirty="0">
                <a:solidFill>
                  <a:prstClr val="black"/>
                </a:solidFill>
                <a:latin typeface="Meiryo UI" panose="020B0604030504040204" pitchFamily="50" charset="-128"/>
                <a:ea typeface="Meiryo UI" panose="020B0604030504040204" pitchFamily="50" charset="-128"/>
              </a:rPr>
              <a:t>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〇</a:t>
            </a:r>
            <a:endParaRPr kumimoji="1" lang="en-US" altLang="ja-JP" sz="1000" dirty="0">
              <a:solidFill>
                <a:prstClr val="black"/>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8260866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T Template_A4_J_202201_補足版">
  <a:themeElements>
    <a:clrScheme name="DT">
      <a:dk1>
        <a:sysClr val="windowText" lastClr="000000"/>
      </a:dk1>
      <a:lt1>
        <a:sysClr val="window" lastClr="FFFFFF"/>
      </a:lt1>
      <a:dk2>
        <a:srgbClr val="53565A"/>
      </a:dk2>
      <a:lt2>
        <a:srgbClr val="D0D0CE"/>
      </a:lt2>
      <a:accent1>
        <a:srgbClr val="86BC25"/>
      </a:accent1>
      <a:accent2>
        <a:srgbClr val="43B02A"/>
      </a:accent2>
      <a:accent3>
        <a:srgbClr val="26890D"/>
      </a:accent3>
      <a:accent4>
        <a:srgbClr val="046A38"/>
      </a:accent4>
      <a:accent5>
        <a:srgbClr val="0D8390"/>
      </a:accent5>
      <a:accent6>
        <a:srgbClr val="007CB0"/>
      </a:accent6>
      <a:hlink>
        <a:srgbClr val="00A3E0"/>
      </a:hlink>
      <a:folHlink>
        <a:srgbClr val="7F7F7F"/>
      </a:folHlink>
    </a:clrScheme>
    <a:fontScheme name="DT">
      <a:majorFont>
        <a:latin typeface="Calibri"/>
        <a:ea typeface="Yu Gothic UI"/>
        <a:cs typeface=""/>
      </a:majorFont>
      <a:minorFont>
        <a:latin typeface="Calibri Light"/>
        <a:ea typeface="Yu Gothic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bwMode="gray">
        <a:custGeom>
          <a:avLst/>
          <a:gdLst/>
          <a:ahLst/>
          <a:cxnLst/>
          <a:rect l="l" t="t" r="r" b="b"/>
          <a:pathLst/>
        </a:custGeom>
        <a:solidFill>
          <a:srgbClr val="BBBCBC"/>
        </a:solidFill>
        <a:ln w="12700" algn="ctr">
          <a:solidFill>
            <a:srgbClr val="BBBCBC"/>
          </a:solidFill>
          <a:miter lim="800000"/>
          <a:headEnd/>
          <a:tailEnd/>
        </a:ln>
      </a:spPr>
      <a:bodyPr rot="0" vertOverflow="overflow" horzOverflow="overflow" wrap="square" lIns="0" tIns="0" rIns="0" bIns="0" numCol="1" spcCol="0" rtlCol="0" fromWordArt="0" anchor="ctr" anchorCtr="0" forceAA="0" compatLnSpc="1"/>
      <a:lstStyle>
        <a:defPPr marL="0" marR="0" indent="0" algn="ctr" defTabSz="990564" rtl="0" eaLnBrk="1" fontAlgn="auto" latinLnBrk="0" hangingPunct="1">
          <a:lnSpc>
            <a:spcPct val="100000"/>
          </a:lnSpc>
          <a:spcBef>
            <a:spcPts val="0"/>
          </a:spcBef>
          <a:spcAft>
            <a:spcPts val="0"/>
          </a:spcAf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spDef>
    <a:lnDef>
      <a:spPr bwMode="gray">
        <a:custGeom>
          <a:avLst/>
          <a:gdLst/>
          <a:ahLst/>
          <a:cxnLst/>
          <a:rect l="l" t="t" r="r" b="b"/>
          <a:pathLst/>
        </a:custGeom>
        <a:ln w="12700">
          <a:solidFill>
            <a:schemeClr val="tx2"/>
          </a:solidFill>
        </a:ln>
      </a:spPr>
      <a:bodyPr vertOverflow="overflow" horzOverflow="overflow"/>
      <a:lstStyle/>
      <a:style>
        <a:lnRef idx="1">
          <a:schemeClr val="accent1"/>
        </a:lnRef>
        <a:fillRef idx="0">
          <a:schemeClr val="accent1"/>
        </a:fillRef>
        <a:effectRef idx="0">
          <a:schemeClr val="accent1"/>
        </a:effectRef>
        <a:fontRef idx="minor">
          <a:schemeClr val="tx1"/>
        </a:fontRef>
      </a:style>
    </a:lnDef>
    <a:txDef>
      <a:spPr bwMode="gray">
        <a:custGeom>
          <a:avLst/>
          <a:gdLst/>
          <a:ahLst/>
          <a:cxnLst/>
          <a:rect l="l" t="t" r="r" b="b"/>
          <a:pathLst/>
        </a:custGeom>
        <a:noFill/>
      </a:spPr>
      <a:bodyPr vertOverflow="overflow" horzOverflow="overflow" wrap="none" lIns="0" tIns="0" rIns="0" bIns="0" rtlCol="0">
        <a:spAutoFit/>
      </a:bodyPr>
      <a:lstStyle>
        <a:defPPr marL="0" marR="0" indent="0" algn="l" defTabSz="990564" rtl="0" eaLnBrk="1" fontAlgn="auto" latinLnBrk="0" hangingPunct="1">
          <a:lnSpc>
            <a:spcPct val="100000"/>
          </a:lnSpc>
          <a:spcBef>
            <a:spcPts val="0"/>
          </a:spcBef>
          <a:spcAft>
            <a:spcPts val="0"/>
          </a:spcAft>
          <a:defRPr kumimoji="1" sz="1200" b="0" i="0" u="none" strike="noStrike" kern="1200" cap="none" spc="0" normalizeH="0" baseline="0" noProof="0" dirty="0" smtClean="0">
            <a:ln>
              <a:noFill/>
            </a:ln>
            <a:solidFill>
              <a:prstClr val="black"/>
            </a:solidFill>
            <a:effectLst/>
            <a:uLnTx/>
            <a:uFillTx/>
            <a:latin typeface="+mn-lt"/>
            <a:ea typeface="+mn-ea"/>
            <a:cs typeface="+mn-cs"/>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342acbb0-541b-4276-89c5-a733474b62ab" xsi:nil="true"/>
    <lcf76f155ced4ddcb4097134ff3c332f xmlns="e3ead78b-55a5-44aa-8b53-845870589ef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E8BC2A4759DD44383A3C349747BE701" ma:contentTypeVersion="13" ma:contentTypeDescription="新しいドキュメントを作成します。" ma:contentTypeScope="" ma:versionID="e50531b782c517b2666f9edd49f65d31">
  <xsd:schema xmlns:xsd="http://www.w3.org/2001/XMLSchema" xmlns:xs="http://www.w3.org/2001/XMLSchema" xmlns:p="http://schemas.microsoft.com/office/2006/metadata/properties" xmlns:ns2="e3ead78b-55a5-44aa-8b53-845870589eff" xmlns:ns3="342acbb0-541b-4276-89c5-a733474b62ab" targetNamespace="http://schemas.microsoft.com/office/2006/metadata/properties" ma:root="true" ma:fieldsID="6b89014e64fc3b625df91a4b2c4cedee" ns2:_="" ns3:_="">
    <xsd:import namespace="e3ead78b-55a5-44aa-8b53-845870589eff"/>
    <xsd:import namespace="342acbb0-541b-4276-89c5-a733474b62a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ead78b-55a5-44aa-8b53-845870589e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42acbb0-541b-4276-89c5-a733474b62ab"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61e81c9-7093-48e8-afa7-4608fda9c2e7}" ma:internalName="TaxCatchAll" ma:showField="CatchAllData" ma:web="342acbb0-541b-4276-89c5-a733474b62ab">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29915-0003-4FEE-AF16-2F975AC9E6AD}">
  <ds:schemaRefs>
    <ds:schemaRef ds:uri="http://schemas.microsoft.com/sharepoint/v3/contenttype/forms"/>
  </ds:schemaRefs>
</ds:datastoreItem>
</file>

<file path=customXml/itemProps2.xml><?xml version="1.0" encoding="utf-8"?>
<ds:datastoreItem xmlns:ds="http://schemas.openxmlformats.org/officeDocument/2006/customXml" ds:itemID="{56045443-0EB7-47A2-9904-C9FA1C469B71}">
  <ds:schemaRefs>
    <ds:schemaRef ds:uri="http://www.w3.org/XML/1998/namespace"/>
    <ds:schemaRef ds:uri="http://purl.org/dc/elements/1.1/"/>
    <ds:schemaRef ds:uri="21d17dcb-5c9d-4e46-9aef-4af11db5eeef"/>
    <ds:schemaRef ds:uri="http://purl.org/dc/dcmityp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663c78d0-832a-429a-a66e-3ce03cce66f0"/>
    <ds:schemaRef ds:uri="http://schemas.microsoft.com/office/2006/metadata/properties"/>
    <ds:schemaRef ds:uri="958aaa1f-93f5-47da-acac-9e6f64abd133"/>
    <ds:schemaRef ds:uri="342acbb0-541b-4276-89c5-a733474b62ab"/>
  </ds:schemaRefs>
</ds:datastoreItem>
</file>

<file path=customXml/itemProps3.xml><?xml version="1.0" encoding="utf-8"?>
<ds:datastoreItem xmlns:ds="http://schemas.openxmlformats.org/officeDocument/2006/customXml" ds:itemID="{8CC08624-6469-4F70-BE1C-7EBC4B20949A}"/>
</file>

<file path=docProps/app.xml><?xml version="1.0" encoding="utf-8"?>
<Properties xmlns="http://schemas.openxmlformats.org/officeDocument/2006/extended-properties" xmlns:vt="http://schemas.openxmlformats.org/officeDocument/2006/docPropsVTypes">
  <Template>20220411_最新_DTテンプレート　【A4版】</Template>
  <TotalTime>38</TotalTime>
  <Words>162</Words>
  <Application>Microsoft Office PowerPoint</Application>
  <PresentationFormat>A4 210 x 297 mm</PresentationFormat>
  <Paragraphs>64</Paragraphs>
  <Slides>1</Slides>
  <Notes>1</Notes>
  <HiddenSlides>0</HiddenSlides>
  <MMClips>0</MMClips>
  <ScaleCrop>false</ScaleCrop>
  <HeadingPairs>
    <vt:vector size="8" baseType="variant">
      <vt:variant>
        <vt:lpstr>使用されているフォント</vt:lpstr>
      </vt:variant>
      <vt:variant>
        <vt:i4>8</vt:i4>
      </vt:variant>
      <vt:variant>
        <vt:lpstr>テーマ</vt:lpstr>
      </vt:variant>
      <vt:variant>
        <vt:i4>1</vt:i4>
      </vt:variant>
      <vt:variant>
        <vt:lpstr>埋め込まれた OLE サーバー</vt:lpstr>
      </vt:variant>
      <vt:variant>
        <vt:i4>1</vt:i4>
      </vt:variant>
      <vt:variant>
        <vt:lpstr>スライド タイトル</vt:lpstr>
      </vt:variant>
      <vt:variant>
        <vt:i4>1</vt:i4>
      </vt:variant>
    </vt:vector>
  </HeadingPairs>
  <TitlesOfParts>
    <vt:vector size="11" baseType="lpstr">
      <vt:lpstr>Meiryo UI</vt:lpstr>
      <vt:lpstr>Yu Gothic UI</vt:lpstr>
      <vt:lpstr>Arial</vt:lpstr>
      <vt:lpstr>Calibri</vt:lpstr>
      <vt:lpstr>Calibri Light</vt:lpstr>
      <vt:lpstr>Verdana</vt:lpstr>
      <vt:lpstr>Wingdings</vt:lpstr>
      <vt:lpstr>Wingdings 2</vt:lpstr>
      <vt:lpstr>DT Template_A4_J_202201_補足版</vt:lpstr>
      <vt:lpstr>think-cell スライド</vt:lpstr>
      <vt:lpstr>PowerPoint プレゼンテーション</vt:lpstr>
    </vt:vector>
  </TitlesOfParts>
  <Company>DTT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Baek, Inchan</dc:creator>
  <cp:lastModifiedBy>三嶽 諒(MITAKE Ryo)</cp:lastModifiedBy>
  <cp:revision>7</cp:revision>
  <cp:lastPrinted>2024-02-05T06:43:47Z</cp:lastPrinted>
  <dcterms:created xsi:type="dcterms:W3CDTF">2022-04-11T02:09:57Z</dcterms:created>
  <dcterms:modified xsi:type="dcterms:W3CDTF">2026-03-27T08:45:29Z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0x0101005E8BC2A4759DD44383A3C349747BE701</vt:lpwstr>
  </property>
  <property fmtid="{D5CDD505-2E9C-101B-9397-08002B2CF9AE}" pid="3" name="MSIP_Label_ea60d57e-af5b-4752-ac57-3e4f28ca11dc_Enabled">
    <vt:lpwstr>true</vt:lpwstr>
  </property>
  <property fmtid="{D5CDD505-2E9C-101B-9397-08002B2CF9AE}" pid="4" name="MSIP_Label_ea60d57e-af5b-4752-ac57-3e4f28ca11dc_SetDate">
    <vt:lpwstr>2021-06-10T06:45:02Z</vt:lpwstr>
  </property>
  <property fmtid="{D5CDD505-2E9C-101B-9397-08002B2CF9AE}" pid="5" name="MSIP_Label_ea60d57e-af5b-4752-ac57-3e4f28ca11dc_Method">
    <vt:lpwstr>Standard</vt:lpwstr>
  </property>
  <property fmtid="{D5CDD505-2E9C-101B-9397-08002B2CF9AE}" pid="6" name="MSIP_Label_ea60d57e-af5b-4752-ac57-3e4f28ca11dc_Name">
    <vt:lpwstr>ea60d57e-af5b-4752-ac57-3e4f28ca11dc</vt:lpwstr>
  </property>
  <property fmtid="{D5CDD505-2E9C-101B-9397-08002B2CF9AE}" pid="7" name="MSIP_Label_ea60d57e-af5b-4752-ac57-3e4f28ca11dc_SiteId">
    <vt:lpwstr>36da45f1-dd2c-4d1f-af13-5abe46b99921</vt:lpwstr>
  </property>
  <property fmtid="{D5CDD505-2E9C-101B-9397-08002B2CF9AE}" pid="8" name="MSIP_Label_ea60d57e-af5b-4752-ac57-3e4f28ca11dc_ActionId">
    <vt:lpwstr>345753b9-61e8-4351-aba5-64732c5426f6</vt:lpwstr>
  </property>
  <property fmtid="{D5CDD505-2E9C-101B-9397-08002B2CF9AE}" pid="9" name="MSIP_Label_ea60d57e-af5b-4752-ac57-3e4f28ca11dc_ContentBits">
    <vt:lpwstr>0</vt:lpwstr>
  </property>
  <property fmtid="{D5CDD505-2E9C-101B-9397-08002B2CF9AE}" pid="10" name="MediaServiceImageTags">
    <vt:lpwstr/>
  </property>
</Properties>
</file>