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4.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5.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807" r:id="rId5"/>
    <p:sldMasterId id="2147483827" r:id="rId6"/>
    <p:sldMasterId id="2147483836" r:id="rId7"/>
    <p:sldMasterId id="2147483860" r:id="rId8"/>
    <p:sldMasterId id="2147483869" r:id="rId9"/>
  </p:sldMasterIdLst>
  <p:notesMasterIdLst>
    <p:notesMasterId r:id="rId12"/>
  </p:notesMasterIdLst>
  <p:handoutMasterIdLst>
    <p:handoutMasterId r:id="rId13"/>
  </p:handoutMasterIdLst>
  <p:sldIdLst>
    <p:sldId id="2147481352" r:id="rId10"/>
    <p:sldId id="2147481358" r:id="rId11"/>
  </p:sldIdLst>
  <p:sldSz cx="12192000" cy="6858000"/>
  <p:notesSz cx="6807200" cy="9939338"/>
  <p:custDataLst>
    <p:tags r:id="rId1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6309C16-0174-F32B-CD11-B5BE3F8DFDE6}" name="服部 優樹（YUKI HATTORI）" initials="優服" userId="S::HATTOR13@moe.go.jp::b4741cc4-e33e-461f-a30e-308e25571123" providerId="AD"/>
  <p188:author id="{9753958A-08C9-27A7-D334-1D249C9CEDC1}" name="Nakamura, Shion 2" initials="NS2" userId="S::shion2nakamura@tohmatsu.co.jp::068a66e6-4072-45f6-a7b6-053ba4d2666f" providerId="AD"/>
  <p188:author id="{FB8216DC-359E-F821-B6C2-C0C9910B9A2B}" name="Sekiya, Hiraku" initials="SH" userId="S::hirsekiya@tohmatsu.co.jp::add0188f-d7e4-4841-9e37-ebd0724949d9" providerId="AD"/>
  <p188:author id="{A42FF1DE-2A19-9A88-9DDB-B7605283473B}" name="吉村 美咲姫（MISAKI YOSHIMURA）" initials="美吉" userId="S::YOSHIM22@moe.go.jp::5f68015f-d209-4f24-a78c-15be2f97551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富田 良知（YOSHITOMO TOMITA）" initials="良富" lastIdx="1" clrIdx="0">
    <p:extLst>
      <p:ext uri="{19B8F6BF-5375-455C-9EA6-DF929625EA0E}">
        <p15:presenceInfo xmlns:p15="http://schemas.microsoft.com/office/powerpoint/2012/main" userId="S::TOMITA14@moe.go.jp::0cf1e63f-56b5-4bf3-9bea-3e09d037c8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FFFA"/>
    <a:srgbClr val="009C89"/>
    <a:srgbClr val="00C0A9"/>
    <a:srgbClr val="F2F2F2"/>
    <a:srgbClr val="E6E6E6"/>
    <a:srgbClr val="0084B9"/>
    <a:srgbClr val="FFC000"/>
    <a:srgbClr val="95E1FF"/>
    <a:srgbClr val="ED7D31"/>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C76145-6605-464D-A976-936E8F80D870}" v="4" dt="2025-03-07T09:55:49.02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8" autoAdjust="0"/>
    <p:restoredTop sz="96279" autoAdjust="0"/>
  </p:normalViewPr>
  <p:slideViewPr>
    <p:cSldViewPr snapToGrid="0">
      <p:cViewPr varScale="1">
        <p:scale>
          <a:sx n="115" d="100"/>
          <a:sy n="115" d="100"/>
        </p:scale>
        <p:origin x="120" y="264"/>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4560" y="87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Master" Target="slideMasters/slideMaster4.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1.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tags" Target="tags/tag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kamura, Shion 2" userId="068a66e6-4072-45f6-a7b6-053ba4d2666f" providerId="ADAL" clId="{71C76145-6605-464D-A976-936E8F80D870}"/>
    <pc:docChg chg="undo custSel delSld modSld">
      <pc:chgData name="Nakamura, Shion 2" userId="068a66e6-4072-45f6-a7b6-053ba4d2666f" providerId="ADAL" clId="{71C76145-6605-464D-A976-936E8F80D870}" dt="2025-03-07T09:55:49.028" v="8"/>
      <pc:docMkLst>
        <pc:docMk/>
      </pc:docMkLst>
      <pc:sldChg chg="del">
        <pc:chgData name="Nakamura, Shion 2" userId="068a66e6-4072-45f6-a7b6-053ba4d2666f" providerId="ADAL" clId="{71C76145-6605-464D-A976-936E8F80D870}" dt="2025-03-07T09:55:00.383" v="1" actId="47"/>
        <pc:sldMkLst>
          <pc:docMk/>
          <pc:sldMk cId="2965782526" sldId="2147481345"/>
        </pc:sldMkLst>
      </pc:sldChg>
      <pc:sldChg chg="addSp delSp modSp mod">
        <pc:chgData name="Nakamura, Shion 2" userId="068a66e6-4072-45f6-a7b6-053ba4d2666f" providerId="ADAL" clId="{71C76145-6605-464D-A976-936E8F80D870}" dt="2025-03-07T09:55:49.028" v="8"/>
        <pc:sldMkLst>
          <pc:docMk/>
          <pc:sldMk cId="2780477742" sldId="2147481352"/>
        </pc:sldMkLst>
        <pc:spChg chg="add mod">
          <ac:chgData name="Nakamura, Shion 2" userId="068a66e6-4072-45f6-a7b6-053ba4d2666f" providerId="ADAL" clId="{71C76145-6605-464D-A976-936E8F80D870}" dt="2025-03-07T09:55:40.948" v="7"/>
          <ac:spMkLst>
            <pc:docMk/>
            <pc:sldMk cId="2780477742" sldId="2147481352"/>
            <ac:spMk id="8" creationId="{00465489-581C-93F9-15F8-E373516138D2}"/>
          </ac:spMkLst>
        </pc:spChg>
        <pc:spChg chg="add mod">
          <ac:chgData name="Nakamura, Shion 2" userId="068a66e6-4072-45f6-a7b6-053ba4d2666f" providerId="ADAL" clId="{71C76145-6605-464D-A976-936E8F80D870}" dt="2025-03-07T09:55:40.948" v="7"/>
          <ac:spMkLst>
            <pc:docMk/>
            <pc:sldMk cId="2780477742" sldId="2147481352"/>
            <ac:spMk id="9" creationId="{1508F0AF-3A8C-9416-27E1-DB826561017F}"/>
          </ac:spMkLst>
        </pc:spChg>
        <pc:spChg chg="add mod">
          <ac:chgData name="Nakamura, Shion 2" userId="068a66e6-4072-45f6-a7b6-053ba4d2666f" providerId="ADAL" clId="{71C76145-6605-464D-A976-936E8F80D870}" dt="2025-03-07T09:55:49.028" v="8"/>
          <ac:spMkLst>
            <pc:docMk/>
            <pc:sldMk cId="2780477742" sldId="2147481352"/>
            <ac:spMk id="10" creationId="{2E7AA6E2-BB94-3C75-0AC1-EDCBE7B700FF}"/>
          </ac:spMkLst>
        </pc:spChg>
        <pc:spChg chg="add mod">
          <ac:chgData name="Nakamura, Shion 2" userId="068a66e6-4072-45f6-a7b6-053ba4d2666f" providerId="ADAL" clId="{71C76145-6605-464D-A976-936E8F80D870}" dt="2025-03-07T09:55:49.028" v="8"/>
          <ac:spMkLst>
            <pc:docMk/>
            <pc:sldMk cId="2780477742" sldId="2147481352"/>
            <ac:spMk id="11" creationId="{54A2C43C-40B7-0B54-F898-4777282E86FE}"/>
          </ac:spMkLst>
        </pc:spChg>
        <pc:spChg chg="add mod">
          <ac:chgData name="Nakamura, Shion 2" userId="068a66e6-4072-45f6-a7b6-053ba4d2666f" providerId="ADAL" clId="{71C76145-6605-464D-A976-936E8F80D870}" dt="2025-03-07T09:55:49.028" v="8"/>
          <ac:spMkLst>
            <pc:docMk/>
            <pc:sldMk cId="2780477742" sldId="2147481352"/>
            <ac:spMk id="12" creationId="{9640D1CD-5B46-C99A-2A15-BA8250D7DB19}"/>
          </ac:spMkLst>
        </pc:spChg>
        <pc:spChg chg="del">
          <ac:chgData name="Nakamura, Shion 2" userId="068a66e6-4072-45f6-a7b6-053ba4d2666f" providerId="ADAL" clId="{71C76145-6605-464D-A976-936E8F80D870}" dt="2025-03-07T09:55:40.728" v="6" actId="478"/>
          <ac:spMkLst>
            <pc:docMk/>
            <pc:sldMk cId="2780477742" sldId="2147481352"/>
            <ac:spMk id="57" creationId="{2484D5D3-3D2C-3D4B-F6C8-3E7212052E5B}"/>
          </ac:spMkLst>
        </pc:spChg>
        <pc:spChg chg="del">
          <ac:chgData name="Nakamura, Shion 2" userId="068a66e6-4072-45f6-a7b6-053ba4d2666f" providerId="ADAL" clId="{71C76145-6605-464D-A976-936E8F80D870}" dt="2025-03-07T09:55:40.728" v="6" actId="478"/>
          <ac:spMkLst>
            <pc:docMk/>
            <pc:sldMk cId="2780477742" sldId="2147481352"/>
            <ac:spMk id="58" creationId="{A4112857-7DA2-5FF1-17CD-0192E891DAE1}"/>
          </ac:spMkLst>
        </pc:spChg>
        <pc:spChg chg="del">
          <ac:chgData name="Nakamura, Shion 2" userId="068a66e6-4072-45f6-a7b6-053ba4d2666f" providerId="ADAL" clId="{71C76145-6605-464D-A976-936E8F80D870}" dt="2025-03-07T09:55:40.728" v="6" actId="478"/>
          <ac:spMkLst>
            <pc:docMk/>
            <pc:sldMk cId="2780477742" sldId="2147481352"/>
            <ac:spMk id="59" creationId="{1983472C-3F3C-9C71-3711-BD075B03B370}"/>
          </ac:spMkLst>
        </pc:spChg>
      </pc:sldChg>
      <pc:sldChg chg="del">
        <pc:chgData name="Nakamura, Shion 2" userId="068a66e6-4072-45f6-a7b6-053ba4d2666f" providerId="ADAL" clId="{71C76145-6605-464D-A976-936E8F80D870}" dt="2025-03-07T09:55:00.383" v="1" actId="47"/>
        <pc:sldMkLst>
          <pc:docMk/>
          <pc:sldMk cId="2576467477" sldId="2147481356"/>
        </pc:sldMkLst>
      </pc:sldChg>
      <pc:sldChg chg="del">
        <pc:chgData name="Nakamura, Shion 2" userId="068a66e6-4072-45f6-a7b6-053ba4d2666f" providerId="ADAL" clId="{71C76145-6605-464D-A976-936E8F80D870}" dt="2025-03-07T09:54:56.449" v="0" actId="47"/>
        <pc:sldMkLst>
          <pc:docMk/>
          <pc:sldMk cId="3806937712" sldId="2147481357"/>
        </pc:sldMkLst>
      </pc:sldChg>
      <pc:sldChg chg="modSp mod">
        <pc:chgData name="Nakamura, Shion 2" userId="068a66e6-4072-45f6-a7b6-053ba4d2666f" providerId="ADAL" clId="{71C76145-6605-464D-A976-936E8F80D870}" dt="2025-03-07T09:55:32.827" v="5" actId="207"/>
        <pc:sldMkLst>
          <pc:docMk/>
          <pc:sldMk cId="1621563192" sldId="2147481358"/>
        </pc:sldMkLst>
        <pc:spChg chg="mod">
          <ac:chgData name="Nakamura, Shion 2" userId="068a66e6-4072-45f6-a7b6-053ba4d2666f" providerId="ADAL" clId="{71C76145-6605-464D-A976-936E8F80D870}" dt="2025-03-07T09:55:32.827" v="5" actId="207"/>
          <ac:spMkLst>
            <pc:docMk/>
            <pc:sldMk cId="1621563192" sldId="2147481358"/>
            <ac:spMk id="57" creationId="{2484D5D3-3D2C-3D4B-F6C8-3E7212052E5B}"/>
          </ac:spMkLst>
        </pc:spChg>
        <pc:spChg chg="mod">
          <ac:chgData name="Nakamura, Shion 2" userId="068a66e6-4072-45f6-a7b6-053ba4d2666f" providerId="ADAL" clId="{71C76145-6605-464D-A976-936E8F80D870}" dt="2025-03-07T09:55:32.827" v="5" actId="207"/>
          <ac:spMkLst>
            <pc:docMk/>
            <pc:sldMk cId="1621563192" sldId="2147481358"/>
            <ac:spMk id="58" creationId="{A4112857-7DA2-5FF1-17CD-0192E891DAE1}"/>
          </ac:spMkLst>
        </pc:spChg>
        <pc:spChg chg="mod">
          <ac:chgData name="Nakamura, Shion 2" userId="068a66e6-4072-45f6-a7b6-053ba4d2666f" providerId="ADAL" clId="{71C76145-6605-464D-A976-936E8F80D870}" dt="2025-03-07T09:55:32.827" v="5" actId="207"/>
          <ac:spMkLst>
            <pc:docMk/>
            <pc:sldMk cId="1621563192" sldId="2147481358"/>
            <ac:spMk id="59" creationId="{1983472C-3F3C-9C71-3711-BD075B03B37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1F963F6F-A7F0-20A5-0C68-DBB4CE65B44B}"/>
              </a:ext>
            </a:extLst>
          </p:cNvPr>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8E3AB73-F67E-5CD8-54E4-A4A0F8C1ED28}"/>
              </a:ext>
            </a:extLst>
          </p:cNvPr>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82A32A23-9B81-476F-9BD6-99D69AEC3E9C}" type="datetimeFigureOut">
              <a:rPr kumimoji="1" lang="ja-JP" altLang="en-US" smtClean="0"/>
              <a:t>2025/3/7</a:t>
            </a:fld>
            <a:endParaRPr kumimoji="1" lang="ja-JP" altLang="en-US"/>
          </a:p>
        </p:txBody>
      </p:sp>
      <p:sp>
        <p:nvSpPr>
          <p:cNvPr id="4" name="フッター プレースホルダー 3">
            <a:extLst>
              <a:ext uri="{FF2B5EF4-FFF2-40B4-BE49-F238E27FC236}">
                <a16:creationId xmlns:a16="http://schemas.microsoft.com/office/drawing/2014/main" id="{7A4F7D23-3EC6-EAA2-2D23-814F3306BD78}"/>
              </a:ext>
            </a:extLst>
          </p:cNvPr>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08123F89-1CC2-F4A5-6D29-A96A4CA4F621}"/>
              </a:ext>
            </a:extLst>
          </p:cNvPr>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582CC9B9-4067-475A-B132-60D3AA3D8324}" type="slidenum">
              <a:rPr kumimoji="1" lang="ja-JP" altLang="en-US" smtClean="0"/>
              <a:t>‹#›</a:t>
            </a:fld>
            <a:endParaRPr kumimoji="1" lang="ja-JP" altLang="en-US"/>
          </a:p>
        </p:txBody>
      </p:sp>
    </p:spTree>
    <p:extLst>
      <p:ext uri="{BB962C8B-B14F-4D97-AF65-F5344CB8AC3E}">
        <p14:creationId xmlns:p14="http://schemas.microsoft.com/office/powerpoint/2010/main" val="39381750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9282CA0-27D4-4FE8-ACEA-E9C3145C0582}" type="datetimeFigureOut">
              <a:rPr kumimoji="1" lang="ja-JP" altLang="en-US" smtClean="0"/>
              <a:t>2025/3/7</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EC56D998-4658-4963-90A5-3192F2563B26}" type="slidenum">
              <a:rPr kumimoji="1" lang="ja-JP" altLang="en-US" smtClean="0"/>
              <a:t>‹#›</a:t>
            </a:fld>
            <a:endParaRPr kumimoji="1" lang="ja-JP" altLang="en-US"/>
          </a:p>
        </p:txBody>
      </p:sp>
    </p:spTree>
    <p:extLst>
      <p:ext uri="{BB962C8B-B14F-4D97-AF65-F5344CB8AC3E}">
        <p14:creationId xmlns:p14="http://schemas.microsoft.com/office/powerpoint/2010/main" val="283242237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3.xml"/><Relationship Id="rId4" Type="http://schemas.openxmlformats.org/officeDocument/2006/relationships/image" Target="../media/image8.jpe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3.png"/><Relationship Id="rId1" Type="http://schemas.openxmlformats.org/officeDocument/2006/relationships/slideMaster" Target="../slideMasters/slideMaster3.xml"/><Relationship Id="rId4" Type="http://schemas.openxmlformats.org/officeDocument/2006/relationships/image" Target="../media/image8.jpeg"/></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jpeg"/><Relationship Id="rId7" Type="http://schemas.openxmlformats.org/officeDocument/2006/relationships/image" Target="../media/image20.png"/><Relationship Id="rId2" Type="http://schemas.openxmlformats.org/officeDocument/2006/relationships/image" Target="../media/image1.png"/><Relationship Id="rId1" Type="http://schemas.openxmlformats.org/officeDocument/2006/relationships/slideMaster" Target="../slideMasters/slideMaster4.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jpeg"/></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2.png"/><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2.pn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2.png"/><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3.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5.xml"/><Relationship Id="rId4" Type="http://schemas.openxmlformats.org/officeDocument/2006/relationships/image" Target="../media/image8.jpeg"/></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4.jpeg"/><Relationship Id="rId1" Type="http://schemas.openxmlformats.org/officeDocument/2006/relationships/slideMaster" Target="../slideMasters/slideMaster5.xml"/><Relationship Id="rId4" Type="http://schemas.openxmlformats.org/officeDocument/2006/relationships/image" Target="../media/image15.svg"/></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26.jpeg"/><Relationship Id="rId7" Type="http://schemas.openxmlformats.org/officeDocument/2006/relationships/image" Target="../media/image30.png"/><Relationship Id="rId2" Type="http://schemas.openxmlformats.org/officeDocument/2006/relationships/image" Target="../media/image25.jpeg"/><Relationship Id="rId1" Type="http://schemas.openxmlformats.org/officeDocument/2006/relationships/slideMaster" Target="../slideMasters/slideMaster6.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用スライド">
    <p:spTree>
      <p:nvGrpSpPr>
        <p:cNvPr id="1" name=""/>
        <p:cNvGrpSpPr/>
        <p:nvPr/>
      </p:nvGrpSpPr>
      <p:grpSpPr>
        <a:xfrm>
          <a:off x="0" y="0"/>
          <a:ext cx="0" cy="0"/>
          <a:chOff x="0" y="0"/>
          <a:chExt cx="0" cy="0"/>
        </a:xfrm>
      </p:grpSpPr>
      <p:grpSp>
        <p:nvGrpSpPr>
          <p:cNvPr id="6" name="グループ化 109"/>
          <p:cNvGrpSpPr>
            <a:grpSpLocks/>
          </p:cNvGrpSpPr>
          <p:nvPr userDrawn="1"/>
        </p:nvGrpSpPr>
        <p:grpSpPr bwMode="auto">
          <a:xfrm>
            <a:off x="1187939" y="2714625"/>
            <a:ext cx="9833708" cy="914400"/>
            <a:chOff x="1042416" y="2697480"/>
            <a:chExt cx="8622792" cy="1007999"/>
          </a:xfrm>
        </p:grpSpPr>
        <p:cxnSp>
          <p:nvCxnSpPr>
            <p:cNvPr id="7" name="直線コネクタ 6">
              <a:extLst>
                <a:ext uri="{FF2B5EF4-FFF2-40B4-BE49-F238E27FC236}">
                  <a16:creationId xmlns:a16="http://schemas.microsoft.com/office/drawing/2014/main" id="{D7273E06-E4BF-4FA0-B8A9-037E99E08097}"/>
                </a:ext>
              </a:extLst>
            </p:cNvPr>
            <p:cNvCxnSpPr/>
            <p:nvPr userDrawn="1"/>
          </p:nvCxnSpPr>
          <p:spPr>
            <a:xfrm>
              <a:off x="1042416" y="2697480"/>
              <a:ext cx="8622792" cy="0"/>
            </a:xfrm>
            <a:prstGeom prst="line">
              <a:avLst/>
            </a:prstGeom>
            <a:ln w="28575">
              <a:solidFill>
                <a:srgbClr val="009C89"/>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520339A2-8DDC-4906-B3FF-9803D368BD9E}"/>
                </a:ext>
              </a:extLst>
            </p:cNvPr>
            <p:cNvCxnSpPr/>
            <p:nvPr userDrawn="1"/>
          </p:nvCxnSpPr>
          <p:spPr>
            <a:xfrm>
              <a:off x="1042416" y="3705479"/>
              <a:ext cx="8622792" cy="0"/>
            </a:xfrm>
            <a:prstGeom prst="line">
              <a:avLst/>
            </a:prstGeom>
            <a:ln w="28575">
              <a:solidFill>
                <a:srgbClr val="009C89"/>
              </a:solidFill>
            </a:ln>
          </p:spPr>
          <p:style>
            <a:lnRef idx="1">
              <a:schemeClr val="accent1"/>
            </a:lnRef>
            <a:fillRef idx="0">
              <a:schemeClr val="accent1"/>
            </a:fillRef>
            <a:effectRef idx="0">
              <a:schemeClr val="accent1"/>
            </a:effectRef>
            <a:fontRef idx="minor">
              <a:schemeClr val="tx1"/>
            </a:fontRef>
          </p:style>
        </p:cxnSp>
      </p:grpSp>
      <p:pic>
        <p:nvPicPr>
          <p:cNvPr id="9" name="グラフィックス 34"/>
          <p:cNvPicPr>
            <a:picLocks/>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414216" y="358775"/>
            <a:ext cx="11412416" cy="61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 name="タイトル 1">
            <a:extLst>
              <a:ext uri="{FF2B5EF4-FFF2-40B4-BE49-F238E27FC236}">
                <a16:creationId xmlns:a16="http://schemas.microsoft.com/office/drawing/2014/main" id="{C6D186EF-7755-4DA0-8501-AEEDD28E106A}"/>
              </a:ext>
            </a:extLst>
          </p:cNvPr>
          <p:cNvSpPr>
            <a:spLocks noGrp="1"/>
          </p:cNvSpPr>
          <p:nvPr>
            <p:ph type="title"/>
          </p:nvPr>
        </p:nvSpPr>
        <p:spPr>
          <a:xfrm>
            <a:off x="1170652" y="2714143"/>
            <a:ext cx="9850701" cy="914439"/>
          </a:xfrm>
          <a:prstGeom prst="rect">
            <a:avLst/>
          </a:prstGeom>
        </p:spPr>
        <p:txBody>
          <a:bodyPr lIns="0" tIns="72000" rIns="0" bIns="0" anchor="ctr">
            <a:normAutofit/>
          </a:bodyPr>
          <a:lstStyle>
            <a:lvl1pPr algn="ctr">
              <a:defRPr sz="2783" b="1" i="0">
                <a:solidFill>
                  <a:schemeClr val="accent3"/>
                </a:solidFill>
                <a:latin typeface="Meiryo UI" panose="020B0604030504040204" pitchFamily="50" charset="-128"/>
                <a:ea typeface="Meiryo UI" panose="020B0604030504040204" pitchFamily="50" charset="-128"/>
              </a:defRPr>
            </a:lvl1pPr>
          </a:lstStyle>
          <a:p>
            <a:r>
              <a:rPr lang="ja-JP" altLang="en-US"/>
              <a:t>マスター タイトル</a:t>
            </a:r>
          </a:p>
        </p:txBody>
      </p:sp>
      <p:sp>
        <p:nvSpPr>
          <p:cNvPr id="44" name="コンテンツ プレースホルダー 18">
            <a:extLst>
              <a:ext uri="{FF2B5EF4-FFF2-40B4-BE49-F238E27FC236}">
                <a16:creationId xmlns:a16="http://schemas.microsoft.com/office/drawing/2014/main" id="{34C4AC2D-06C1-480E-80A4-871401560116}"/>
              </a:ext>
            </a:extLst>
          </p:cNvPr>
          <p:cNvSpPr>
            <a:spLocks noGrp="1"/>
          </p:cNvSpPr>
          <p:nvPr>
            <p:ph sz="quarter" idx="14"/>
          </p:nvPr>
        </p:nvSpPr>
        <p:spPr>
          <a:xfrm>
            <a:off x="1171231" y="3763721"/>
            <a:ext cx="9849543" cy="391903"/>
          </a:xfrm>
          <a:prstGeom prst="rect">
            <a:avLst/>
          </a:prstGeom>
        </p:spPr>
        <p:txBody>
          <a:bodyPr anchor="ctr"/>
          <a:lstStyle>
            <a:lvl1pPr marL="0" indent="0" algn="ctr">
              <a:buFontTx/>
              <a:buNone/>
              <a:defRPr sz="1391" b="1">
                <a:solidFill>
                  <a:schemeClr val="accent3"/>
                </a:solidFill>
                <a:latin typeface="Meiryo UI" panose="020B0604030504040204" pitchFamily="50" charset="-128"/>
                <a:ea typeface="Meiryo UI" panose="020B0604030504040204" pitchFamily="50" charset="-128"/>
              </a:defRPr>
            </a:lvl1pPr>
            <a:lvl2pPr marL="353433" indent="0">
              <a:buFontTx/>
              <a:buNone/>
              <a:defRPr/>
            </a:lvl2pPr>
            <a:lvl3pPr marL="706866" indent="0">
              <a:buFontTx/>
              <a:buNone/>
              <a:defRPr/>
            </a:lvl3pPr>
            <a:lvl4pPr marL="1060299" indent="0">
              <a:buFontTx/>
              <a:buNone/>
              <a:defRPr/>
            </a:lvl4pPr>
            <a:lvl5pPr marL="1413730" indent="0">
              <a:buFontTx/>
              <a:buNone/>
              <a:defRPr/>
            </a:lvl5pPr>
          </a:lstStyle>
          <a:p>
            <a:pPr lvl="0"/>
            <a:r>
              <a:rPr lang="ja-JP" altLang="en-US"/>
              <a:t>マスター テキストの書式設定</a:t>
            </a:r>
          </a:p>
        </p:txBody>
      </p:sp>
      <p:sp>
        <p:nvSpPr>
          <p:cNvPr id="45" name="コンテンツ プレースホルダー 18">
            <a:extLst>
              <a:ext uri="{FF2B5EF4-FFF2-40B4-BE49-F238E27FC236}">
                <a16:creationId xmlns:a16="http://schemas.microsoft.com/office/drawing/2014/main" id="{9B168461-40A6-49CF-897E-537C1E6C9C74}"/>
              </a:ext>
            </a:extLst>
          </p:cNvPr>
          <p:cNvSpPr>
            <a:spLocks noGrp="1"/>
          </p:cNvSpPr>
          <p:nvPr>
            <p:ph sz="quarter" idx="15"/>
          </p:nvPr>
        </p:nvSpPr>
        <p:spPr>
          <a:xfrm>
            <a:off x="4043439" y="4931489"/>
            <a:ext cx="4105123" cy="261268"/>
          </a:xfrm>
          <a:prstGeom prst="rect">
            <a:avLst/>
          </a:prstGeom>
        </p:spPr>
        <p:txBody>
          <a:bodyPr anchor="ctr"/>
          <a:lstStyle>
            <a:lvl1pPr marL="0" indent="0" algn="ctr">
              <a:buFontTx/>
              <a:buNone/>
              <a:defRPr sz="1237" b="0">
                <a:solidFill>
                  <a:schemeClr val="tx1"/>
                </a:solidFill>
                <a:latin typeface="Meiryo UI" panose="020B0604030504040204" pitchFamily="50" charset="-128"/>
                <a:ea typeface="Meiryo UI" panose="020B0604030504040204" pitchFamily="50" charset="-128"/>
              </a:defRPr>
            </a:lvl1pPr>
            <a:lvl2pPr marL="353433" indent="0">
              <a:buFontTx/>
              <a:buNone/>
              <a:defRPr/>
            </a:lvl2pPr>
            <a:lvl3pPr marL="706866" indent="0">
              <a:buFontTx/>
              <a:buNone/>
              <a:defRPr/>
            </a:lvl3pPr>
            <a:lvl4pPr marL="1060299" indent="0">
              <a:buFontTx/>
              <a:buNone/>
              <a:defRPr/>
            </a:lvl4pPr>
            <a:lvl5pPr marL="1413730" indent="0">
              <a:buFontTx/>
              <a:buNone/>
              <a:defRPr/>
            </a:lvl5pPr>
          </a:lstStyle>
          <a:p>
            <a:pPr lvl="0"/>
            <a:r>
              <a:rPr lang="ja-JP" altLang="en-US"/>
              <a:t>マスター テキストの書式設定</a:t>
            </a:r>
          </a:p>
        </p:txBody>
      </p:sp>
      <p:sp>
        <p:nvSpPr>
          <p:cNvPr id="46" name="コンテンツ プレースホルダー 18">
            <a:extLst>
              <a:ext uri="{FF2B5EF4-FFF2-40B4-BE49-F238E27FC236}">
                <a16:creationId xmlns:a16="http://schemas.microsoft.com/office/drawing/2014/main" id="{33854C81-1780-4345-B97B-42F9EFB58BF4}"/>
              </a:ext>
            </a:extLst>
          </p:cNvPr>
          <p:cNvSpPr>
            <a:spLocks noGrp="1"/>
          </p:cNvSpPr>
          <p:nvPr>
            <p:ph sz="quarter" idx="16"/>
          </p:nvPr>
        </p:nvSpPr>
        <p:spPr>
          <a:xfrm>
            <a:off x="4043439" y="5192757"/>
            <a:ext cx="4105123" cy="261268"/>
          </a:xfrm>
          <a:prstGeom prst="rect">
            <a:avLst/>
          </a:prstGeom>
        </p:spPr>
        <p:txBody>
          <a:bodyPr anchor="ctr"/>
          <a:lstStyle>
            <a:lvl1pPr marL="0" indent="0" algn="ctr">
              <a:buFontTx/>
              <a:buNone/>
              <a:defRPr sz="1237" b="0">
                <a:solidFill>
                  <a:schemeClr val="tx1"/>
                </a:solidFill>
                <a:latin typeface="Meiryo UI" panose="020B0604030504040204" pitchFamily="50" charset="-128"/>
                <a:ea typeface="Meiryo UI" panose="020B0604030504040204" pitchFamily="50" charset="-128"/>
              </a:defRPr>
            </a:lvl1pPr>
            <a:lvl2pPr marL="353433" indent="0">
              <a:buFontTx/>
              <a:buNone/>
              <a:defRPr/>
            </a:lvl2pPr>
            <a:lvl3pPr marL="706866" indent="0">
              <a:buFontTx/>
              <a:buNone/>
              <a:defRPr/>
            </a:lvl3pPr>
            <a:lvl4pPr marL="1060299" indent="0">
              <a:buFontTx/>
              <a:buNone/>
              <a:defRPr/>
            </a:lvl4pPr>
            <a:lvl5pPr marL="1413730" indent="0">
              <a:buFontTx/>
              <a:buNone/>
              <a:defRPr/>
            </a:lvl5pPr>
          </a:lstStyle>
          <a:p>
            <a:pPr lvl="0"/>
            <a:r>
              <a:rPr lang="ja-JP" altLang="en-US"/>
              <a:t>マスター テキストの書式設定</a:t>
            </a:r>
          </a:p>
        </p:txBody>
      </p:sp>
      <p:grpSp>
        <p:nvGrpSpPr>
          <p:cNvPr id="2" name="グループ化 1">
            <a:extLst>
              <a:ext uri="{FF2B5EF4-FFF2-40B4-BE49-F238E27FC236}">
                <a16:creationId xmlns:a16="http://schemas.microsoft.com/office/drawing/2014/main" id="{A348A053-EE26-0CD6-C5AF-DA11E48C939B}"/>
              </a:ext>
            </a:extLst>
          </p:cNvPr>
          <p:cNvGrpSpPr/>
          <p:nvPr userDrawn="1"/>
        </p:nvGrpSpPr>
        <p:grpSpPr>
          <a:xfrm>
            <a:off x="2864214" y="5662957"/>
            <a:ext cx="6512419" cy="641986"/>
            <a:chOff x="2089697" y="6345744"/>
            <a:chExt cx="6512419" cy="641986"/>
          </a:xfrm>
        </p:grpSpPr>
        <p:pic>
          <p:nvPicPr>
            <p:cNvPr id="3" name="図 2">
              <a:extLst>
                <a:ext uri="{FF2B5EF4-FFF2-40B4-BE49-F238E27FC236}">
                  <a16:creationId xmlns:a16="http://schemas.microsoft.com/office/drawing/2014/main" id="{B15117BC-8508-E96A-FBE0-F8C5DF7D0931}"/>
                </a:ext>
              </a:extLst>
            </p:cNvPr>
            <p:cNvPicPr>
              <a:picLocks noChangeAspect="1"/>
            </p:cNvPicPr>
            <p:nvPr userDrawn="1"/>
          </p:nvPicPr>
          <p:blipFill>
            <a:blip r:embed="rId3"/>
            <a:stretch>
              <a:fillRect/>
            </a:stretch>
          </p:blipFill>
          <p:spPr>
            <a:xfrm>
              <a:off x="6364418" y="6403487"/>
              <a:ext cx="614647" cy="526500"/>
            </a:xfrm>
            <a:prstGeom prst="rect">
              <a:avLst/>
            </a:prstGeom>
          </p:spPr>
        </p:pic>
        <p:pic>
          <p:nvPicPr>
            <p:cNvPr id="4" name="図 3">
              <a:extLst>
                <a:ext uri="{FF2B5EF4-FFF2-40B4-BE49-F238E27FC236}">
                  <a16:creationId xmlns:a16="http://schemas.microsoft.com/office/drawing/2014/main" id="{1DCF5130-BEFB-A42F-6D69-BABFA5C250BC}"/>
                </a:ext>
              </a:extLst>
            </p:cNvPr>
            <p:cNvPicPr>
              <a:picLocks noChangeAspect="1"/>
            </p:cNvPicPr>
            <p:nvPr userDrawn="1"/>
          </p:nvPicPr>
          <p:blipFill>
            <a:blip r:embed="rId4"/>
            <a:stretch>
              <a:fillRect/>
            </a:stretch>
          </p:blipFill>
          <p:spPr>
            <a:xfrm>
              <a:off x="2089697" y="6398576"/>
              <a:ext cx="946944" cy="536322"/>
            </a:xfrm>
            <a:prstGeom prst="rect">
              <a:avLst/>
            </a:prstGeom>
          </p:spPr>
        </p:pic>
        <p:pic>
          <p:nvPicPr>
            <p:cNvPr id="5" name="図 4">
              <a:extLst>
                <a:ext uri="{FF2B5EF4-FFF2-40B4-BE49-F238E27FC236}">
                  <a16:creationId xmlns:a16="http://schemas.microsoft.com/office/drawing/2014/main" id="{AE608B73-D48A-A977-51FD-2C9B5EE36FB0}"/>
                </a:ext>
              </a:extLst>
            </p:cNvPr>
            <p:cNvPicPr>
              <a:picLocks noChangeAspect="1"/>
            </p:cNvPicPr>
            <p:nvPr userDrawn="1"/>
          </p:nvPicPr>
          <p:blipFill>
            <a:blip r:embed="rId5"/>
            <a:stretch>
              <a:fillRect/>
            </a:stretch>
          </p:blipFill>
          <p:spPr>
            <a:xfrm>
              <a:off x="7314558" y="6419247"/>
              <a:ext cx="1287558" cy="494981"/>
            </a:xfrm>
            <a:prstGeom prst="rect">
              <a:avLst/>
            </a:prstGeom>
          </p:spPr>
        </p:pic>
        <p:pic>
          <p:nvPicPr>
            <p:cNvPr id="17" name="図 16" descr="アイコン&#10;&#10;自動的に生成された説明">
              <a:extLst>
                <a:ext uri="{FF2B5EF4-FFF2-40B4-BE49-F238E27FC236}">
                  <a16:creationId xmlns:a16="http://schemas.microsoft.com/office/drawing/2014/main" id="{C1714813-5434-D03F-B4A4-129214A962D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669651" y="6432737"/>
              <a:ext cx="1359275" cy="468000"/>
            </a:xfrm>
            <a:prstGeom prst="rect">
              <a:avLst/>
            </a:prstGeom>
          </p:spPr>
        </p:pic>
        <p:pic>
          <p:nvPicPr>
            <p:cNvPr id="18" name="図 17">
              <a:extLst>
                <a:ext uri="{FF2B5EF4-FFF2-40B4-BE49-F238E27FC236}">
                  <a16:creationId xmlns:a16="http://schemas.microsoft.com/office/drawing/2014/main" id="{E6E62396-FA72-4B8C-F376-09224B853A89}"/>
                </a:ext>
              </a:extLst>
            </p:cNvPr>
            <p:cNvPicPr>
              <a:picLocks noChangeAspect="1"/>
            </p:cNvPicPr>
            <p:nvPr userDrawn="1"/>
          </p:nvPicPr>
          <p:blipFill>
            <a:blip r:embed="rId7"/>
            <a:stretch>
              <a:fillRect/>
            </a:stretch>
          </p:blipFill>
          <p:spPr>
            <a:xfrm>
              <a:off x="3237212" y="6345744"/>
              <a:ext cx="1292647" cy="641986"/>
            </a:xfrm>
            <a:prstGeom prst="rect">
              <a:avLst/>
            </a:prstGeom>
          </p:spPr>
        </p:pic>
      </p:grpSp>
      <p:pic>
        <p:nvPicPr>
          <p:cNvPr id="26" name="Picture 2">
            <a:extLst>
              <a:ext uri="{FF2B5EF4-FFF2-40B4-BE49-F238E27FC236}">
                <a16:creationId xmlns:a16="http://schemas.microsoft.com/office/drawing/2014/main" id="{6B9AD8DD-870B-B539-B425-100F993FCC34}"/>
              </a:ext>
            </a:extLst>
          </p:cNvPr>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5126648" y="1324984"/>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1917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日付プレースホルダー 1">
            <a:extLst>
              <a:ext uri="{FF2B5EF4-FFF2-40B4-BE49-F238E27FC236}">
                <a16:creationId xmlns:a16="http://schemas.microsoft.com/office/drawing/2014/main" id="{CF7744C4-A616-AEA6-AD9B-DB789C152552}"/>
              </a:ext>
            </a:extLst>
          </p:cNvPr>
          <p:cNvSpPr>
            <a:spLocks noGrp="1"/>
          </p:cNvSpPr>
          <p:nvPr>
            <p:ph type="dt" sz="half" idx="10"/>
          </p:nvPr>
        </p:nvSpPr>
        <p:spPr>
          <a:xfrm>
            <a:off x="838201" y="6356351"/>
            <a:ext cx="2743200" cy="365125"/>
          </a:xfrm>
          <a:prstGeom prst="rect">
            <a:avLst/>
          </a:prstGeom>
        </p:spPr>
        <p:txBody>
          <a:bodyPr/>
          <a:lstStyle>
            <a:lvl1pPr>
              <a:defRPr kumimoji="1"/>
            </a:lvl1pPr>
          </a:lstStyle>
          <a:p>
            <a:pPr>
              <a:defRPr/>
            </a:pPr>
            <a:endParaRPr lang="ja-JP" altLang="en-US"/>
          </a:p>
        </p:txBody>
      </p:sp>
      <p:sp>
        <p:nvSpPr>
          <p:cNvPr id="5" name="フッター プレースホルダー 2">
            <a:extLst>
              <a:ext uri="{FF2B5EF4-FFF2-40B4-BE49-F238E27FC236}">
                <a16:creationId xmlns:a16="http://schemas.microsoft.com/office/drawing/2014/main" id="{8A00361F-1CE3-DF5D-1D68-90A74A730452}"/>
              </a:ext>
            </a:extLst>
          </p:cNvPr>
          <p:cNvSpPr>
            <a:spLocks noGrp="1"/>
          </p:cNvSpPr>
          <p:nvPr>
            <p:ph type="ftr" sz="quarter" idx="11"/>
          </p:nvPr>
        </p:nvSpPr>
        <p:spPr>
          <a:xfrm>
            <a:off x="4038601" y="6356351"/>
            <a:ext cx="4114800" cy="365125"/>
          </a:xfrm>
          <a:prstGeom prst="rect">
            <a:avLst/>
          </a:prstGeom>
        </p:spPr>
        <p:txBody>
          <a:bodyPr/>
          <a:lstStyle>
            <a:lvl1pPr>
              <a:defRPr kumimoji="1"/>
            </a:lvl1pPr>
          </a:lstStyle>
          <a:p>
            <a:pPr>
              <a:defRPr/>
            </a:pPr>
            <a:endParaRPr lang="ja-JP" altLang="en-US"/>
          </a:p>
        </p:txBody>
      </p:sp>
    </p:spTree>
    <p:extLst>
      <p:ext uri="{BB962C8B-B14F-4D97-AF65-F5344CB8AC3E}">
        <p14:creationId xmlns:p14="http://schemas.microsoft.com/office/powerpoint/2010/main" val="471212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40154" y="457200"/>
            <a:ext cx="3931138" cy="1600200"/>
          </a:xfrm>
          <a:prstGeom prst="rect">
            <a:avLst/>
          </a:prstGeom>
        </p:spPr>
        <p:txBody>
          <a:bodyPr anchor="b"/>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5183555" y="987426"/>
            <a:ext cx="6172199"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840154" y="2057400"/>
            <a:ext cx="393113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7" name="日付プレースホルダー 4">
            <a:extLst>
              <a:ext uri="{FF2B5EF4-FFF2-40B4-BE49-F238E27FC236}">
                <a16:creationId xmlns:a16="http://schemas.microsoft.com/office/drawing/2014/main" id="{2DF08DB3-627A-003B-F40F-AD908A07A112}"/>
              </a:ext>
            </a:extLst>
          </p:cNvPr>
          <p:cNvSpPr>
            <a:spLocks noGrp="1"/>
          </p:cNvSpPr>
          <p:nvPr>
            <p:ph type="dt" sz="half" idx="10"/>
          </p:nvPr>
        </p:nvSpPr>
        <p:spPr>
          <a:xfrm>
            <a:off x="838201" y="6356351"/>
            <a:ext cx="2743200" cy="365125"/>
          </a:xfrm>
          <a:prstGeom prst="rect">
            <a:avLst/>
          </a:prstGeom>
        </p:spPr>
        <p:txBody>
          <a:bodyPr/>
          <a:lstStyle>
            <a:lvl1pPr>
              <a:defRPr kumimoji="1"/>
            </a:lvl1pPr>
          </a:lstStyle>
          <a:p>
            <a:pPr>
              <a:defRPr/>
            </a:pPr>
            <a:endParaRPr lang="ja-JP" altLang="en-US"/>
          </a:p>
        </p:txBody>
      </p:sp>
      <p:sp>
        <p:nvSpPr>
          <p:cNvPr id="8" name="フッター プレースホルダー 5">
            <a:extLst>
              <a:ext uri="{FF2B5EF4-FFF2-40B4-BE49-F238E27FC236}">
                <a16:creationId xmlns:a16="http://schemas.microsoft.com/office/drawing/2014/main" id="{19E0591C-59B7-464E-A102-DFA03AF95C53}"/>
              </a:ext>
            </a:extLst>
          </p:cNvPr>
          <p:cNvSpPr>
            <a:spLocks noGrp="1"/>
          </p:cNvSpPr>
          <p:nvPr>
            <p:ph type="ftr" sz="quarter" idx="11"/>
          </p:nvPr>
        </p:nvSpPr>
        <p:spPr>
          <a:xfrm>
            <a:off x="4038601" y="6356351"/>
            <a:ext cx="4114800" cy="365125"/>
          </a:xfrm>
          <a:prstGeom prst="rect">
            <a:avLst/>
          </a:prstGeom>
        </p:spPr>
        <p:txBody>
          <a:bodyPr/>
          <a:lstStyle>
            <a:lvl1pPr>
              <a:defRPr kumimoji="1"/>
            </a:lvl1pPr>
          </a:lstStyle>
          <a:p>
            <a:pPr>
              <a:defRPr/>
            </a:pPr>
            <a:endParaRPr lang="ja-JP" altLang="en-US"/>
          </a:p>
        </p:txBody>
      </p:sp>
    </p:spTree>
    <p:extLst>
      <p:ext uri="{BB962C8B-B14F-4D97-AF65-F5344CB8AC3E}">
        <p14:creationId xmlns:p14="http://schemas.microsoft.com/office/powerpoint/2010/main" val="31149102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40154" y="457200"/>
            <a:ext cx="3931138" cy="1600200"/>
          </a:xfrm>
          <a:prstGeom prst="rect">
            <a:avLst/>
          </a:prstGeom>
        </p:spPr>
        <p:txBody>
          <a:bodyPr anchor="b"/>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5236009" y="992188"/>
            <a:ext cx="6172199"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840154" y="2057400"/>
            <a:ext cx="393113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7" name="日付プレースホルダー 4">
            <a:extLst>
              <a:ext uri="{FF2B5EF4-FFF2-40B4-BE49-F238E27FC236}">
                <a16:creationId xmlns:a16="http://schemas.microsoft.com/office/drawing/2014/main" id="{FC2E6D18-A84F-9AE1-1548-D78EA9F8B407}"/>
              </a:ext>
            </a:extLst>
          </p:cNvPr>
          <p:cNvSpPr>
            <a:spLocks noGrp="1"/>
          </p:cNvSpPr>
          <p:nvPr>
            <p:ph type="dt" sz="half" idx="10"/>
          </p:nvPr>
        </p:nvSpPr>
        <p:spPr>
          <a:xfrm>
            <a:off x="838201" y="6356351"/>
            <a:ext cx="2743200" cy="365125"/>
          </a:xfrm>
          <a:prstGeom prst="rect">
            <a:avLst/>
          </a:prstGeom>
        </p:spPr>
        <p:txBody>
          <a:bodyPr/>
          <a:lstStyle>
            <a:lvl1pPr>
              <a:defRPr kumimoji="1"/>
            </a:lvl1pPr>
          </a:lstStyle>
          <a:p>
            <a:pPr>
              <a:defRPr/>
            </a:pPr>
            <a:endParaRPr lang="ja-JP" altLang="en-US"/>
          </a:p>
        </p:txBody>
      </p:sp>
      <p:sp>
        <p:nvSpPr>
          <p:cNvPr id="8" name="フッター プレースホルダー 5">
            <a:extLst>
              <a:ext uri="{FF2B5EF4-FFF2-40B4-BE49-F238E27FC236}">
                <a16:creationId xmlns:a16="http://schemas.microsoft.com/office/drawing/2014/main" id="{005BB5EC-0B29-33F1-45DE-F8F110FED454}"/>
              </a:ext>
            </a:extLst>
          </p:cNvPr>
          <p:cNvSpPr>
            <a:spLocks noGrp="1"/>
          </p:cNvSpPr>
          <p:nvPr>
            <p:ph type="ftr" sz="quarter" idx="11"/>
          </p:nvPr>
        </p:nvSpPr>
        <p:spPr>
          <a:xfrm>
            <a:off x="4038601" y="6356351"/>
            <a:ext cx="4114800" cy="365125"/>
          </a:xfrm>
          <a:prstGeom prst="rect">
            <a:avLst/>
          </a:prstGeom>
        </p:spPr>
        <p:txBody>
          <a:bodyPr/>
          <a:lstStyle>
            <a:lvl1pPr>
              <a:defRPr kumimoji="1"/>
            </a:lvl1pPr>
          </a:lstStyle>
          <a:p>
            <a:pPr>
              <a:defRPr/>
            </a:pPr>
            <a:endParaRPr lang="ja-JP" altLang="en-US"/>
          </a:p>
        </p:txBody>
      </p:sp>
    </p:spTree>
    <p:extLst>
      <p:ext uri="{BB962C8B-B14F-4D97-AF65-F5344CB8AC3E}">
        <p14:creationId xmlns:p14="http://schemas.microsoft.com/office/powerpoint/2010/main" val="409125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EE2F760-35BC-F630-530F-3B24C52590C9}"/>
              </a:ext>
            </a:extLst>
          </p:cNvPr>
          <p:cNvSpPr txBox="1"/>
          <p:nvPr userDrawn="1"/>
        </p:nvSpPr>
        <p:spPr>
          <a:xfrm>
            <a:off x="11590216" y="6581775"/>
            <a:ext cx="261815" cy="171450"/>
          </a:xfrm>
          <a:prstGeom prst="rect">
            <a:avLst/>
          </a:prstGeom>
          <a:solidFill>
            <a:schemeClr val="accent4"/>
          </a:solidFill>
        </p:spPr>
        <p:txBody>
          <a:bodyPr wrap="none" lIns="0" tIns="0" rIns="0" bIns="0"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defRPr/>
            </a:pPr>
            <a:fld id="{E38E3CE9-0AA9-4282-9BA5-7E6DA687DC7D}" type="slidenum">
              <a:rPr kumimoji="1" lang="ja-JP" altLang="en-US" sz="1400" smtClean="0">
                <a:solidFill>
                  <a:schemeClr val="bg1"/>
                </a:solidFill>
                <a:latin typeface="Arial" panose="020B0604020202020204" pitchFamily="34" charset="0"/>
                <a:ea typeface="メイリオ" panose="020B0604030504040204" pitchFamily="50" charset="-128"/>
                <a:cs typeface="Arial" panose="020B0604020202020204" pitchFamily="34" charset="0"/>
              </a:rPr>
              <a:pPr algn="ctr" eaLnBrk="1" hangingPunct="1">
                <a:defRPr/>
              </a:pPr>
              <a:t>‹#›</a:t>
            </a:fld>
            <a:endParaRPr kumimoji="1" lang="ja-JP" altLang="en-US" sz="1400">
              <a:solidFill>
                <a:schemeClr val="bg1"/>
              </a:solidFill>
              <a:latin typeface="Arial" panose="020B0604020202020204" pitchFamily="34" charset="0"/>
              <a:ea typeface="メイリオ" panose="020B0604030504040204" pitchFamily="50" charset="-128"/>
              <a:cs typeface="Arial" panose="020B0604020202020204" pitchFamily="34" charset="0"/>
            </a:endParaRPr>
          </a:p>
        </p:txBody>
      </p:sp>
      <p:sp>
        <p:nvSpPr>
          <p:cNvPr id="5" name="テキスト ボックス 4">
            <a:extLst>
              <a:ext uri="{FF2B5EF4-FFF2-40B4-BE49-F238E27FC236}">
                <a16:creationId xmlns:a16="http://schemas.microsoft.com/office/drawing/2014/main" id="{02753502-BB84-53EA-CB14-CCFCC22F9DFC}"/>
              </a:ext>
            </a:extLst>
          </p:cNvPr>
          <p:cNvSpPr txBox="1"/>
          <p:nvPr userDrawn="1"/>
        </p:nvSpPr>
        <p:spPr>
          <a:xfrm>
            <a:off x="11590216" y="6581775"/>
            <a:ext cx="261815" cy="171450"/>
          </a:xfrm>
          <a:prstGeom prst="rect">
            <a:avLst/>
          </a:prstGeom>
          <a:solidFill>
            <a:schemeClr val="accent4"/>
          </a:solidFill>
        </p:spPr>
        <p:txBody>
          <a:bodyPr wrap="none" lIns="0" tIns="0" rIns="0" bIns="0"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defRPr/>
            </a:pPr>
            <a:fld id="{97B2EA34-2515-42C8-A601-546A3F432F07}" type="slidenum">
              <a:rPr kumimoji="1" lang="ja-JP" altLang="en-US" sz="1300" smtClean="0">
                <a:solidFill>
                  <a:schemeClr val="bg1"/>
                </a:solidFill>
                <a:latin typeface="Arial" panose="020B0604020202020204" pitchFamily="34" charset="0"/>
                <a:ea typeface="メイリオ" panose="020B0604030504040204" pitchFamily="50" charset="-128"/>
                <a:cs typeface="Arial" panose="020B0604020202020204" pitchFamily="34" charset="0"/>
              </a:rPr>
              <a:pPr algn="ctr" eaLnBrk="1" hangingPunct="1">
                <a:defRPr/>
              </a:pPr>
              <a:t>‹#›</a:t>
            </a:fld>
            <a:endParaRPr kumimoji="1" lang="ja-JP" altLang="en-US" sz="1300">
              <a:solidFill>
                <a:schemeClr val="bg1"/>
              </a:solidFill>
              <a:latin typeface="Arial" panose="020B0604020202020204" pitchFamily="34" charset="0"/>
              <a:ea typeface="メイリオ" panose="020B0604030504040204" pitchFamily="50" charset="-128"/>
              <a:cs typeface="Arial" panose="020B0604020202020204" pitchFamily="34" charset="0"/>
            </a:endParaRPr>
          </a:p>
        </p:txBody>
      </p:sp>
      <p:sp>
        <p:nvSpPr>
          <p:cNvPr id="2" name="タイトル 1"/>
          <p:cNvSpPr>
            <a:spLocks noGrp="1"/>
          </p:cNvSpPr>
          <p:nvPr>
            <p:ph type="title"/>
          </p:nvPr>
        </p:nvSpPr>
        <p:spPr>
          <a:xfrm>
            <a:off x="838201" y="365126"/>
            <a:ext cx="10515600" cy="1325563"/>
          </a:xfrm>
          <a:prstGeom prst="rect">
            <a:avLst/>
          </a:prstGeom>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38201" y="1825625"/>
            <a:ext cx="10515600" cy="43513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日付プレースホルダー 3">
            <a:extLst>
              <a:ext uri="{FF2B5EF4-FFF2-40B4-BE49-F238E27FC236}">
                <a16:creationId xmlns:a16="http://schemas.microsoft.com/office/drawing/2014/main" id="{85C0BE22-4E91-43A1-843B-7FEABAEFBAB9}"/>
              </a:ext>
            </a:extLst>
          </p:cNvPr>
          <p:cNvSpPr>
            <a:spLocks noGrp="1"/>
          </p:cNvSpPr>
          <p:nvPr>
            <p:ph type="dt" sz="half" idx="10"/>
          </p:nvPr>
        </p:nvSpPr>
        <p:spPr>
          <a:xfrm>
            <a:off x="838201" y="6356351"/>
            <a:ext cx="2743200" cy="365125"/>
          </a:xfrm>
          <a:prstGeom prst="rect">
            <a:avLst/>
          </a:prstGeom>
        </p:spPr>
        <p:txBody>
          <a:bodyPr/>
          <a:lstStyle>
            <a:lvl1pPr>
              <a:defRPr kumimoji="1"/>
            </a:lvl1pPr>
          </a:lstStyle>
          <a:p>
            <a:pPr>
              <a:defRPr/>
            </a:pPr>
            <a:endParaRPr lang="ja-JP" altLang="en-US"/>
          </a:p>
        </p:txBody>
      </p:sp>
      <p:sp>
        <p:nvSpPr>
          <p:cNvPr id="7" name="フッター プレースホルダー 4">
            <a:extLst>
              <a:ext uri="{FF2B5EF4-FFF2-40B4-BE49-F238E27FC236}">
                <a16:creationId xmlns:a16="http://schemas.microsoft.com/office/drawing/2014/main" id="{6076CBD8-B9EF-E087-66A4-4430A82BB1A8}"/>
              </a:ext>
            </a:extLst>
          </p:cNvPr>
          <p:cNvSpPr>
            <a:spLocks noGrp="1"/>
          </p:cNvSpPr>
          <p:nvPr>
            <p:ph type="ftr" sz="quarter" idx="11"/>
          </p:nvPr>
        </p:nvSpPr>
        <p:spPr>
          <a:xfrm>
            <a:off x="4038601" y="6356351"/>
            <a:ext cx="4114800" cy="365125"/>
          </a:xfrm>
          <a:prstGeom prst="rect">
            <a:avLst/>
          </a:prstGeom>
        </p:spPr>
        <p:txBody>
          <a:bodyPr/>
          <a:lstStyle>
            <a:lvl1pPr>
              <a:defRPr kumimoji="1"/>
            </a:lvl1pPr>
          </a:lstStyle>
          <a:p>
            <a:pPr>
              <a:defRPr/>
            </a:pPr>
            <a:endParaRPr lang="ja-JP" altLang="en-US"/>
          </a:p>
        </p:txBody>
      </p:sp>
      <p:sp>
        <p:nvSpPr>
          <p:cNvPr id="8" name="スライド番号プレースホルダー 5">
            <a:extLst>
              <a:ext uri="{FF2B5EF4-FFF2-40B4-BE49-F238E27FC236}">
                <a16:creationId xmlns:a16="http://schemas.microsoft.com/office/drawing/2014/main" id="{3ACCA708-9B5E-6521-5BBB-E073F6276DDC}"/>
              </a:ext>
            </a:extLst>
          </p:cNvPr>
          <p:cNvSpPr>
            <a:spLocks noGrp="1"/>
          </p:cNvSpPr>
          <p:nvPr>
            <p:ph type="sldNum" sz="quarter" idx="12"/>
          </p:nvPr>
        </p:nvSpPr>
        <p:spPr>
          <a:xfrm>
            <a:off x="8610601" y="6356351"/>
            <a:ext cx="2743200" cy="365125"/>
          </a:xfrm>
          <a:prstGeom prst="rect">
            <a:avLst/>
          </a:prstGeom>
        </p:spPr>
        <p:txBody>
          <a:bodyPr vert="horz" wrap="square" lIns="91440" tIns="45720" rIns="91440" bIns="45720" numCol="1" anchor="t" anchorCtr="0" compatLnSpc="1">
            <a:prstTxWarp prst="textNoShape">
              <a:avLst/>
            </a:prstTxWarp>
          </a:bodyPr>
          <a:lstStyle>
            <a:lvl1pPr>
              <a:defRPr kumimoji="1"/>
            </a:lvl1pPr>
          </a:lstStyle>
          <a:p>
            <a:pPr>
              <a:defRPr/>
            </a:pPr>
            <a:fld id="{50A32D75-73C7-416A-9640-19A1D9CFD791}" type="slidenum">
              <a:rPr lang="ja-JP" altLang="en-US"/>
              <a:pPr>
                <a:defRPr/>
              </a:pPr>
              <a:t>‹#›</a:t>
            </a:fld>
            <a:endParaRPr lang="ja-JP" altLang="en-US"/>
          </a:p>
        </p:txBody>
      </p:sp>
    </p:spTree>
    <p:extLst>
      <p:ext uri="{BB962C8B-B14F-4D97-AF65-F5344CB8AC3E}">
        <p14:creationId xmlns:p14="http://schemas.microsoft.com/office/powerpoint/2010/main" val="34915264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AD713D20-DD53-C637-A7BC-54462F44EE5D}"/>
              </a:ext>
            </a:extLst>
          </p:cNvPr>
          <p:cNvSpPr txBox="1"/>
          <p:nvPr userDrawn="1"/>
        </p:nvSpPr>
        <p:spPr>
          <a:xfrm>
            <a:off x="11590216" y="6581775"/>
            <a:ext cx="261815" cy="171450"/>
          </a:xfrm>
          <a:prstGeom prst="rect">
            <a:avLst/>
          </a:prstGeom>
          <a:solidFill>
            <a:schemeClr val="accent4"/>
          </a:solidFill>
        </p:spPr>
        <p:txBody>
          <a:bodyPr wrap="none" lIns="0" tIns="0" rIns="0" bIns="0"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defRPr/>
            </a:pPr>
            <a:fld id="{7A805031-7C53-4587-90A0-6E2E367B5A0C}" type="slidenum">
              <a:rPr kumimoji="1" lang="ja-JP" altLang="en-US" sz="1400" smtClean="0">
                <a:solidFill>
                  <a:schemeClr val="bg1"/>
                </a:solidFill>
                <a:latin typeface="Arial" panose="020B0604020202020204" pitchFamily="34" charset="0"/>
                <a:ea typeface="メイリオ" panose="020B0604030504040204" pitchFamily="50" charset="-128"/>
                <a:cs typeface="Arial" panose="020B0604020202020204" pitchFamily="34" charset="0"/>
              </a:rPr>
              <a:pPr algn="ctr" eaLnBrk="1" hangingPunct="1">
                <a:defRPr/>
              </a:pPr>
              <a:t>‹#›</a:t>
            </a:fld>
            <a:endParaRPr kumimoji="1" lang="ja-JP" altLang="en-US" sz="1400">
              <a:solidFill>
                <a:schemeClr val="bg1"/>
              </a:solidFill>
              <a:latin typeface="Arial" panose="020B0604020202020204" pitchFamily="34" charset="0"/>
              <a:ea typeface="メイリオ" panose="020B0604030504040204" pitchFamily="50" charset="-128"/>
              <a:cs typeface="Arial" panose="020B0604020202020204" pitchFamily="34" charset="0"/>
            </a:endParaRPr>
          </a:p>
        </p:txBody>
      </p:sp>
      <p:sp>
        <p:nvSpPr>
          <p:cNvPr id="5" name="テキスト ボックス 4">
            <a:extLst>
              <a:ext uri="{FF2B5EF4-FFF2-40B4-BE49-F238E27FC236}">
                <a16:creationId xmlns:a16="http://schemas.microsoft.com/office/drawing/2014/main" id="{974BAB03-E7B1-8D5F-1DDE-E4F4FC8DA0E9}"/>
              </a:ext>
            </a:extLst>
          </p:cNvPr>
          <p:cNvSpPr txBox="1"/>
          <p:nvPr userDrawn="1"/>
        </p:nvSpPr>
        <p:spPr>
          <a:xfrm>
            <a:off x="11590216" y="6581775"/>
            <a:ext cx="261815" cy="171450"/>
          </a:xfrm>
          <a:prstGeom prst="rect">
            <a:avLst/>
          </a:prstGeom>
          <a:solidFill>
            <a:schemeClr val="accent4"/>
          </a:solidFill>
        </p:spPr>
        <p:txBody>
          <a:bodyPr wrap="none" lIns="0" tIns="0" rIns="0" bIns="0"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defRPr/>
            </a:pPr>
            <a:fld id="{8F4C6AD9-2FF2-4B1A-B1E7-03C866F35078}" type="slidenum">
              <a:rPr kumimoji="1" lang="ja-JP" altLang="en-US" sz="1300" smtClean="0">
                <a:solidFill>
                  <a:schemeClr val="bg1"/>
                </a:solidFill>
                <a:latin typeface="Arial" panose="020B0604020202020204" pitchFamily="34" charset="0"/>
                <a:ea typeface="メイリオ" panose="020B0604030504040204" pitchFamily="50" charset="-128"/>
                <a:cs typeface="Arial" panose="020B0604020202020204" pitchFamily="34" charset="0"/>
              </a:rPr>
              <a:pPr algn="ctr" eaLnBrk="1" hangingPunct="1">
                <a:defRPr/>
              </a:pPr>
              <a:t>‹#›</a:t>
            </a:fld>
            <a:endParaRPr kumimoji="1" lang="ja-JP" altLang="en-US" sz="1300">
              <a:solidFill>
                <a:schemeClr val="bg1"/>
              </a:solidFill>
              <a:latin typeface="Arial" panose="020B0604020202020204" pitchFamily="34" charset="0"/>
              <a:ea typeface="メイリオ" panose="020B0604030504040204" pitchFamily="50" charset="-128"/>
              <a:cs typeface="Arial" panose="020B0604020202020204" pitchFamily="34" charset="0"/>
            </a:endParaRPr>
          </a:p>
        </p:txBody>
      </p:sp>
      <p:sp>
        <p:nvSpPr>
          <p:cNvPr id="2" name="縦書きタイトル 1"/>
          <p:cNvSpPr>
            <a:spLocks noGrp="1"/>
          </p:cNvSpPr>
          <p:nvPr>
            <p:ph type="title" orient="vert"/>
          </p:nvPr>
        </p:nvSpPr>
        <p:spPr>
          <a:xfrm>
            <a:off x="8725877" y="365125"/>
            <a:ext cx="2627924" cy="5811838"/>
          </a:xfrm>
          <a:prstGeom prst="rect">
            <a:avLst/>
          </a:prstGeo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38201" y="365125"/>
            <a:ext cx="7700107" cy="58118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日付プレースホルダー 3">
            <a:extLst>
              <a:ext uri="{FF2B5EF4-FFF2-40B4-BE49-F238E27FC236}">
                <a16:creationId xmlns:a16="http://schemas.microsoft.com/office/drawing/2014/main" id="{34B6F8F3-A35A-35ED-DDA5-DFED01084649}"/>
              </a:ext>
            </a:extLst>
          </p:cNvPr>
          <p:cNvSpPr>
            <a:spLocks noGrp="1"/>
          </p:cNvSpPr>
          <p:nvPr>
            <p:ph type="dt" sz="half" idx="10"/>
          </p:nvPr>
        </p:nvSpPr>
        <p:spPr>
          <a:xfrm>
            <a:off x="838201" y="6356351"/>
            <a:ext cx="2743200" cy="365125"/>
          </a:xfrm>
          <a:prstGeom prst="rect">
            <a:avLst/>
          </a:prstGeom>
        </p:spPr>
        <p:txBody>
          <a:bodyPr/>
          <a:lstStyle>
            <a:lvl1pPr>
              <a:defRPr kumimoji="1"/>
            </a:lvl1pPr>
          </a:lstStyle>
          <a:p>
            <a:pPr>
              <a:defRPr/>
            </a:pPr>
            <a:endParaRPr lang="ja-JP" altLang="en-US"/>
          </a:p>
        </p:txBody>
      </p:sp>
      <p:sp>
        <p:nvSpPr>
          <p:cNvPr id="7" name="フッター プレースホルダー 4">
            <a:extLst>
              <a:ext uri="{FF2B5EF4-FFF2-40B4-BE49-F238E27FC236}">
                <a16:creationId xmlns:a16="http://schemas.microsoft.com/office/drawing/2014/main" id="{90E957E6-C60E-4171-0D50-55C19639B19B}"/>
              </a:ext>
            </a:extLst>
          </p:cNvPr>
          <p:cNvSpPr>
            <a:spLocks noGrp="1"/>
          </p:cNvSpPr>
          <p:nvPr>
            <p:ph type="ftr" sz="quarter" idx="11"/>
          </p:nvPr>
        </p:nvSpPr>
        <p:spPr>
          <a:xfrm>
            <a:off x="4038601" y="6356351"/>
            <a:ext cx="4114800" cy="365125"/>
          </a:xfrm>
          <a:prstGeom prst="rect">
            <a:avLst/>
          </a:prstGeom>
        </p:spPr>
        <p:txBody>
          <a:bodyPr/>
          <a:lstStyle>
            <a:lvl1pPr>
              <a:defRPr kumimoji="1"/>
            </a:lvl1pPr>
          </a:lstStyle>
          <a:p>
            <a:pPr>
              <a:defRPr/>
            </a:pPr>
            <a:endParaRPr lang="ja-JP" altLang="en-US"/>
          </a:p>
        </p:txBody>
      </p:sp>
      <p:sp>
        <p:nvSpPr>
          <p:cNvPr id="8" name="スライド番号プレースホルダー 5">
            <a:extLst>
              <a:ext uri="{FF2B5EF4-FFF2-40B4-BE49-F238E27FC236}">
                <a16:creationId xmlns:a16="http://schemas.microsoft.com/office/drawing/2014/main" id="{EC6E53DE-CC43-4559-6288-2F2B08DF1ABA}"/>
              </a:ext>
            </a:extLst>
          </p:cNvPr>
          <p:cNvSpPr>
            <a:spLocks noGrp="1"/>
          </p:cNvSpPr>
          <p:nvPr>
            <p:ph type="sldNum" sz="quarter" idx="12"/>
          </p:nvPr>
        </p:nvSpPr>
        <p:spPr>
          <a:xfrm>
            <a:off x="8610601" y="6356351"/>
            <a:ext cx="2743200" cy="365125"/>
          </a:xfrm>
          <a:prstGeom prst="rect">
            <a:avLst/>
          </a:prstGeom>
        </p:spPr>
        <p:txBody>
          <a:bodyPr vert="horz" wrap="square" lIns="91440" tIns="45720" rIns="91440" bIns="45720" numCol="1" anchor="t" anchorCtr="0" compatLnSpc="1">
            <a:prstTxWarp prst="textNoShape">
              <a:avLst/>
            </a:prstTxWarp>
          </a:bodyPr>
          <a:lstStyle>
            <a:lvl1pPr>
              <a:defRPr kumimoji="1"/>
            </a:lvl1pPr>
          </a:lstStyle>
          <a:p>
            <a:pPr>
              <a:defRPr/>
            </a:pPr>
            <a:fld id="{257B003E-2112-4B08-8F22-42B8EDA8C661}" type="slidenum">
              <a:rPr lang="ja-JP" altLang="en-US"/>
              <a:pPr>
                <a:defRPr/>
              </a:pPr>
              <a:t>‹#›</a:t>
            </a:fld>
            <a:endParaRPr lang="ja-JP" altLang="en-US"/>
          </a:p>
        </p:txBody>
      </p:sp>
    </p:spTree>
    <p:extLst>
      <p:ext uri="{BB962C8B-B14F-4D97-AF65-F5344CB8AC3E}">
        <p14:creationId xmlns:p14="http://schemas.microsoft.com/office/powerpoint/2010/main" val="33520820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目次用スライド">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1282844" y="133064"/>
            <a:ext cx="734171" cy="598234"/>
          </a:xfrm>
          <a:prstGeom prst="rect">
            <a:avLst/>
          </a:prstGeom>
          <a:noFill/>
          <a:extLst>
            <a:ext uri="{909E8E84-426E-40DD-AFC4-6F175D3DCCD1}">
              <a14:hiddenFill xmlns:a14="http://schemas.microsoft.com/office/drawing/2010/main">
                <a:solidFill>
                  <a:srgbClr val="FFFFFF"/>
                </a:solidFill>
              </a14:hiddenFill>
            </a:ext>
          </a:extLst>
        </p:spPr>
      </p:pic>
      <p:grpSp>
        <p:nvGrpSpPr>
          <p:cNvPr id="2" name="グループ化 1"/>
          <p:cNvGrpSpPr/>
          <p:nvPr userDrawn="1"/>
        </p:nvGrpSpPr>
        <p:grpSpPr>
          <a:xfrm>
            <a:off x="216291" y="107519"/>
            <a:ext cx="11102421" cy="587854"/>
            <a:chOff x="269828" y="289257"/>
            <a:chExt cx="9736304" cy="687600"/>
          </a:xfrm>
        </p:grpSpPr>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a:stretch>
              <a:fillRect/>
            </a:stretch>
          </p:blipFill>
          <p:spPr>
            <a:xfrm>
              <a:off x="349980" y="390418"/>
              <a:ext cx="9576000" cy="508461"/>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269828" y="586520"/>
              <a:ext cx="387743" cy="388717"/>
            </a:xfrm>
            <a:prstGeom prst="line">
              <a:avLst/>
            </a:prstGeom>
            <a:ln w="127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321870" y="289257"/>
              <a:ext cx="684262" cy="687600"/>
            </a:xfrm>
            <a:prstGeom prst="line">
              <a:avLst/>
            </a:prstGeom>
            <a:ln w="127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09064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表紙用スライド">
    <p:spTree>
      <p:nvGrpSpPr>
        <p:cNvPr id="1" name=""/>
        <p:cNvGrpSpPr/>
        <p:nvPr/>
      </p:nvGrpSpPr>
      <p:grpSpPr>
        <a:xfrm>
          <a:off x="0" y="0"/>
          <a:ext cx="0" cy="0"/>
          <a:chOff x="0" y="0"/>
          <a:chExt cx="0" cy="0"/>
        </a:xfrm>
      </p:grpSpPr>
      <p:grpSp>
        <p:nvGrpSpPr>
          <p:cNvPr id="19" name="グループ化 18">
            <a:extLst>
              <a:ext uri="{FF2B5EF4-FFF2-40B4-BE49-F238E27FC236}">
                <a16:creationId xmlns:a16="http://schemas.microsoft.com/office/drawing/2014/main" id="{03B286A9-2266-4CE1-9466-D6CBE3E2F9E9}"/>
              </a:ext>
            </a:extLst>
          </p:cNvPr>
          <p:cNvGrpSpPr/>
          <p:nvPr/>
        </p:nvGrpSpPr>
        <p:grpSpPr>
          <a:xfrm>
            <a:off x="1188680" y="2714141"/>
            <a:ext cx="9832671" cy="914439"/>
            <a:chOff x="1042416" y="2697480"/>
            <a:chExt cx="8622792" cy="1007999"/>
          </a:xfrm>
        </p:grpSpPr>
        <p:cxnSp>
          <p:nvCxnSpPr>
            <p:cNvPr id="27" name="直線コネクタ 26">
              <a:extLst>
                <a:ext uri="{FF2B5EF4-FFF2-40B4-BE49-F238E27FC236}">
                  <a16:creationId xmlns:a16="http://schemas.microsoft.com/office/drawing/2014/main" id="{D7273E06-E4BF-4FA0-B8A9-037E99E08097}"/>
                </a:ext>
              </a:extLst>
            </p:cNvPr>
            <p:cNvCxnSpPr/>
            <p:nvPr userDrawn="1"/>
          </p:nvCxnSpPr>
          <p:spPr>
            <a:xfrm>
              <a:off x="1042416" y="2697480"/>
              <a:ext cx="8622792" cy="0"/>
            </a:xfrm>
            <a:prstGeom prst="line">
              <a:avLst/>
            </a:prstGeom>
            <a:ln w="28575">
              <a:solidFill>
                <a:srgbClr val="009C89"/>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520339A2-8DDC-4906-B3FF-9803D368BD9E}"/>
                </a:ext>
              </a:extLst>
            </p:cNvPr>
            <p:cNvCxnSpPr/>
            <p:nvPr userDrawn="1"/>
          </p:nvCxnSpPr>
          <p:spPr>
            <a:xfrm>
              <a:off x="1042416" y="3705479"/>
              <a:ext cx="8622792" cy="0"/>
            </a:xfrm>
            <a:prstGeom prst="line">
              <a:avLst/>
            </a:prstGeom>
            <a:ln w="28575">
              <a:solidFill>
                <a:srgbClr val="009C89"/>
              </a:solidFill>
            </a:ln>
          </p:spPr>
          <p:style>
            <a:lnRef idx="1">
              <a:schemeClr val="accent1"/>
            </a:lnRef>
            <a:fillRef idx="0">
              <a:schemeClr val="accent1"/>
            </a:fillRef>
            <a:effectRef idx="0">
              <a:schemeClr val="accent1"/>
            </a:effectRef>
            <a:fontRef idx="minor">
              <a:schemeClr val="tx1"/>
            </a:fontRef>
          </p:style>
        </p:cxnSp>
      </p:grpSp>
      <p:pic>
        <p:nvPicPr>
          <p:cNvPr id="35" name="グラフィックス 34">
            <a:extLst>
              <a:ext uri="{FF2B5EF4-FFF2-40B4-BE49-F238E27FC236}">
                <a16:creationId xmlns:a16="http://schemas.microsoft.com/office/drawing/2014/main" id="{452D6182-A265-460C-9508-F33FFB7E22FA}"/>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4968" y="359096"/>
            <a:ext cx="11412240" cy="6139807"/>
          </a:xfrm>
          <a:prstGeom prst="rect">
            <a:avLst/>
          </a:prstGeom>
        </p:spPr>
      </p:pic>
      <p:sp>
        <p:nvSpPr>
          <p:cNvPr id="43" name="タイトル 1">
            <a:extLst>
              <a:ext uri="{FF2B5EF4-FFF2-40B4-BE49-F238E27FC236}">
                <a16:creationId xmlns:a16="http://schemas.microsoft.com/office/drawing/2014/main" id="{C6D186EF-7755-4DA0-8501-AEEDD28E106A}"/>
              </a:ext>
            </a:extLst>
          </p:cNvPr>
          <p:cNvSpPr>
            <a:spLocks noGrp="1"/>
          </p:cNvSpPr>
          <p:nvPr>
            <p:ph type="title"/>
          </p:nvPr>
        </p:nvSpPr>
        <p:spPr>
          <a:xfrm>
            <a:off x="1170650" y="2714140"/>
            <a:ext cx="9850702" cy="914439"/>
          </a:xfrm>
          <a:prstGeom prst="rect">
            <a:avLst/>
          </a:prstGeom>
        </p:spPr>
        <p:txBody>
          <a:bodyPr lIns="0" tIns="72000" rIns="0" bIns="0" anchor="ctr">
            <a:normAutofit/>
          </a:bodyPr>
          <a:lstStyle>
            <a:lvl1pPr algn="ctr">
              <a:defRPr sz="3079" b="1" i="0">
                <a:solidFill>
                  <a:schemeClr val="accent3"/>
                </a:solidFill>
                <a:latin typeface="Meiryo UI" panose="020B0604030504040204" pitchFamily="50" charset="-128"/>
                <a:ea typeface="Meiryo UI" panose="020B0604030504040204" pitchFamily="50" charset="-128"/>
              </a:defRPr>
            </a:lvl1pPr>
          </a:lstStyle>
          <a:p>
            <a:r>
              <a:rPr kumimoji="1" lang="ja-JP" altLang="en-US"/>
              <a:t>マスター タイトルの書式設定</a:t>
            </a:r>
            <a:endParaRPr kumimoji="1" lang="ja-JP" altLang="en-US" dirty="0"/>
          </a:p>
        </p:txBody>
      </p:sp>
      <p:sp>
        <p:nvSpPr>
          <p:cNvPr id="44" name="コンテンツ プレースホルダー 18">
            <a:extLst>
              <a:ext uri="{FF2B5EF4-FFF2-40B4-BE49-F238E27FC236}">
                <a16:creationId xmlns:a16="http://schemas.microsoft.com/office/drawing/2014/main" id="{34C4AC2D-06C1-480E-80A4-871401560116}"/>
              </a:ext>
            </a:extLst>
          </p:cNvPr>
          <p:cNvSpPr>
            <a:spLocks noGrp="1"/>
          </p:cNvSpPr>
          <p:nvPr>
            <p:ph sz="quarter" idx="14" hasCustomPrompt="1"/>
          </p:nvPr>
        </p:nvSpPr>
        <p:spPr>
          <a:xfrm>
            <a:off x="1171230" y="3763721"/>
            <a:ext cx="9849542" cy="391903"/>
          </a:xfrm>
          <a:prstGeom prst="rect">
            <a:avLst/>
          </a:prstGeom>
        </p:spPr>
        <p:txBody>
          <a:bodyPr anchor="ctr"/>
          <a:lstStyle>
            <a:lvl1pPr marL="0" indent="0" algn="ctr">
              <a:buFontTx/>
              <a:buNone/>
              <a:defRPr sz="1539" b="1">
                <a:solidFill>
                  <a:schemeClr val="accent3"/>
                </a:solidFill>
                <a:latin typeface="Meiryo UI" panose="020B0604030504040204" pitchFamily="50" charset="-128"/>
                <a:ea typeface="Meiryo UI" panose="020B0604030504040204" pitchFamily="50" charset="-128"/>
              </a:defRPr>
            </a:lvl1pPr>
            <a:lvl2pPr marL="391012" indent="0">
              <a:buFontTx/>
              <a:buNone/>
              <a:defRPr/>
            </a:lvl2pPr>
            <a:lvl3pPr marL="782023" indent="0">
              <a:buFontTx/>
              <a:buNone/>
              <a:defRPr/>
            </a:lvl3pPr>
            <a:lvl4pPr marL="1173036" indent="0">
              <a:buFontTx/>
              <a:buNone/>
              <a:defRPr/>
            </a:lvl4pPr>
            <a:lvl5pPr marL="1564047" indent="0">
              <a:buFontTx/>
              <a:buNone/>
              <a:defRPr/>
            </a:lvl5pPr>
          </a:lstStyle>
          <a:p>
            <a:pPr lvl="0"/>
            <a:r>
              <a:rPr kumimoji="1" lang="ja-JP" altLang="en-US" dirty="0"/>
              <a:t>サブタイトル</a:t>
            </a:r>
          </a:p>
        </p:txBody>
      </p:sp>
      <p:sp>
        <p:nvSpPr>
          <p:cNvPr id="45" name="コンテンツ プレースホルダー 18">
            <a:extLst>
              <a:ext uri="{FF2B5EF4-FFF2-40B4-BE49-F238E27FC236}">
                <a16:creationId xmlns:a16="http://schemas.microsoft.com/office/drawing/2014/main" id="{9B168461-40A6-49CF-897E-537C1E6C9C74}"/>
              </a:ext>
            </a:extLst>
          </p:cNvPr>
          <p:cNvSpPr>
            <a:spLocks noGrp="1"/>
          </p:cNvSpPr>
          <p:nvPr>
            <p:ph sz="quarter" idx="15" hasCustomPrompt="1"/>
          </p:nvPr>
        </p:nvSpPr>
        <p:spPr>
          <a:xfrm>
            <a:off x="4043438" y="4931488"/>
            <a:ext cx="4105122" cy="261269"/>
          </a:xfrm>
          <a:prstGeom prst="rect">
            <a:avLst/>
          </a:prstGeom>
        </p:spPr>
        <p:txBody>
          <a:bodyPr anchor="ctr"/>
          <a:lstStyle>
            <a:lvl1pPr marL="0" indent="0" algn="ctr">
              <a:buFontTx/>
              <a:buNone/>
              <a:defRPr sz="1369" b="0">
                <a:solidFill>
                  <a:schemeClr val="tx1"/>
                </a:solidFill>
                <a:latin typeface="Meiryo UI" panose="020B0604030504040204" pitchFamily="50" charset="-128"/>
                <a:ea typeface="Meiryo UI" panose="020B0604030504040204" pitchFamily="50" charset="-128"/>
              </a:defRPr>
            </a:lvl1pPr>
            <a:lvl2pPr marL="391012" indent="0">
              <a:buFontTx/>
              <a:buNone/>
              <a:defRPr/>
            </a:lvl2pPr>
            <a:lvl3pPr marL="782023" indent="0">
              <a:buFontTx/>
              <a:buNone/>
              <a:defRPr/>
            </a:lvl3pPr>
            <a:lvl4pPr marL="1173036" indent="0">
              <a:buFontTx/>
              <a:buNone/>
              <a:defRPr/>
            </a:lvl4pPr>
            <a:lvl5pPr marL="1564047" indent="0">
              <a:buFontTx/>
              <a:buNone/>
              <a:defRPr/>
            </a:lvl5pPr>
          </a:lstStyle>
          <a:p>
            <a:pPr lvl="0"/>
            <a:r>
              <a:rPr kumimoji="1" lang="en-US" altLang="ja-JP" dirty="0"/>
              <a:t>0000</a:t>
            </a:r>
            <a:r>
              <a:rPr kumimoji="1" lang="ja-JP" altLang="en-US" dirty="0"/>
              <a:t>年</a:t>
            </a:r>
            <a:r>
              <a:rPr kumimoji="1" lang="en-US" altLang="ja-JP" dirty="0"/>
              <a:t>00</a:t>
            </a:r>
            <a:r>
              <a:rPr kumimoji="1" lang="ja-JP" altLang="en-US" dirty="0"/>
              <a:t>月</a:t>
            </a:r>
            <a:r>
              <a:rPr kumimoji="1" lang="en-US" altLang="ja-JP" dirty="0"/>
              <a:t>00</a:t>
            </a:r>
            <a:r>
              <a:rPr kumimoji="1" lang="ja-JP" altLang="en-US" dirty="0"/>
              <a:t>日</a:t>
            </a:r>
          </a:p>
        </p:txBody>
      </p:sp>
      <p:sp>
        <p:nvSpPr>
          <p:cNvPr id="46" name="コンテンツ プレースホルダー 18">
            <a:extLst>
              <a:ext uri="{FF2B5EF4-FFF2-40B4-BE49-F238E27FC236}">
                <a16:creationId xmlns:a16="http://schemas.microsoft.com/office/drawing/2014/main" id="{33854C81-1780-4345-B97B-42F9EFB58BF4}"/>
              </a:ext>
            </a:extLst>
          </p:cNvPr>
          <p:cNvSpPr>
            <a:spLocks noGrp="1"/>
          </p:cNvSpPr>
          <p:nvPr>
            <p:ph sz="quarter" idx="16" hasCustomPrompt="1"/>
          </p:nvPr>
        </p:nvSpPr>
        <p:spPr>
          <a:xfrm>
            <a:off x="4043438" y="5192757"/>
            <a:ext cx="4105122" cy="261269"/>
          </a:xfrm>
          <a:prstGeom prst="rect">
            <a:avLst/>
          </a:prstGeom>
        </p:spPr>
        <p:txBody>
          <a:bodyPr anchor="ctr"/>
          <a:lstStyle>
            <a:lvl1pPr marL="0" indent="0" algn="ctr">
              <a:buFontTx/>
              <a:buNone/>
              <a:defRPr sz="1369" b="0">
                <a:solidFill>
                  <a:schemeClr val="tx1"/>
                </a:solidFill>
                <a:latin typeface="Meiryo UI" panose="020B0604030504040204" pitchFamily="50" charset="-128"/>
                <a:ea typeface="Meiryo UI" panose="020B0604030504040204" pitchFamily="50" charset="-128"/>
              </a:defRPr>
            </a:lvl1pPr>
            <a:lvl2pPr marL="391012" indent="0">
              <a:buFontTx/>
              <a:buNone/>
              <a:defRPr/>
            </a:lvl2pPr>
            <a:lvl3pPr marL="782023" indent="0">
              <a:buFontTx/>
              <a:buNone/>
              <a:defRPr/>
            </a:lvl3pPr>
            <a:lvl4pPr marL="1173036" indent="0">
              <a:buFontTx/>
              <a:buNone/>
              <a:defRPr/>
            </a:lvl4pPr>
            <a:lvl5pPr marL="1564047" indent="0">
              <a:buFontTx/>
              <a:buNone/>
              <a:defRPr/>
            </a:lvl5pPr>
          </a:lstStyle>
          <a:p>
            <a:pPr lvl="0"/>
            <a:r>
              <a:rPr kumimoji="1" lang="ja-JP" altLang="en-US" dirty="0"/>
              <a:t>所属　名前</a:t>
            </a:r>
          </a:p>
        </p:txBody>
      </p:sp>
    </p:spTree>
    <p:extLst>
      <p:ext uri="{BB962C8B-B14F-4D97-AF65-F5344CB8AC3E}">
        <p14:creationId xmlns:p14="http://schemas.microsoft.com/office/powerpoint/2010/main" val="39655061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中扉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CD5E3C-85B4-6A4F-AFFF-3B7429A123A9}"/>
              </a:ext>
            </a:extLst>
          </p:cNvPr>
          <p:cNvSpPr>
            <a:spLocks noGrp="1"/>
          </p:cNvSpPr>
          <p:nvPr>
            <p:ph type="title" hasCustomPrompt="1"/>
          </p:nvPr>
        </p:nvSpPr>
        <p:spPr>
          <a:xfrm>
            <a:off x="1170650" y="2714140"/>
            <a:ext cx="9850702" cy="1559335"/>
          </a:xfrm>
          <a:prstGeom prst="rect">
            <a:avLst/>
          </a:prstGeom>
        </p:spPr>
        <p:txBody>
          <a:bodyPr lIns="0" tIns="72000" rIns="0" bIns="0" anchor="ctr">
            <a:normAutofit/>
          </a:bodyPr>
          <a:lstStyle>
            <a:lvl1pPr algn="ctr">
              <a:defRPr sz="2994" b="1" i="0">
                <a:solidFill>
                  <a:schemeClr val="accent3"/>
                </a:solidFill>
                <a:latin typeface="Meiryo UI" panose="020B0604030504040204" pitchFamily="50" charset="-128"/>
                <a:ea typeface="Meiryo UI" panose="020B0604030504040204" pitchFamily="50" charset="-128"/>
              </a:defRPr>
            </a:lvl1pPr>
          </a:lstStyle>
          <a:p>
            <a:r>
              <a:rPr kumimoji="1" lang="ja-JP" altLang="en-US" dirty="0"/>
              <a:t>中扉タイトル</a:t>
            </a:r>
          </a:p>
        </p:txBody>
      </p:sp>
      <p:grpSp>
        <p:nvGrpSpPr>
          <p:cNvPr id="4" name="グループ化 3">
            <a:extLst>
              <a:ext uri="{FF2B5EF4-FFF2-40B4-BE49-F238E27FC236}">
                <a16:creationId xmlns:a16="http://schemas.microsoft.com/office/drawing/2014/main" id="{5B3F8DFA-CDA8-40BD-ACED-6F9E81700004}"/>
              </a:ext>
            </a:extLst>
          </p:cNvPr>
          <p:cNvGrpSpPr/>
          <p:nvPr/>
        </p:nvGrpSpPr>
        <p:grpSpPr>
          <a:xfrm>
            <a:off x="1188680" y="2714141"/>
            <a:ext cx="9832671" cy="1559333"/>
            <a:chOff x="1042416" y="2697480"/>
            <a:chExt cx="8622792" cy="1007999"/>
          </a:xfrm>
        </p:grpSpPr>
        <p:cxnSp>
          <p:nvCxnSpPr>
            <p:cNvPr id="8" name="直線コネクタ 7">
              <a:extLst>
                <a:ext uri="{FF2B5EF4-FFF2-40B4-BE49-F238E27FC236}">
                  <a16:creationId xmlns:a16="http://schemas.microsoft.com/office/drawing/2014/main" id="{22FE3A98-7A51-254B-8BF3-98D8E4E8D0D6}"/>
                </a:ext>
              </a:extLst>
            </p:cNvPr>
            <p:cNvCxnSpPr/>
            <p:nvPr userDrawn="1"/>
          </p:nvCxnSpPr>
          <p:spPr>
            <a:xfrm>
              <a:off x="1042416" y="2697480"/>
              <a:ext cx="8622792"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683E4E2F-4AE0-434C-AD84-E77E2754AB85}"/>
                </a:ext>
              </a:extLst>
            </p:cNvPr>
            <p:cNvCxnSpPr/>
            <p:nvPr userDrawn="1"/>
          </p:nvCxnSpPr>
          <p:spPr>
            <a:xfrm>
              <a:off x="1042416" y="3705479"/>
              <a:ext cx="8622792"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pSp>
      <p:pic>
        <p:nvPicPr>
          <p:cNvPr id="7" name="グラフィックス 6">
            <a:extLst>
              <a:ext uri="{FF2B5EF4-FFF2-40B4-BE49-F238E27FC236}">
                <a16:creationId xmlns:a16="http://schemas.microsoft.com/office/drawing/2014/main" id="{B4DE806F-1CEB-4ED4-98D4-3C4022E72921}"/>
              </a:ext>
            </a:extLst>
          </p:cNvPr>
          <p:cNvPicPr>
            <a:picLocks/>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4968" y="359096"/>
            <a:ext cx="11412240" cy="6139807"/>
          </a:xfrm>
          <a:prstGeom prst="rect">
            <a:avLst/>
          </a:prstGeom>
        </p:spPr>
      </p:pic>
    </p:spTree>
    <p:extLst>
      <p:ext uri="{BB962C8B-B14F-4D97-AF65-F5344CB8AC3E}">
        <p14:creationId xmlns:p14="http://schemas.microsoft.com/office/powerpoint/2010/main" val="40640739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内容説明用スライド_タイトルのみ">
    <p:spTree>
      <p:nvGrpSpPr>
        <p:cNvPr id="1" name=""/>
        <p:cNvGrpSpPr/>
        <p:nvPr/>
      </p:nvGrpSpPr>
      <p:grpSpPr>
        <a:xfrm>
          <a:off x="0" y="0"/>
          <a:ext cx="0" cy="0"/>
          <a:chOff x="0" y="0"/>
          <a:chExt cx="0" cy="0"/>
        </a:xfrm>
      </p:grpSpPr>
      <p:pic>
        <p:nvPicPr>
          <p:cNvPr id="4" name="グラフィックス 3">
            <a:extLst>
              <a:ext uri="{FF2B5EF4-FFF2-40B4-BE49-F238E27FC236}">
                <a16:creationId xmlns:a16="http://schemas.microsoft.com/office/drawing/2014/main" id="{DFC3FEA0-0269-A340-8AC0-2EE9382B6D7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9086" y="161681"/>
            <a:ext cx="10723702" cy="461266"/>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p:nvCxnSpPr>
        <p:spPr>
          <a:xfrm>
            <a:off x="307689" y="339581"/>
            <a:ext cx="442148" cy="3526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p:nvCxnSpPr>
        <p:spPr>
          <a:xfrm>
            <a:off x="10433914" y="69908"/>
            <a:ext cx="780272" cy="6237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399087" y="161679"/>
            <a:ext cx="10592964" cy="457526"/>
          </a:xfrm>
          <a:prstGeom prst="rect">
            <a:avLst/>
          </a:prstGeom>
        </p:spPr>
        <p:txBody>
          <a:bodyPr lIns="252000" tIns="36000" rIns="0" bIns="0" anchor="ctr">
            <a:normAutofit/>
          </a:bodyPr>
          <a:lstStyle>
            <a:lvl1pPr marL="0" indent="0" algn="ctr">
              <a:buNone/>
              <a:defRPr sz="2800" b="1" i="0">
                <a:solidFill>
                  <a:schemeClr val="bg1"/>
                </a:solidFill>
                <a:latin typeface="Meiryo UI" panose="020B0604030504040204" pitchFamily="50" charset="-128"/>
                <a:ea typeface="Meiryo UI" panose="020B0604030504040204" pitchFamily="50" charset="-128"/>
              </a:defRPr>
            </a:lvl1pPr>
          </a:lstStyle>
          <a:p>
            <a:r>
              <a:rPr kumimoji="1" lang="ja-JP" altLang="en-US" dirty="0"/>
              <a:t>タイトルタイトル</a:t>
            </a:r>
          </a:p>
        </p:txBody>
      </p:sp>
      <p:pic>
        <p:nvPicPr>
          <p:cNvPr id="3" name="Picture 11" descr="ç°å¢ç">
            <a:extLst>
              <a:ext uri="{FF2B5EF4-FFF2-40B4-BE49-F238E27FC236}">
                <a16:creationId xmlns:a16="http://schemas.microsoft.com/office/drawing/2014/main" id="{5F037142-63EC-F2A7-8AE0-5C061DD0822D}"/>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1367826" y="146054"/>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55394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memo">
    <p:spTree>
      <p:nvGrpSpPr>
        <p:cNvPr id="1" name=""/>
        <p:cNvGrpSpPr/>
        <p:nvPr/>
      </p:nvGrpSpPr>
      <p:grpSpPr>
        <a:xfrm>
          <a:off x="0" y="0"/>
          <a:ext cx="0" cy="0"/>
          <a:chOff x="0" y="0"/>
          <a:chExt cx="0" cy="0"/>
        </a:xfrm>
      </p:grpSpPr>
      <p:pic>
        <p:nvPicPr>
          <p:cNvPr id="4" name="グラフィックス 3">
            <a:extLst>
              <a:ext uri="{FF2B5EF4-FFF2-40B4-BE49-F238E27FC236}">
                <a16:creationId xmlns:a16="http://schemas.microsoft.com/office/drawing/2014/main" id="{1502EA9F-95B4-44FE-B53D-6EC820F8BC8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9086" y="354181"/>
            <a:ext cx="10723702" cy="461266"/>
          </a:xfrm>
          <a:prstGeom prst="rect">
            <a:avLst/>
          </a:prstGeom>
        </p:spPr>
      </p:pic>
      <p:cxnSp>
        <p:nvCxnSpPr>
          <p:cNvPr id="5" name="直線コネクタ 4">
            <a:extLst>
              <a:ext uri="{FF2B5EF4-FFF2-40B4-BE49-F238E27FC236}">
                <a16:creationId xmlns:a16="http://schemas.microsoft.com/office/drawing/2014/main" id="{9CACF854-5974-4CCB-84CB-CD967508E4ED}"/>
              </a:ext>
            </a:extLst>
          </p:cNvPr>
          <p:cNvCxnSpPr>
            <a:cxnSpLocks/>
          </p:cNvCxnSpPr>
          <p:nvPr/>
        </p:nvCxnSpPr>
        <p:spPr>
          <a:xfrm>
            <a:off x="307689" y="532081"/>
            <a:ext cx="442148" cy="3526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FC1DDA9C-906A-4E03-A245-0B12537A6181}"/>
              </a:ext>
            </a:extLst>
          </p:cNvPr>
          <p:cNvCxnSpPr>
            <a:cxnSpLocks/>
          </p:cNvCxnSpPr>
          <p:nvPr/>
        </p:nvCxnSpPr>
        <p:spPr>
          <a:xfrm>
            <a:off x="10433914" y="262408"/>
            <a:ext cx="780272" cy="6237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コンテンツ プレースホルダー 13">
            <a:extLst>
              <a:ext uri="{FF2B5EF4-FFF2-40B4-BE49-F238E27FC236}">
                <a16:creationId xmlns:a16="http://schemas.microsoft.com/office/drawing/2014/main" id="{2688534A-F49B-4675-93BF-3D27CD8C34B4}"/>
              </a:ext>
            </a:extLst>
          </p:cNvPr>
          <p:cNvSpPr>
            <a:spLocks noGrp="1"/>
          </p:cNvSpPr>
          <p:nvPr>
            <p:ph sz="quarter" idx="11" hasCustomPrompt="1"/>
          </p:nvPr>
        </p:nvSpPr>
        <p:spPr bwMode="white">
          <a:xfrm>
            <a:off x="399087" y="354179"/>
            <a:ext cx="8794987" cy="457526"/>
          </a:xfrm>
          <a:prstGeom prst="rect">
            <a:avLst/>
          </a:prstGeom>
        </p:spPr>
        <p:txBody>
          <a:bodyPr lIns="252000" tIns="36000" rIns="0" bIns="0" anchor="ctr">
            <a:normAutofit/>
          </a:bodyPr>
          <a:lstStyle>
            <a:lvl1pPr marL="0" indent="0">
              <a:buNone/>
              <a:defRPr sz="1881" b="1" i="0">
                <a:solidFill>
                  <a:schemeClr val="bg1"/>
                </a:solidFill>
                <a:latin typeface="Meiryo UI" panose="020B0604030504040204" pitchFamily="50" charset="-128"/>
                <a:ea typeface="Meiryo UI" panose="020B0604030504040204" pitchFamily="50" charset="-128"/>
              </a:defRPr>
            </a:lvl1pPr>
          </a:lstStyle>
          <a:p>
            <a:r>
              <a:rPr kumimoji="1" lang="en-US" altLang="ja-JP" dirty="0"/>
              <a:t>memo</a:t>
            </a:r>
            <a:endParaRPr kumimoji="1" lang="ja-JP" altLang="en-US" dirty="0"/>
          </a:p>
        </p:txBody>
      </p:sp>
    </p:spTree>
    <p:extLst>
      <p:ext uri="{BB962C8B-B14F-4D97-AF65-F5344CB8AC3E}">
        <p14:creationId xmlns:p14="http://schemas.microsoft.com/office/powerpoint/2010/main" val="2314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中扉スライド">
    <p:spTree>
      <p:nvGrpSpPr>
        <p:cNvPr id="1" name=""/>
        <p:cNvGrpSpPr/>
        <p:nvPr/>
      </p:nvGrpSpPr>
      <p:grpSpPr>
        <a:xfrm>
          <a:off x="0" y="0"/>
          <a:ext cx="0" cy="0"/>
          <a:chOff x="0" y="0"/>
          <a:chExt cx="0" cy="0"/>
        </a:xfrm>
      </p:grpSpPr>
      <p:grpSp>
        <p:nvGrpSpPr>
          <p:cNvPr id="3" name="グループ化 109"/>
          <p:cNvGrpSpPr>
            <a:grpSpLocks/>
          </p:cNvGrpSpPr>
          <p:nvPr userDrawn="1"/>
        </p:nvGrpSpPr>
        <p:grpSpPr bwMode="auto">
          <a:xfrm>
            <a:off x="1187939" y="2714627"/>
            <a:ext cx="9833708" cy="1558925"/>
            <a:chOff x="1042416" y="2697480"/>
            <a:chExt cx="8622792" cy="1007999"/>
          </a:xfrm>
        </p:grpSpPr>
        <p:cxnSp>
          <p:nvCxnSpPr>
            <p:cNvPr id="4" name="直線コネクタ 3">
              <a:extLst>
                <a:ext uri="{FF2B5EF4-FFF2-40B4-BE49-F238E27FC236}">
                  <a16:creationId xmlns:a16="http://schemas.microsoft.com/office/drawing/2014/main" id="{22FE3A98-7A51-254B-8BF3-98D8E4E8D0D6}"/>
                </a:ext>
              </a:extLst>
            </p:cNvPr>
            <p:cNvCxnSpPr/>
            <p:nvPr userDrawn="1"/>
          </p:nvCxnSpPr>
          <p:spPr>
            <a:xfrm>
              <a:off x="1042416" y="2697480"/>
              <a:ext cx="8622792"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5" name="直線コネクタ 4">
              <a:extLst>
                <a:ext uri="{FF2B5EF4-FFF2-40B4-BE49-F238E27FC236}">
                  <a16:creationId xmlns:a16="http://schemas.microsoft.com/office/drawing/2014/main" id="{683E4E2F-4AE0-434C-AD84-E77E2754AB85}"/>
                </a:ext>
              </a:extLst>
            </p:cNvPr>
            <p:cNvCxnSpPr/>
            <p:nvPr userDrawn="1"/>
          </p:nvCxnSpPr>
          <p:spPr>
            <a:xfrm>
              <a:off x="1042416" y="3705479"/>
              <a:ext cx="8622792"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pSp>
      <p:pic>
        <p:nvPicPr>
          <p:cNvPr id="6" name="グラフィックス 6"/>
          <p:cNvPicPr>
            <a:picLocks/>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414216" y="358775"/>
            <a:ext cx="11412416" cy="61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タイトル 1">
            <a:extLst>
              <a:ext uri="{FF2B5EF4-FFF2-40B4-BE49-F238E27FC236}">
                <a16:creationId xmlns:a16="http://schemas.microsoft.com/office/drawing/2014/main" id="{01CD5E3C-85B4-6A4F-AFFF-3B7429A123A9}"/>
              </a:ext>
            </a:extLst>
          </p:cNvPr>
          <p:cNvSpPr>
            <a:spLocks noGrp="1"/>
          </p:cNvSpPr>
          <p:nvPr>
            <p:ph type="title"/>
          </p:nvPr>
        </p:nvSpPr>
        <p:spPr>
          <a:xfrm>
            <a:off x="1170652" y="2714139"/>
            <a:ext cx="9850701" cy="1559335"/>
          </a:xfrm>
          <a:prstGeom prst="rect">
            <a:avLst/>
          </a:prstGeom>
        </p:spPr>
        <p:txBody>
          <a:bodyPr lIns="0" tIns="72000" rIns="0" bIns="0" anchor="ctr">
            <a:normAutofit/>
          </a:bodyPr>
          <a:lstStyle>
            <a:lvl1pPr algn="ctr">
              <a:defRPr sz="2706" b="1" i="0">
                <a:solidFill>
                  <a:schemeClr val="accent3"/>
                </a:solidFill>
                <a:latin typeface="Meiryo UI" panose="020B0604030504040204" pitchFamily="50" charset="-128"/>
                <a:ea typeface="Meiryo UI" panose="020B0604030504040204" pitchFamily="50" charset="-128"/>
              </a:defRPr>
            </a:lvl1pPr>
          </a:lstStyle>
          <a:p>
            <a:r>
              <a:rPr lang="ja-JP" altLang="en-US"/>
              <a:t>マスター タイトルの書式設定</a:t>
            </a:r>
          </a:p>
        </p:txBody>
      </p:sp>
    </p:spTree>
    <p:extLst>
      <p:ext uri="{BB962C8B-B14F-4D97-AF65-F5344CB8AC3E}">
        <p14:creationId xmlns:p14="http://schemas.microsoft.com/office/powerpoint/2010/main" val="3677735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目次用スライド">
    <p:spTree>
      <p:nvGrpSpPr>
        <p:cNvPr id="1" name=""/>
        <p:cNvGrpSpPr/>
        <p:nvPr/>
      </p:nvGrpSpPr>
      <p:grpSpPr>
        <a:xfrm>
          <a:off x="0" y="0"/>
          <a:ext cx="0" cy="0"/>
          <a:chOff x="0" y="0"/>
          <a:chExt cx="0" cy="0"/>
        </a:xfrm>
      </p:grpSpPr>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9089" y="221119"/>
            <a:ext cx="10919625" cy="461266"/>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307691" y="399019"/>
            <a:ext cx="442148" cy="352637"/>
          </a:xfrm>
          <a:prstGeom prst="line">
            <a:avLst/>
          </a:prstGeom>
          <a:ln w="1270">
            <a:solidFill>
              <a:srgbClr val="009C89"/>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10629839" y="129346"/>
            <a:ext cx="780272" cy="623779"/>
          </a:xfrm>
          <a:prstGeom prst="line">
            <a:avLst/>
          </a:prstGeom>
          <a:ln w="1270">
            <a:solidFill>
              <a:srgbClr val="009C89"/>
            </a:solidFill>
          </a:ln>
        </p:spPr>
        <p:style>
          <a:lnRef idx="1">
            <a:schemeClr val="accent1"/>
          </a:lnRef>
          <a:fillRef idx="0">
            <a:schemeClr val="accent1"/>
          </a:fillRef>
          <a:effectRef idx="0">
            <a:schemeClr val="accent1"/>
          </a:effectRef>
          <a:fontRef idx="minor">
            <a:schemeClr val="tx1"/>
          </a:fontRef>
        </p:style>
      </p:cxnSp>
      <p:pic>
        <p:nvPicPr>
          <p:cNvPr id="2" name="Picture 11" descr="ç°å¢ç">
            <a:extLst>
              <a:ext uri="{FF2B5EF4-FFF2-40B4-BE49-F238E27FC236}">
                <a16:creationId xmlns:a16="http://schemas.microsoft.com/office/drawing/2014/main" id="{656BEEBB-F584-9977-BBB4-82A8E74EBA96}"/>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1367826" y="146054"/>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0396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通常">
    <p:spTree>
      <p:nvGrpSpPr>
        <p:cNvPr id="1" name=""/>
        <p:cNvGrpSpPr/>
        <p:nvPr/>
      </p:nvGrpSpPr>
      <p:grpSpPr>
        <a:xfrm>
          <a:off x="0" y="0"/>
          <a:ext cx="0" cy="0"/>
          <a:chOff x="0" y="0"/>
          <a:chExt cx="0" cy="0"/>
        </a:xfrm>
      </p:grpSpPr>
      <p:grpSp>
        <p:nvGrpSpPr>
          <p:cNvPr id="17" name="グループ化 16">
            <a:extLst>
              <a:ext uri="{FF2B5EF4-FFF2-40B4-BE49-F238E27FC236}">
                <a16:creationId xmlns:a16="http://schemas.microsoft.com/office/drawing/2014/main" id="{21B3D6F4-8AFC-4658-8C33-216341416F5D}"/>
              </a:ext>
            </a:extLst>
          </p:cNvPr>
          <p:cNvGrpSpPr/>
          <p:nvPr userDrawn="1"/>
        </p:nvGrpSpPr>
        <p:grpSpPr>
          <a:xfrm>
            <a:off x="101530" y="196674"/>
            <a:ext cx="11436853" cy="721514"/>
            <a:chOff x="111919" y="216797"/>
            <a:chExt cx="12607344" cy="795336"/>
          </a:xfrm>
        </p:grpSpPr>
        <p:sp>
          <p:nvSpPr>
            <p:cNvPr id="19" name="フリーフォーム: 図形 18">
              <a:extLst>
                <a:ext uri="{FF2B5EF4-FFF2-40B4-BE49-F238E27FC236}">
                  <a16:creationId xmlns:a16="http://schemas.microsoft.com/office/drawing/2014/main" id="{52450B31-5185-44CE-BB6D-826C10585073}"/>
                </a:ext>
              </a:extLst>
            </p:cNvPr>
            <p:cNvSpPr>
              <a:spLocks/>
            </p:cNvSpPr>
            <p:nvPr userDrawn="1"/>
          </p:nvSpPr>
          <p:spPr bwMode="auto">
            <a:xfrm>
              <a:off x="166688" y="284266"/>
              <a:ext cx="12485150" cy="648000"/>
            </a:xfrm>
            <a:custGeom>
              <a:avLst/>
              <a:gdLst>
                <a:gd name="connsiteX0" fmla="*/ 66003 w 12485150"/>
                <a:gd name="connsiteY0" fmla="*/ 0 h 648000"/>
                <a:gd name="connsiteX1" fmla="*/ 7688855 w 12485150"/>
                <a:gd name="connsiteY1" fmla="*/ 0 h 648000"/>
                <a:gd name="connsiteX2" fmla="*/ 9059291 w 12485150"/>
                <a:gd name="connsiteY2" fmla="*/ 0 h 648000"/>
                <a:gd name="connsiteX3" fmla="*/ 9317322 w 12485150"/>
                <a:gd name="connsiteY3" fmla="*/ 0 h 648000"/>
                <a:gd name="connsiteX4" fmla="*/ 11829223 w 12485150"/>
                <a:gd name="connsiteY4" fmla="*/ 0 h 648000"/>
                <a:gd name="connsiteX5" fmla="*/ 12485150 w 12485150"/>
                <a:gd name="connsiteY5" fmla="*/ 648000 h 648000"/>
                <a:gd name="connsiteX6" fmla="*/ 9960844 w 12485150"/>
                <a:gd name="connsiteY6" fmla="*/ 648000 h 648000"/>
                <a:gd name="connsiteX7" fmla="*/ 9563187 w 12485150"/>
                <a:gd name="connsiteY7" fmla="*/ 648000 h 648000"/>
                <a:gd name="connsiteX8" fmla="*/ 9059291 w 12485150"/>
                <a:gd name="connsiteY8" fmla="*/ 648000 h 648000"/>
                <a:gd name="connsiteX9" fmla="*/ 8939871 w 12485150"/>
                <a:gd name="connsiteY9" fmla="*/ 648000 h 648000"/>
                <a:gd name="connsiteX10" fmla="*/ 852530 w 12485150"/>
                <a:gd name="connsiteY10" fmla="*/ 648000 h 648000"/>
                <a:gd name="connsiteX11" fmla="*/ 264009 w 12485150"/>
                <a:gd name="connsiteY11" fmla="*/ 648000 h 648000"/>
                <a:gd name="connsiteX12" fmla="*/ 209007 w 12485150"/>
                <a:gd name="connsiteY12" fmla="*/ 648000 h 648000"/>
                <a:gd name="connsiteX13" fmla="*/ 0 w 12485150"/>
                <a:gd name="connsiteY13" fmla="*/ 450305 h 648000"/>
                <a:gd name="connsiteX14" fmla="*/ 0 w 12485150"/>
                <a:gd name="connsiteY14" fmla="*/ 49424 h 648000"/>
                <a:gd name="connsiteX15" fmla="*/ 16501 w 12485150"/>
                <a:gd name="connsiteY15" fmla="*/ 16475 h 648000"/>
                <a:gd name="connsiteX16" fmla="*/ 66003 w 12485150"/>
                <a:gd name="connsiteY16" fmla="*/ 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485150" h="648000">
                  <a:moveTo>
                    <a:pt x="66003" y="0"/>
                  </a:moveTo>
                  <a:cubicBezTo>
                    <a:pt x="66003" y="0"/>
                    <a:pt x="66003" y="0"/>
                    <a:pt x="7688855" y="0"/>
                  </a:cubicBezTo>
                  <a:lnTo>
                    <a:pt x="9059291" y="0"/>
                  </a:lnTo>
                  <a:lnTo>
                    <a:pt x="9317322" y="0"/>
                  </a:lnTo>
                  <a:lnTo>
                    <a:pt x="11829223" y="0"/>
                  </a:lnTo>
                  <a:lnTo>
                    <a:pt x="12485150" y="648000"/>
                  </a:lnTo>
                  <a:lnTo>
                    <a:pt x="9960844" y="648000"/>
                  </a:lnTo>
                  <a:cubicBezTo>
                    <a:pt x="9960844" y="648000"/>
                    <a:pt x="10004931" y="648000"/>
                    <a:pt x="9563187" y="648000"/>
                  </a:cubicBezTo>
                  <a:lnTo>
                    <a:pt x="9059291" y="648000"/>
                  </a:lnTo>
                  <a:lnTo>
                    <a:pt x="8939871" y="648000"/>
                  </a:lnTo>
                  <a:cubicBezTo>
                    <a:pt x="7840521" y="648000"/>
                    <a:pt x="5563443" y="648000"/>
                    <a:pt x="852530" y="648000"/>
                  </a:cubicBezTo>
                  <a:cubicBezTo>
                    <a:pt x="852530" y="648000"/>
                    <a:pt x="852530" y="648000"/>
                    <a:pt x="264009" y="648000"/>
                  </a:cubicBezTo>
                  <a:cubicBezTo>
                    <a:pt x="264009" y="648000"/>
                    <a:pt x="264009" y="648000"/>
                    <a:pt x="209007" y="648000"/>
                  </a:cubicBezTo>
                  <a:cubicBezTo>
                    <a:pt x="209007" y="648000"/>
                    <a:pt x="209007" y="648000"/>
                    <a:pt x="0" y="450305"/>
                  </a:cubicBezTo>
                  <a:cubicBezTo>
                    <a:pt x="0" y="450305"/>
                    <a:pt x="0" y="450305"/>
                    <a:pt x="0" y="49424"/>
                  </a:cubicBezTo>
                  <a:cubicBezTo>
                    <a:pt x="0" y="49424"/>
                    <a:pt x="0" y="49424"/>
                    <a:pt x="16501" y="16475"/>
                  </a:cubicBezTo>
                  <a:cubicBezTo>
                    <a:pt x="27501" y="10983"/>
                    <a:pt x="44002" y="0"/>
                    <a:pt x="66003" y="0"/>
                  </a:cubicBezTo>
                  <a:close/>
                </a:path>
              </a:pathLst>
            </a:custGeom>
            <a:solidFill>
              <a:srgbClr val="009C89"/>
            </a:solidFill>
            <a:ln>
              <a:noFill/>
            </a:ln>
          </p:spPr>
          <p:txBody>
            <a:bodyPr vert="horz" wrap="square" lIns="0" tIns="0" rIns="0" bIns="0" numCol="1" anchor="t" anchorCtr="0" compatLnSpc="1">
              <a:prstTxWarp prst="textNoShape">
                <a:avLst/>
              </a:prstTxWarp>
              <a:noAutofit/>
            </a:bodyPr>
            <a:lstStyle/>
            <a:p>
              <a:endParaRPr lang="ja-JP" altLang="en-US" sz="1633"/>
            </a:p>
          </p:txBody>
        </p:sp>
        <p:cxnSp>
          <p:nvCxnSpPr>
            <p:cNvPr id="20" name="直線コネクタ 19">
              <a:extLst>
                <a:ext uri="{FF2B5EF4-FFF2-40B4-BE49-F238E27FC236}">
                  <a16:creationId xmlns:a16="http://schemas.microsoft.com/office/drawing/2014/main" id="{D106F88F-52FB-4ABB-8560-D1E4BA23C739}"/>
                </a:ext>
              </a:extLst>
            </p:cNvPr>
            <p:cNvCxnSpPr>
              <a:cxnSpLocks/>
            </p:cNvCxnSpPr>
            <p:nvPr userDrawn="1"/>
          </p:nvCxnSpPr>
          <p:spPr>
            <a:xfrm>
              <a:off x="11932562"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52CBE06C-0E6D-49CF-A498-710FDB16F1E0}"/>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51213" y="257881"/>
            <a:ext cx="10646407" cy="587854"/>
          </a:xfrm>
          <a:prstGeom prst="rect">
            <a:avLst/>
          </a:prstGeom>
        </p:spPr>
        <p:txBody>
          <a:bodyPr lIns="252000" tIns="36000" rIns="0" bIns="0" anchor="ctr" anchorCtr="0"/>
          <a:lstStyle>
            <a:lvl1pPr algn="l">
              <a:defRPr sz="2177" b="1">
                <a:solidFill>
                  <a:schemeClr val="bg1"/>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userDrawn="1">
            <p:ph sz="quarter" idx="13" hasCustomPrompt="1"/>
          </p:nvPr>
        </p:nvSpPr>
        <p:spPr>
          <a:xfrm>
            <a:off x="151213" y="1077327"/>
            <a:ext cx="11887400" cy="1351291"/>
          </a:xfrm>
          <a:prstGeom prst="rect">
            <a:avLst/>
          </a:prstGeom>
          <a:ln w="19050">
            <a:solidFill>
              <a:schemeClr val="tx2"/>
            </a:solidFill>
          </a:ln>
        </p:spPr>
        <p:txBody>
          <a:bodyPr wrap="square" lIns="180000" tIns="180000" rIns="180000" bIns="144000">
            <a:spAutoFit/>
          </a:bodyPr>
          <a:lstStyle>
            <a:lvl1pPr marL="247690" indent="-247690" algn="l">
              <a:lnSpc>
                <a:spcPct val="100000"/>
              </a:lnSpc>
              <a:spcBef>
                <a:spcPts val="544"/>
              </a:spcBef>
              <a:buFont typeface="Wingdings" panose="05000000000000000000" pitchFamily="2" charset="2"/>
              <a:buChar char="n"/>
              <a:defRPr sz="1814"/>
            </a:lvl1pPr>
            <a:lvl2pPr marL="406096" indent="-158406" algn="l">
              <a:lnSpc>
                <a:spcPct val="100000"/>
              </a:lnSpc>
              <a:spcBef>
                <a:spcPts val="363"/>
              </a:spcBef>
              <a:buFont typeface="Arial" panose="020B0604020202020204" pitchFamily="34" charset="0"/>
              <a:buChar char="•"/>
              <a:defRPr sz="1633"/>
            </a:lvl2pPr>
            <a:lvl3pPr marL="626426" indent="-211690" algn="l">
              <a:lnSpc>
                <a:spcPct val="100000"/>
              </a:lnSpc>
              <a:spcBef>
                <a:spcPts val="181"/>
              </a:spcBef>
              <a:buFont typeface="Wingdings" panose="05000000000000000000" pitchFamily="2" charset="2"/>
              <a:buChar char="ü"/>
              <a:defRPr sz="1452"/>
            </a:lvl3pPr>
            <a:lvl4pPr marL="820835" indent="-195847" algn="l">
              <a:lnSpc>
                <a:spcPct val="100000"/>
              </a:lnSpc>
              <a:spcBef>
                <a:spcPts val="181"/>
              </a:spcBef>
              <a:buFont typeface="Meiryo UI" panose="020B0604030504040204" pitchFamily="50" charset="-128"/>
              <a:buChar char="※"/>
              <a:defRPr sz="1089"/>
            </a:lvl4pPr>
            <a:lvl5pPr algn="l">
              <a:defRPr sz="1814"/>
            </a:lvl5pPr>
          </a:lstStyle>
          <a:p>
            <a:pPr lvl="0"/>
            <a:r>
              <a:rPr kumimoji="1" lang="ja-JP" altLang="en-US" dirty="0"/>
              <a:t>リード文（</a:t>
            </a:r>
            <a:r>
              <a:rPr kumimoji="1" lang="en-US" altLang="ja-JP" dirty="0"/>
              <a:t>Tab</a:t>
            </a:r>
            <a:r>
              <a:rPr kumimoji="1" lang="ja-JP" altLang="en-US" dirty="0"/>
              <a:t>キーで行頭文字を第</a:t>
            </a:r>
            <a:r>
              <a:rPr kumimoji="1" lang="en-US" altLang="ja-JP" dirty="0"/>
              <a:t>4</a:t>
            </a:r>
            <a:r>
              <a:rPr kumimoji="1" lang="ja-JP" altLang="en-US" dirty="0"/>
              <a:t>レベルまで選択できます）</a:t>
            </a:r>
          </a:p>
          <a:p>
            <a:pPr lvl="1"/>
            <a:r>
              <a:rPr kumimoji="1" lang="ja-JP" altLang="en-US" dirty="0"/>
              <a:t>第</a:t>
            </a:r>
            <a:r>
              <a:rPr kumimoji="1" lang="en-US" altLang="ja-JP" dirty="0"/>
              <a:t>2</a:t>
            </a:r>
            <a:r>
              <a:rPr kumimoji="1" lang="ja-JP" altLang="en-US" dirty="0"/>
              <a:t>レベル</a:t>
            </a:r>
          </a:p>
          <a:p>
            <a:pPr lvl="2"/>
            <a:r>
              <a:rPr kumimoji="1" lang="ja-JP" altLang="en-US" dirty="0"/>
              <a:t>第</a:t>
            </a:r>
            <a:r>
              <a:rPr kumimoji="1" lang="en-US" altLang="ja-JP" dirty="0"/>
              <a:t>3</a:t>
            </a:r>
            <a:r>
              <a:rPr kumimoji="1" lang="ja-JP" altLang="en-US" dirty="0"/>
              <a:t>レベル</a:t>
            </a:r>
            <a:endParaRPr kumimoji="1" lang="en-US" altLang="ja-JP" dirty="0"/>
          </a:p>
          <a:p>
            <a:pPr lvl="3"/>
            <a:r>
              <a:rPr kumimoji="1" lang="ja-JP" altLang="en-US" dirty="0"/>
              <a:t>第</a:t>
            </a:r>
            <a:r>
              <a:rPr kumimoji="1" lang="en-US" altLang="ja-JP" dirty="0"/>
              <a:t>4</a:t>
            </a:r>
            <a:r>
              <a:rPr kumimoji="1" lang="ja-JP" altLang="en-US" dirty="0"/>
              <a:t>レベル</a:t>
            </a:r>
          </a:p>
        </p:txBody>
      </p:sp>
      <p:pic>
        <p:nvPicPr>
          <p:cNvPr id="3" name="Picture 11" descr="ç°å¢ç">
            <a:extLst>
              <a:ext uri="{FF2B5EF4-FFF2-40B4-BE49-F238E27FC236}">
                <a16:creationId xmlns:a16="http://schemas.microsoft.com/office/drawing/2014/main" id="{FC7C7860-344B-9547-78DE-CFE1AB62D1C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367826" y="146054"/>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88540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本編（著作権表記なし）">
    <p:spTree>
      <p:nvGrpSpPr>
        <p:cNvPr id="1" name=""/>
        <p:cNvGrpSpPr/>
        <p:nvPr/>
      </p:nvGrpSpPr>
      <p:grpSpPr>
        <a:xfrm>
          <a:off x="0" y="0"/>
          <a:ext cx="0" cy="0"/>
          <a:chOff x="0" y="0"/>
          <a:chExt cx="0" cy="0"/>
        </a:xfrm>
      </p:grpSpPr>
      <p:cxnSp>
        <p:nvCxnSpPr>
          <p:cNvPr id="3" name="直線コネクタ 2"/>
          <p:cNvCxnSpPr/>
          <p:nvPr userDrawn="1"/>
        </p:nvCxnSpPr>
        <p:spPr>
          <a:xfrm>
            <a:off x="158265" y="6379145"/>
            <a:ext cx="11875477" cy="0"/>
          </a:xfrm>
          <a:prstGeom prst="line">
            <a:avLst/>
          </a:prstGeom>
          <a:ln w="12700">
            <a:solidFill>
              <a:srgbClr val="414243"/>
            </a:solidFill>
            <a:tailEnd type="none"/>
          </a:ln>
        </p:spPr>
        <p:style>
          <a:lnRef idx="1">
            <a:schemeClr val="accent1"/>
          </a:lnRef>
          <a:fillRef idx="0">
            <a:schemeClr val="accent1"/>
          </a:fillRef>
          <a:effectRef idx="0">
            <a:schemeClr val="accent1"/>
          </a:effectRef>
          <a:fontRef idx="minor">
            <a:schemeClr val="tx1"/>
          </a:fontRef>
        </p:style>
      </p:cxnSp>
      <p:grpSp>
        <p:nvGrpSpPr>
          <p:cNvPr id="4" name="グループ化 93"/>
          <p:cNvGrpSpPr>
            <a:grpSpLocks/>
          </p:cNvGrpSpPr>
          <p:nvPr userDrawn="1"/>
        </p:nvGrpSpPr>
        <p:grpSpPr bwMode="auto">
          <a:xfrm>
            <a:off x="158265" y="692150"/>
            <a:ext cx="11875477" cy="71438"/>
            <a:chOff x="128588" y="692150"/>
            <a:chExt cx="9648825" cy="71438"/>
          </a:xfrm>
        </p:grpSpPr>
        <p:sp>
          <p:nvSpPr>
            <p:cNvPr id="5" name="正方形/長方形 4"/>
            <p:cNvSpPr/>
            <p:nvPr userDrawn="1"/>
          </p:nvSpPr>
          <p:spPr>
            <a:xfrm>
              <a:off x="128588" y="692150"/>
              <a:ext cx="2376487" cy="71438"/>
            </a:xfrm>
            <a:prstGeom prst="rect">
              <a:avLst/>
            </a:prstGeom>
            <a:solidFill>
              <a:srgbClr val="9EA0A1"/>
            </a:solidFill>
            <a:ln w="9525" cap="flat" cmpd="sng" algn="ctr">
              <a:noFill/>
              <a:prstDash val="solid"/>
            </a:ln>
            <a:effectLst/>
            <a:extLst>
              <a:ext uri="{91240B29-F687-4F45-9708-019B960494DF}">
                <a14:hiddenLine xmlns:a14="http://schemas.microsoft.com/office/drawing/2010/main" w="9525" cap="flat" cmpd="sng" algn="ctr">
                  <a:solidFill>
                    <a:srgbClr val="777777"/>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6" name="正方形/長方形 5"/>
            <p:cNvSpPr/>
            <p:nvPr userDrawn="1"/>
          </p:nvSpPr>
          <p:spPr>
            <a:xfrm>
              <a:off x="2505075" y="692150"/>
              <a:ext cx="7272338" cy="71438"/>
            </a:xfrm>
            <a:prstGeom prst="rect">
              <a:avLst/>
            </a:prstGeom>
            <a:solidFill>
              <a:srgbClr val="006C60"/>
            </a:solidFill>
            <a:ln w="9525" cap="flat" cmpd="sng" algn="ctr">
              <a:noFill/>
              <a:prstDash val="solid"/>
            </a:ln>
            <a:effectLst/>
            <a:extLst>
              <a:ext uri="{91240B29-F687-4F45-9708-019B960494DF}">
                <a14:hiddenLine xmlns:a14="http://schemas.microsoft.com/office/drawing/2010/main" w="9525" cap="flat" cmpd="sng" algn="ctr">
                  <a:solidFill>
                    <a:srgbClr val="777777"/>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srgbClr val="9EA0A1"/>
                </a:solidFill>
              </a:endParaRPr>
            </a:p>
          </p:txBody>
        </p:sp>
        <p:sp>
          <p:nvSpPr>
            <p:cNvPr id="7" name="直角三角形 6"/>
            <p:cNvSpPr/>
            <p:nvPr userDrawn="1"/>
          </p:nvSpPr>
          <p:spPr>
            <a:xfrm flipV="1">
              <a:off x="2505075" y="692150"/>
              <a:ext cx="77788" cy="71438"/>
            </a:xfrm>
            <a:prstGeom prst="rtTriangle">
              <a:avLst/>
            </a:prstGeom>
            <a:solidFill>
              <a:srgbClr val="9EA0A1"/>
            </a:solidFill>
            <a:ln w="9525" cap="flat" cmpd="sng" algn="ctr">
              <a:noFill/>
              <a:prstDash val="solid"/>
            </a:ln>
            <a:effectLst/>
            <a:extLst>
              <a:ext uri="{91240B29-F687-4F45-9708-019B960494DF}">
                <a14:hiddenLine xmlns:a14="http://schemas.microsoft.com/office/drawing/2010/main" w="9525" cap="flat" cmpd="sng" algn="ctr">
                  <a:solidFill>
                    <a:srgbClr val="006C60"/>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grpSp>
      <p:sp>
        <p:nvSpPr>
          <p:cNvPr id="2" name="タイトル 1"/>
          <p:cNvSpPr>
            <a:spLocks noGrp="1"/>
          </p:cNvSpPr>
          <p:nvPr>
            <p:ph type="ctrTitle"/>
          </p:nvPr>
        </p:nvSpPr>
        <p:spPr>
          <a:xfrm>
            <a:off x="158265" y="115888"/>
            <a:ext cx="11875477" cy="5762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lvl1pPr>
              <a:defRPr lang="ja-JP" altLang="en-US" sz="2800">
                <a:solidFill>
                  <a:schemeClr val="tx1">
                    <a:lumMod val="85000"/>
                    <a:lumOff val="15000"/>
                  </a:schemeClr>
                </a:solidFill>
                <a:latin typeface="Arial Rounded MT Bold" panose="020F0704030504030204" pitchFamily="34" charset="0"/>
              </a:defRPr>
            </a:lvl1pPr>
          </a:lstStyle>
          <a:p>
            <a:pPr lvl="0"/>
            <a:r>
              <a:rPr lang="ja-JP" altLang="en-US" dirty="0"/>
              <a:t>マスター タイトルの書式設定</a:t>
            </a:r>
          </a:p>
        </p:txBody>
      </p:sp>
    </p:spTree>
    <p:extLst>
      <p:ext uri="{BB962C8B-B14F-4D97-AF65-F5344CB8AC3E}">
        <p14:creationId xmlns:p14="http://schemas.microsoft.com/office/powerpoint/2010/main" val="17100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表紙用スライド">
    <p:spTree>
      <p:nvGrpSpPr>
        <p:cNvPr id="1" name=""/>
        <p:cNvGrpSpPr/>
        <p:nvPr/>
      </p:nvGrpSpPr>
      <p:grpSpPr>
        <a:xfrm>
          <a:off x="0" y="0"/>
          <a:ext cx="0" cy="0"/>
          <a:chOff x="0" y="0"/>
          <a:chExt cx="0" cy="0"/>
        </a:xfrm>
      </p:grpSpPr>
      <p:grpSp>
        <p:nvGrpSpPr>
          <p:cNvPr id="6" name="グループ化 109"/>
          <p:cNvGrpSpPr>
            <a:grpSpLocks/>
          </p:cNvGrpSpPr>
          <p:nvPr userDrawn="1"/>
        </p:nvGrpSpPr>
        <p:grpSpPr bwMode="auto">
          <a:xfrm>
            <a:off x="1187939" y="2714625"/>
            <a:ext cx="9833708" cy="914400"/>
            <a:chOff x="1042416" y="2697480"/>
            <a:chExt cx="8622792" cy="1007999"/>
          </a:xfrm>
        </p:grpSpPr>
        <p:cxnSp>
          <p:nvCxnSpPr>
            <p:cNvPr id="7" name="直線コネクタ 6">
              <a:extLst>
                <a:ext uri="{FF2B5EF4-FFF2-40B4-BE49-F238E27FC236}">
                  <a16:creationId xmlns:a16="http://schemas.microsoft.com/office/drawing/2014/main" id="{D7273E06-E4BF-4FA0-B8A9-037E99E08097}"/>
                </a:ext>
              </a:extLst>
            </p:cNvPr>
            <p:cNvCxnSpPr/>
            <p:nvPr userDrawn="1"/>
          </p:nvCxnSpPr>
          <p:spPr>
            <a:xfrm>
              <a:off x="1042416" y="2697480"/>
              <a:ext cx="8622792" cy="0"/>
            </a:xfrm>
            <a:prstGeom prst="line">
              <a:avLst/>
            </a:prstGeom>
            <a:ln w="28575">
              <a:solidFill>
                <a:srgbClr val="009C89"/>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520339A2-8DDC-4906-B3FF-9803D368BD9E}"/>
                </a:ext>
              </a:extLst>
            </p:cNvPr>
            <p:cNvCxnSpPr/>
            <p:nvPr userDrawn="1"/>
          </p:nvCxnSpPr>
          <p:spPr>
            <a:xfrm>
              <a:off x="1042416" y="3705479"/>
              <a:ext cx="8622792" cy="0"/>
            </a:xfrm>
            <a:prstGeom prst="line">
              <a:avLst/>
            </a:prstGeom>
            <a:ln w="28575">
              <a:solidFill>
                <a:srgbClr val="009C89"/>
              </a:solidFill>
            </a:ln>
          </p:spPr>
          <p:style>
            <a:lnRef idx="1">
              <a:schemeClr val="accent1"/>
            </a:lnRef>
            <a:fillRef idx="0">
              <a:schemeClr val="accent1"/>
            </a:fillRef>
            <a:effectRef idx="0">
              <a:schemeClr val="accent1"/>
            </a:effectRef>
            <a:fontRef idx="minor">
              <a:schemeClr val="tx1"/>
            </a:fontRef>
          </p:style>
        </p:cxnSp>
      </p:grpSp>
      <p:pic>
        <p:nvPicPr>
          <p:cNvPr id="9" name="グラフィックス 34"/>
          <p:cNvPicPr>
            <a:picLocks/>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414216" y="358775"/>
            <a:ext cx="11412416" cy="61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1" descr="ç°å¢ç"/>
          <p:cNvPicPr>
            <a:picLocks noChangeAspect="1" noChangeArrowheads="1"/>
          </p:cNvPicPr>
          <p:nvPr userDrawn="1"/>
        </p:nvPicPr>
        <p:blipFill>
          <a:blip r:embed="rId3" cstate="email">
            <a:extLst>
              <a:ext uri="{28A0092B-C50C-407E-A947-70E740481C1C}">
                <a14:useLocalDpi xmlns:a14="http://schemas.microsoft.com/office/drawing/2010/main" val="0"/>
              </a:ext>
            </a:extLst>
          </a:blip>
          <a:srcRect/>
          <a:stretch>
            <a:fillRect/>
          </a:stretch>
        </p:blipFill>
        <p:spPr bwMode="auto">
          <a:xfrm>
            <a:off x="5519616" y="1166815"/>
            <a:ext cx="1185984"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 name="グループ化 114"/>
          <p:cNvGrpSpPr>
            <a:grpSpLocks/>
          </p:cNvGrpSpPr>
          <p:nvPr userDrawn="1"/>
        </p:nvGrpSpPr>
        <p:grpSpPr bwMode="auto">
          <a:xfrm>
            <a:off x="2801816" y="5715000"/>
            <a:ext cx="6699739" cy="635000"/>
            <a:chOff x="2456520" y="6387031"/>
            <a:chExt cx="5875085" cy="700377"/>
          </a:xfrm>
        </p:grpSpPr>
        <p:pic>
          <p:nvPicPr>
            <p:cNvPr id="12" name="図 119"/>
            <p:cNvPicPr>
              <a:picLocks noChangeAspect="1"/>
            </p:cNvPicPr>
            <p:nvPr userDrawn="1"/>
          </p:nvPicPr>
          <p:blipFill>
            <a:blip r:embed="rId4" cstate="email">
              <a:extLst>
                <a:ext uri="{28A0092B-C50C-407E-A947-70E740481C1C}">
                  <a14:useLocalDpi xmlns:a14="http://schemas.microsoft.com/office/drawing/2010/main" val="0"/>
                </a:ext>
              </a:extLst>
            </a:blip>
            <a:srcRect/>
            <a:stretch>
              <a:fillRect/>
            </a:stretch>
          </p:blipFill>
          <p:spPr bwMode="auto">
            <a:xfrm>
              <a:off x="4927824" y="6387031"/>
              <a:ext cx="991169" cy="7003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図 124"/>
            <p:cNvPicPr>
              <a:picLocks noChangeAspect="1"/>
            </p:cNvPicPr>
            <p:nvPr userDrawn="1"/>
          </p:nvPicPr>
          <p:blipFill>
            <a:blip r:embed="rId5" cstate="email">
              <a:extLst>
                <a:ext uri="{28A0092B-C50C-407E-A947-70E740481C1C}">
                  <a14:useLocalDpi xmlns:a14="http://schemas.microsoft.com/office/drawing/2010/main" val="0"/>
                </a:ext>
              </a:extLst>
            </a:blip>
            <a:srcRect/>
            <a:stretch>
              <a:fillRect/>
            </a:stretch>
          </p:blipFill>
          <p:spPr bwMode="auto">
            <a:xfrm>
              <a:off x="6106890" y="6463627"/>
              <a:ext cx="614647" cy="52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図 125"/>
            <p:cNvPicPr>
              <a:picLocks noChangeAspect="1"/>
            </p:cNvPicPr>
            <p:nvPr userDrawn="1"/>
          </p:nvPicPr>
          <p:blipFill>
            <a:blip r:embed="rId6" cstate="email">
              <a:extLst>
                <a:ext uri="{28A0092B-C50C-407E-A947-70E740481C1C}">
                  <a14:useLocalDpi xmlns:a14="http://schemas.microsoft.com/office/drawing/2010/main" val="0"/>
                </a:ext>
              </a:extLst>
            </a:blip>
            <a:srcRect/>
            <a:stretch>
              <a:fillRect/>
            </a:stretch>
          </p:blipFill>
          <p:spPr bwMode="auto">
            <a:xfrm>
              <a:off x="2456520" y="6498254"/>
              <a:ext cx="946944" cy="536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図 127"/>
            <p:cNvPicPr>
              <a:picLocks noChangeAspect="1"/>
            </p:cNvPicPr>
            <p:nvPr userDrawn="1"/>
          </p:nvPicPr>
          <p:blipFill>
            <a:blip r:embed="rId7" cstate="email">
              <a:extLst>
                <a:ext uri="{28A0092B-C50C-407E-A947-70E740481C1C}">
                  <a14:useLocalDpi xmlns:a14="http://schemas.microsoft.com/office/drawing/2010/main" val="0"/>
                </a:ext>
              </a:extLst>
            </a:blip>
            <a:srcRect/>
            <a:stretch>
              <a:fillRect/>
            </a:stretch>
          </p:blipFill>
          <p:spPr bwMode="auto">
            <a:xfrm>
              <a:off x="3635177" y="6432722"/>
              <a:ext cx="1292647" cy="64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図 128"/>
            <p:cNvPicPr>
              <a:picLocks noChangeAspect="1"/>
            </p:cNvPicPr>
            <p:nvPr userDrawn="1"/>
          </p:nvPicPr>
          <p:blipFill>
            <a:blip r:embed="rId8" cstate="email">
              <a:extLst>
                <a:ext uri="{28A0092B-C50C-407E-A947-70E740481C1C}">
                  <a14:useLocalDpi xmlns:a14="http://schemas.microsoft.com/office/drawing/2010/main" val="0"/>
                </a:ext>
              </a:extLst>
            </a:blip>
            <a:srcRect/>
            <a:stretch>
              <a:fillRect/>
            </a:stretch>
          </p:blipFill>
          <p:spPr bwMode="auto">
            <a:xfrm>
              <a:off x="7044047" y="6463627"/>
              <a:ext cx="1287558" cy="494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3" name="タイトル 1">
            <a:extLst>
              <a:ext uri="{FF2B5EF4-FFF2-40B4-BE49-F238E27FC236}">
                <a16:creationId xmlns:a16="http://schemas.microsoft.com/office/drawing/2014/main" id="{C6D186EF-7755-4DA0-8501-AEEDD28E106A}"/>
              </a:ext>
            </a:extLst>
          </p:cNvPr>
          <p:cNvSpPr>
            <a:spLocks noGrp="1"/>
          </p:cNvSpPr>
          <p:nvPr>
            <p:ph type="title"/>
          </p:nvPr>
        </p:nvSpPr>
        <p:spPr>
          <a:xfrm>
            <a:off x="1170652" y="2714143"/>
            <a:ext cx="9850701" cy="914439"/>
          </a:xfrm>
          <a:prstGeom prst="rect">
            <a:avLst/>
          </a:prstGeom>
        </p:spPr>
        <p:txBody>
          <a:bodyPr lIns="0" tIns="72000" rIns="0" bIns="0" anchor="ctr">
            <a:normAutofit/>
          </a:bodyPr>
          <a:lstStyle>
            <a:lvl1pPr algn="ctr">
              <a:defRPr sz="2783" b="1" i="0">
                <a:solidFill>
                  <a:schemeClr val="accent3"/>
                </a:solidFill>
                <a:latin typeface="Meiryo UI" panose="020B0604030504040204" pitchFamily="50" charset="-128"/>
                <a:ea typeface="Meiryo UI" panose="020B0604030504040204" pitchFamily="50" charset="-128"/>
              </a:defRPr>
            </a:lvl1pPr>
          </a:lstStyle>
          <a:p>
            <a:r>
              <a:rPr lang="ja-JP" altLang="en-US" dirty="0"/>
              <a:t>マスター タイトル</a:t>
            </a:r>
          </a:p>
        </p:txBody>
      </p:sp>
      <p:sp>
        <p:nvSpPr>
          <p:cNvPr id="44" name="コンテンツ プレースホルダー 18">
            <a:extLst>
              <a:ext uri="{FF2B5EF4-FFF2-40B4-BE49-F238E27FC236}">
                <a16:creationId xmlns:a16="http://schemas.microsoft.com/office/drawing/2014/main" id="{34C4AC2D-06C1-480E-80A4-871401560116}"/>
              </a:ext>
            </a:extLst>
          </p:cNvPr>
          <p:cNvSpPr>
            <a:spLocks noGrp="1"/>
          </p:cNvSpPr>
          <p:nvPr>
            <p:ph sz="quarter" idx="14"/>
          </p:nvPr>
        </p:nvSpPr>
        <p:spPr>
          <a:xfrm>
            <a:off x="1171231" y="3763721"/>
            <a:ext cx="9849543" cy="391903"/>
          </a:xfrm>
          <a:prstGeom prst="rect">
            <a:avLst/>
          </a:prstGeom>
        </p:spPr>
        <p:txBody>
          <a:bodyPr anchor="ctr"/>
          <a:lstStyle>
            <a:lvl1pPr marL="0" indent="0" algn="ctr">
              <a:buFontTx/>
              <a:buNone/>
              <a:defRPr sz="1391" b="1">
                <a:solidFill>
                  <a:schemeClr val="accent3"/>
                </a:solidFill>
                <a:latin typeface="Meiryo UI" panose="020B0604030504040204" pitchFamily="50" charset="-128"/>
                <a:ea typeface="Meiryo UI" panose="020B0604030504040204" pitchFamily="50" charset="-128"/>
              </a:defRPr>
            </a:lvl1pPr>
            <a:lvl2pPr marL="353433" indent="0">
              <a:buFontTx/>
              <a:buNone/>
              <a:defRPr/>
            </a:lvl2pPr>
            <a:lvl3pPr marL="706866" indent="0">
              <a:buFontTx/>
              <a:buNone/>
              <a:defRPr/>
            </a:lvl3pPr>
            <a:lvl4pPr marL="1060299" indent="0">
              <a:buFontTx/>
              <a:buNone/>
              <a:defRPr/>
            </a:lvl4pPr>
            <a:lvl5pPr marL="1413730" indent="0">
              <a:buFontTx/>
              <a:buNone/>
              <a:defRPr/>
            </a:lvl5pPr>
          </a:lstStyle>
          <a:p>
            <a:pPr lvl="0"/>
            <a:r>
              <a:rPr lang="ja-JP" altLang="en-US"/>
              <a:t>マスター テキストの書式設定</a:t>
            </a:r>
          </a:p>
        </p:txBody>
      </p:sp>
      <p:sp>
        <p:nvSpPr>
          <p:cNvPr id="45" name="コンテンツ プレースホルダー 18">
            <a:extLst>
              <a:ext uri="{FF2B5EF4-FFF2-40B4-BE49-F238E27FC236}">
                <a16:creationId xmlns:a16="http://schemas.microsoft.com/office/drawing/2014/main" id="{9B168461-40A6-49CF-897E-537C1E6C9C74}"/>
              </a:ext>
            </a:extLst>
          </p:cNvPr>
          <p:cNvSpPr>
            <a:spLocks noGrp="1"/>
          </p:cNvSpPr>
          <p:nvPr>
            <p:ph sz="quarter" idx="15"/>
          </p:nvPr>
        </p:nvSpPr>
        <p:spPr>
          <a:xfrm>
            <a:off x="4043439" y="4931489"/>
            <a:ext cx="4105123" cy="261268"/>
          </a:xfrm>
          <a:prstGeom prst="rect">
            <a:avLst/>
          </a:prstGeom>
        </p:spPr>
        <p:txBody>
          <a:bodyPr anchor="ctr"/>
          <a:lstStyle>
            <a:lvl1pPr marL="0" indent="0" algn="ctr">
              <a:buFontTx/>
              <a:buNone/>
              <a:defRPr sz="1237" b="0">
                <a:solidFill>
                  <a:schemeClr val="tx1"/>
                </a:solidFill>
                <a:latin typeface="Meiryo UI" panose="020B0604030504040204" pitchFamily="50" charset="-128"/>
                <a:ea typeface="Meiryo UI" panose="020B0604030504040204" pitchFamily="50" charset="-128"/>
              </a:defRPr>
            </a:lvl1pPr>
            <a:lvl2pPr marL="353433" indent="0">
              <a:buFontTx/>
              <a:buNone/>
              <a:defRPr/>
            </a:lvl2pPr>
            <a:lvl3pPr marL="706866" indent="0">
              <a:buFontTx/>
              <a:buNone/>
              <a:defRPr/>
            </a:lvl3pPr>
            <a:lvl4pPr marL="1060299" indent="0">
              <a:buFontTx/>
              <a:buNone/>
              <a:defRPr/>
            </a:lvl4pPr>
            <a:lvl5pPr marL="1413730" indent="0">
              <a:buFontTx/>
              <a:buNone/>
              <a:defRPr/>
            </a:lvl5pPr>
          </a:lstStyle>
          <a:p>
            <a:pPr lvl="0"/>
            <a:r>
              <a:rPr lang="ja-JP" altLang="en-US"/>
              <a:t>マスター テキストの書式設定</a:t>
            </a:r>
          </a:p>
        </p:txBody>
      </p:sp>
      <p:sp>
        <p:nvSpPr>
          <p:cNvPr id="46" name="コンテンツ プレースホルダー 18">
            <a:extLst>
              <a:ext uri="{FF2B5EF4-FFF2-40B4-BE49-F238E27FC236}">
                <a16:creationId xmlns:a16="http://schemas.microsoft.com/office/drawing/2014/main" id="{33854C81-1780-4345-B97B-42F9EFB58BF4}"/>
              </a:ext>
            </a:extLst>
          </p:cNvPr>
          <p:cNvSpPr>
            <a:spLocks noGrp="1"/>
          </p:cNvSpPr>
          <p:nvPr>
            <p:ph sz="quarter" idx="16"/>
          </p:nvPr>
        </p:nvSpPr>
        <p:spPr>
          <a:xfrm>
            <a:off x="4043439" y="5192757"/>
            <a:ext cx="4105123" cy="261268"/>
          </a:xfrm>
          <a:prstGeom prst="rect">
            <a:avLst/>
          </a:prstGeom>
        </p:spPr>
        <p:txBody>
          <a:bodyPr anchor="ctr"/>
          <a:lstStyle>
            <a:lvl1pPr marL="0" indent="0" algn="ctr">
              <a:buFontTx/>
              <a:buNone/>
              <a:defRPr sz="1237" b="0">
                <a:solidFill>
                  <a:schemeClr val="tx1"/>
                </a:solidFill>
                <a:latin typeface="Meiryo UI" panose="020B0604030504040204" pitchFamily="50" charset="-128"/>
                <a:ea typeface="Meiryo UI" panose="020B0604030504040204" pitchFamily="50" charset="-128"/>
              </a:defRPr>
            </a:lvl1pPr>
            <a:lvl2pPr marL="353433" indent="0">
              <a:buFontTx/>
              <a:buNone/>
              <a:defRPr/>
            </a:lvl2pPr>
            <a:lvl3pPr marL="706866" indent="0">
              <a:buFontTx/>
              <a:buNone/>
              <a:defRPr/>
            </a:lvl3pPr>
            <a:lvl4pPr marL="1060299" indent="0">
              <a:buFontTx/>
              <a:buNone/>
              <a:defRPr/>
            </a:lvl4pPr>
            <a:lvl5pPr marL="1413730" indent="0">
              <a:buFontTx/>
              <a:buNone/>
              <a:defRPr/>
            </a:lvl5pPr>
          </a:lstStyle>
          <a:p>
            <a:pPr lvl="0"/>
            <a:r>
              <a:rPr lang="ja-JP" altLang="en-US"/>
              <a:t>マスター テキストの書式設定</a:t>
            </a:r>
          </a:p>
        </p:txBody>
      </p:sp>
    </p:spTree>
    <p:extLst>
      <p:ext uri="{BB962C8B-B14F-4D97-AF65-F5344CB8AC3E}">
        <p14:creationId xmlns:p14="http://schemas.microsoft.com/office/powerpoint/2010/main" val="13200032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中扉スライド">
    <p:spTree>
      <p:nvGrpSpPr>
        <p:cNvPr id="1" name=""/>
        <p:cNvGrpSpPr/>
        <p:nvPr/>
      </p:nvGrpSpPr>
      <p:grpSpPr>
        <a:xfrm>
          <a:off x="0" y="0"/>
          <a:ext cx="0" cy="0"/>
          <a:chOff x="0" y="0"/>
          <a:chExt cx="0" cy="0"/>
        </a:xfrm>
      </p:grpSpPr>
      <p:grpSp>
        <p:nvGrpSpPr>
          <p:cNvPr id="3" name="グループ化 109"/>
          <p:cNvGrpSpPr>
            <a:grpSpLocks/>
          </p:cNvGrpSpPr>
          <p:nvPr userDrawn="1"/>
        </p:nvGrpSpPr>
        <p:grpSpPr bwMode="auto">
          <a:xfrm>
            <a:off x="1187939" y="2714627"/>
            <a:ext cx="9833708" cy="1558925"/>
            <a:chOff x="1042416" y="2697480"/>
            <a:chExt cx="8622792" cy="1007999"/>
          </a:xfrm>
        </p:grpSpPr>
        <p:cxnSp>
          <p:nvCxnSpPr>
            <p:cNvPr id="4" name="直線コネクタ 3">
              <a:extLst>
                <a:ext uri="{FF2B5EF4-FFF2-40B4-BE49-F238E27FC236}">
                  <a16:creationId xmlns:a16="http://schemas.microsoft.com/office/drawing/2014/main" id="{22FE3A98-7A51-254B-8BF3-98D8E4E8D0D6}"/>
                </a:ext>
              </a:extLst>
            </p:cNvPr>
            <p:cNvCxnSpPr/>
            <p:nvPr userDrawn="1"/>
          </p:nvCxnSpPr>
          <p:spPr>
            <a:xfrm>
              <a:off x="1042416" y="2697480"/>
              <a:ext cx="8622792"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5" name="直線コネクタ 4">
              <a:extLst>
                <a:ext uri="{FF2B5EF4-FFF2-40B4-BE49-F238E27FC236}">
                  <a16:creationId xmlns:a16="http://schemas.microsoft.com/office/drawing/2014/main" id="{683E4E2F-4AE0-434C-AD84-E77E2754AB85}"/>
                </a:ext>
              </a:extLst>
            </p:cNvPr>
            <p:cNvCxnSpPr/>
            <p:nvPr userDrawn="1"/>
          </p:nvCxnSpPr>
          <p:spPr>
            <a:xfrm>
              <a:off x="1042416" y="3705479"/>
              <a:ext cx="8622792"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pSp>
      <p:pic>
        <p:nvPicPr>
          <p:cNvPr id="6" name="グラフィックス 6"/>
          <p:cNvPicPr>
            <a:picLocks/>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414216" y="358775"/>
            <a:ext cx="11412416" cy="61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タイトル 1">
            <a:extLst>
              <a:ext uri="{FF2B5EF4-FFF2-40B4-BE49-F238E27FC236}">
                <a16:creationId xmlns:a16="http://schemas.microsoft.com/office/drawing/2014/main" id="{01CD5E3C-85B4-6A4F-AFFF-3B7429A123A9}"/>
              </a:ext>
            </a:extLst>
          </p:cNvPr>
          <p:cNvSpPr>
            <a:spLocks noGrp="1"/>
          </p:cNvSpPr>
          <p:nvPr>
            <p:ph type="title"/>
          </p:nvPr>
        </p:nvSpPr>
        <p:spPr>
          <a:xfrm>
            <a:off x="1170652" y="2714139"/>
            <a:ext cx="9850701" cy="1559335"/>
          </a:xfrm>
          <a:prstGeom prst="rect">
            <a:avLst/>
          </a:prstGeom>
        </p:spPr>
        <p:txBody>
          <a:bodyPr lIns="0" tIns="72000" rIns="0" bIns="0" anchor="ctr">
            <a:normAutofit/>
          </a:bodyPr>
          <a:lstStyle>
            <a:lvl1pPr algn="ctr">
              <a:defRPr sz="2706" b="1" i="0">
                <a:solidFill>
                  <a:schemeClr val="accent3"/>
                </a:solidFill>
                <a:latin typeface="Meiryo UI" panose="020B0604030504040204" pitchFamily="50" charset="-128"/>
                <a:ea typeface="Meiryo UI" panose="020B0604030504040204" pitchFamily="50" charset="-128"/>
              </a:defRPr>
            </a:lvl1pPr>
          </a:lstStyle>
          <a:p>
            <a:r>
              <a:rPr lang="ja-JP" altLang="en-US"/>
              <a:t>マスター タイトルの書式設定</a:t>
            </a:r>
            <a:endParaRPr lang="ja-JP" altLang="en-US" dirty="0"/>
          </a:p>
        </p:txBody>
      </p:sp>
    </p:spTree>
    <p:extLst>
      <p:ext uri="{BB962C8B-B14F-4D97-AF65-F5344CB8AC3E}">
        <p14:creationId xmlns:p14="http://schemas.microsoft.com/office/powerpoint/2010/main" val="39977280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目次用スライド">
    <p:spTree>
      <p:nvGrpSpPr>
        <p:cNvPr id="1" name=""/>
        <p:cNvGrpSpPr/>
        <p:nvPr/>
      </p:nvGrpSpPr>
      <p:grpSpPr>
        <a:xfrm>
          <a:off x="0" y="0"/>
          <a:ext cx="0" cy="0"/>
          <a:chOff x="0" y="0"/>
          <a:chExt cx="0" cy="0"/>
        </a:xfrm>
      </p:grpSpPr>
      <p:pic>
        <p:nvPicPr>
          <p:cNvPr id="4" name="グラフィックス 3"/>
          <p:cNvPicPr>
            <a:picLocks noChangeAspect="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398585" y="354013"/>
            <a:ext cx="107246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306755" y="531815"/>
            <a:ext cx="443523" cy="3524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F081F0C-555C-6443-8F74-0430630E7B15}"/>
              </a:ext>
            </a:extLst>
          </p:cNvPr>
          <p:cNvCxnSpPr>
            <a:cxnSpLocks/>
          </p:cNvCxnSpPr>
          <p:nvPr userDrawn="1"/>
        </p:nvCxnSpPr>
        <p:spPr>
          <a:xfrm>
            <a:off x="10433539" y="261940"/>
            <a:ext cx="781539" cy="62388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フリーフォーム: 図形 1">
            <a:extLst>
              <a:ext uri="{FF2B5EF4-FFF2-40B4-BE49-F238E27FC236}">
                <a16:creationId xmlns:a16="http://schemas.microsoft.com/office/drawing/2014/main" id="{0C8F129C-6BCF-4B9F-95E3-15A4EDC439C9}"/>
              </a:ext>
            </a:extLst>
          </p:cNvPr>
          <p:cNvSpPr/>
          <p:nvPr userDrawn="1"/>
        </p:nvSpPr>
        <p:spPr>
          <a:xfrm>
            <a:off x="2018324" y="2206627"/>
            <a:ext cx="0" cy="3230563"/>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sz="1391"/>
          </a:p>
        </p:txBody>
      </p:sp>
      <p:sp>
        <p:nvSpPr>
          <p:cNvPr id="9" name="テキスト ボックス 8">
            <a:extLst>
              <a:ext uri="{FF2B5EF4-FFF2-40B4-BE49-F238E27FC236}">
                <a16:creationId xmlns:a16="http://schemas.microsoft.com/office/drawing/2014/main" id="{8CAB3A4B-C56B-404B-8036-AFFB5F249276}"/>
              </a:ext>
            </a:extLst>
          </p:cNvPr>
          <p:cNvSpPr txBox="1"/>
          <p:nvPr userDrawn="1"/>
        </p:nvSpPr>
        <p:spPr>
          <a:xfrm>
            <a:off x="398585" y="354013"/>
            <a:ext cx="1609969" cy="461962"/>
          </a:xfrm>
          <a:prstGeom prst="rect">
            <a:avLst/>
          </a:prstGeom>
          <a:noFill/>
        </p:spPr>
        <p:txBody>
          <a:bodyPr wrap="none" lIns="194792" tIns="0" rIns="0" bIns="0" anchor="ctr"/>
          <a:lstStyle/>
          <a:p>
            <a:pPr>
              <a:defRPr/>
            </a:pPr>
            <a:r>
              <a:rPr kumimoji="1" lang="ja-JP" altLang="en-US" sz="1546" dirty="0">
                <a:solidFill>
                  <a:schemeClr val="bg1"/>
                </a:solidFill>
                <a:latin typeface="Meiryo UI" panose="020B0604030504040204" pitchFamily="50" charset="-128"/>
              </a:rPr>
              <a:t>目次</a:t>
            </a:r>
          </a:p>
        </p:txBody>
      </p:sp>
      <p:sp>
        <p:nvSpPr>
          <p:cNvPr id="13" name="コンテンツ プレースホルダー 18">
            <a:extLst>
              <a:ext uri="{FF2B5EF4-FFF2-40B4-BE49-F238E27FC236}">
                <a16:creationId xmlns:a16="http://schemas.microsoft.com/office/drawing/2014/main" id="{EB33C7D2-745F-4AAB-AB8B-005B13241650}"/>
              </a:ext>
            </a:extLst>
          </p:cNvPr>
          <p:cNvSpPr>
            <a:spLocks noGrp="1"/>
          </p:cNvSpPr>
          <p:nvPr>
            <p:ph sz="quarter" idx="15"/>
          </p:nvPr>
        </p:nvSpPr>
        <p:spPr>
          <a:xfrm>
            <a:off x="2017777" y="2206193"/>
            <a:ext cx="9196408" cy="3231569"/>
          </a:xfrm>
          <a:prstGeom prst="rect">
            <a:avLst/>
          </a:prstGeom>
        </p:spPr>
        <p:txBody>
          <a:bodyPr lIns="216000" tIns="0" rIns="0" bIns="0" anchor="ctr"/>
          <a:lstStyle>
            <a:lvl1pPr marL="0" marR="0" indent="0" algn="l" defTabSz="706866" rtl="0" eaLnBrk="1" fontAlgn="auto" latinLnBrk="0" hangingPunct="1">
              <a:lnSpc>
                <a:spcPct val="120000"/>
              </a:lnSpc>
              <a:spcBef>
                <a:spcPts val="0"/>
              </a:spcBef>
              <a:spcAft>
                <a:spcPts val="0"/>
              </a:spcAft>
              <a:buClr>
                <a:schemeClr val="accent3"/>
              </a:buClr>
              <a:buSzTx/>
              <a:buFont typeface="+mj-lt"/>
              <a:buNone/>
              <a:tabLst/>
              <a:defRPr sz="1391" b="1">
                <a:solidFill>
                  <a:schemeClr val="tx1"/>
                </a:solidFill>
                <a:latin typeface="Meiryo UI" panose="020B0604030504040204" pitchFamily="50" charset="-128"/>
                <a:ea typeface="Meiryo UI" panose="020B0604030504040204" pitchFamily="50" charset="-128"/>
              </a:defRPr>
            </a:lvl1pPr>
            <a:lvl2pPr marL="353433" indent="0">
              <a:buFontTx/>
              <a:buNone/>
              <a:defRPr/>
            </a:lvl2pPr>
            <a:lvl3pPr marL="706866" indent="0">
              <a:buFontTx/>
              <a:buNone/>
              <a:defRPr/>
            </a:lvl3pPr>
            <a:lvl4pPr marL="1060299" indent="0">
              <a:buFontTx/>
              <a:buNone/>
              <a:defRPr/>
            </a:lvl4pPr>
            <a:lvl5pPr marL="1413730" indent="0">
              <a:buFontTx/>
              <a:buNone/>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p:txBody>
      </p:sp>
      <p:pic>
        <p:nvPicPr>
          <p:cNvPr id="2" name="Picture 11" descr="ç°å¢ç">
            <a:extLst>
              <a:ext uri="{FF2B5EF4-FFF2-40B4-BE49-F238E27FC236}">
                <a16:creationId xmlns:a16="http://schemas.microsoft.com/office/drawing/2014/main" id="{8E1937EF-F99B-C0BB-B197-3074AB27F587}"/>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1367826" y="146054"/>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18886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内容説明用スライド">
    <p:spTree>
      <p:nvGrpSpPr>
        <p:cNvPr id="1" name=""/>
        <p:cNvGrpSpPr/>
        <p:nvPr/>
      </p:nvGrpSpPr>
      <p:grpSpPr>
        <a:xfrm>
          <a:off x="0" y="0"/>
          <a:ext cx="0" cy="0"/>
          <a:chOff x="0" y="0"/>
          <a:chExt cx="0" cy="0"/>
        </a:xfrm>
      </p:grpSpPr>
      <p:sp>
        <p:nvSpPr>
          <p:cNvPr id="7" name="グラフィックス 6">
            <a:extLst>
              <a:ext uri="{FF2B5EF4-FFF2-40B4-BE49-F238E27FC236}">
                <a16:creationId xmlns:a16="http://schemas.microsoft.com/office/drawing/2014/main" id="{1965654B-C214-044C-9754-691F56B1A74E}"/>
              </a:ext>
            </a:extLst>
          </p:cNvPr>
          <p:cNvSpPr/>
          <p:nvPr/>
        </p:nvSpPr>
        <p:spPr>
          <a:xfrm>
            <a:off x="388817" y="360363"/>
            <a:ext cx="11146692" cy="1111250"/>
          </a:xfrm>
          <a:custGeom>
            <a:avLst/>
            <a:gdLst>
              <a:gd name="connsiteX0" fmla="*/ 9785917 w 9786287"/>
              <a:gd name="connsiteY0" fmla="*/ 1166514 h 1249650"/>
              <a:gd name="connsiteX1" fmla="*/ 9785917 w 9786287"/>
              <a:gd name="connsiteY1" fmla="*/ 913523 h 1249650"/>
              <a:gd name="connsiteX2" fmla="*/ 8906147 w 9786287"/>
              <a:gd name="connsiteY2" fmla="*/ 12500 h 1249650"/>
              <a:gd name="connsiteX3" fmla="*/ 82801 w 9786287"/>
              <a:gd name="connsiteY3" fmla="*/ 12500 h 1249650"/>
              <a:gd name="connsiteX4" fmla="*/ 12205 w 9786287"/>
              <a:gd name="connsiteY4" fmla="*/ 84801 h 1249650"/>
              <a:gd name="connsiteX5" fmla="*/ 12205 w 9786287"/>
              <a:gd name="connsiteY5" fmla="*/ 970395 h 1249650"/>
              <a:gd name="connsiteX6" fmla="*/ 273671 w 9786287"/>
              <a:gd name="connsiteY6" fmla="*/ 1238815 h 1249650"/>
              <a:gd name="connsiteX7" fmla="*/ 9715322 w 9786287"/>
              <a:gd name="connsiteY7" fmla="*/ 1238815 h 1249650"/>
              <a:gd name="connsiteX8" fmla="*/ 9785917 w 9786287"/>
              <a:gd name="connsiteY8" fmla="*/ 1166514 h 1249650"/>
              <a:gd name="connsiteX0" fmla="*/ 9773712 w 9773712"/>
              <a:gd name="connsiteY0" fmla="*/ 1154014 h 1226315"/>
              <a:gd name="connsiteX1" fmla="*/ 9773712 w 9773712"/>
              <a:gd name="connsiteY1" fmla="*/ 901023 h 1226315"/>
              <a:gd name="connsiteX2" fmla="*/ 8874892 w 9773712"/>
              <a:gd name="connsiteY2" fmla="*/ 0 h 1226315"/>
              <a:gd name="connsiteX3" fmla="*/ 70596 w 9773712"/>
              <a:gd name="connsiteY3" fmla="*/ 0 h 1226315"/>
              <a:gd name="connsiteX4" fmla="*/ 0 w 9773712"/>
              <a:gd name="connsiteY4" fmla="*/ 72301 h 1226315"/>
              <a:gd name="connsiteX5" fmla="*/ 0 w 9773712"/>
              <a:gd name="connsiteY5" fmla="*/ 957895 h 1226315"/>
              <a:gd name="connsiteX6" fmla="*/ 261466 w 9773712"/>
              <a:gd name="connsiteY6" fmla="*/ 1226315 h 1226315"/>
              <a:gd name="connsiteX7" fmla="*/ 9703117 w 9773712"/>
              <a:gd name="connsiteY7" fmla="*/ 1226315 h 1226315"/>
              <a:gd name="connsiteX8" fmla="*/ 9773712 w 9773712"/>
              <a:gd name="connsiteY8" fmla="*/ 1154014 h 1226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3712" h="1226315">
                <a:moveTo>
                  <a:pt x="9773712" y="1154014"/>
                </a:moveTo>
                <a:lnTo>
                  <a:pt x="9773712" y="901023"/>
                </a:lnTo>
                <a:lnTo>
                  <a:pt x="8874892" y="0"/>
                </a:lnTo>
                <a:lnTo>
                  <a:pt x="70596" y="0"/>
                </a:lnTo>
                <a:cubicBezTo>
                  <a:pt x="70596" y="0"/>
                  <a:pt x="0" y="0"/>
                  <a:pt x="0" y="72301"/>
                </a:cubicBezTo>
                <a:lnTo>
                  <a:pt x="0" y="957895"/>
                </a:lnTo>
                <a:lnTo>
                  <a:pt x="261466" y="1226315"/>
                </a:lnTo>
                <a:lnTo>
                  <a:pt x="9703117" y="1226315"/>
                </a:lnTo>
                <a:cubicBezTo>
                  <a:pt x="9703117" y="1226315"/>
                  <a:pt x="9773712" y="1226315"/>
                  <a:pt x="9773712" y="1154014"/>
                </a:cubicBezTo>
              </a:path>
            </a:pathLst>
          </a:custGeom>
          <a:solidFill>
            <a:schemeClr val="accent3"/>
          </a:solidFill>
          <a:ln w="12449" cap="flat">
            <a:noFill/>
            <a:prstDash val="solid"/>
            <a:miter/>
          </a:ln>
        </p:spPr>
        <p:txBody>
          <a:bodyPr anchor="ctr"/>
          <a:lstStyle/>
          <a:p>
            <a:pPr>
              <a:defRPr/>
            </a:pPr>
            <a:endParaRPr lang="ja-JP" altLang="en-US" sz="1391"/>
          </a:p>
        </p:txBody>
      </p:sp>
      <p:sp>
        <p:nvSpPr>
          <p:cNvPr id="8" name="フリーフォーム: 図形 11">
            <a:extLst>
              <a:ext uri="{FF2B5EF4-FFF2-40B4-BE49-F238E27FC236}">
                <a16:creationId xmlns:a16="http://schemas.microsoft.com/office/drawing/2014/main" id="{02FE216E-93F1-4CD6-8F80-E00D944D2895}"/>
              </a:ext>
            </a:extLst>
          </p:cNvPr>
          <p:cNvSpPr/>
          <p:nvPr userDrawn="1"/>
        </p:nvSpPr>
        <p:spPr>
          <a:xfrm>
            <a:off x="398585" y="354013"/>
            <a:ext cx="10693400" cy="457200"/>
          </a:xfrm>
          <a:custGeom>
            <a:avLst/>
            <a:gdLst>
              <a:gd name="connsiteX0" fmla="*/ 70596 w 9377998"/>
              <a:gd name="connsiteY0" fmla="*/ 0 h 504338"/>
              <a:gd name="connsiteX1" fmla="*/ 8874893 w 9377998"/>
              <a:gd name="connsiteY1" fmla="*/ 0 h 504338"/>
              <a:gd name="connsiteX2" fmla="*/ 9377998 w 9377998"/>
              <a:gd name="connsiteY2" fmla="*/ 504338 h 504338"/>
              <a:gd name="connsiteX3" fmla="*/ 0 w 9377998"/>
              <a:gd name="connsiteY3" fmla="*/ 504338 h 504338"/>
              <a:gd name="connsiteX4" fmla="*/ 0 w 9377998"/>
              <a:gd name="connsiteY4" fmla="*/ 72301 h 504338"/>
              <a:gd name="connsiteX5" fmla="*/ 70596 w 9377998"/>
              <a:gd name="connsiteY5" fmla="*/ 0 h 50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77998" h="504338">
                <a:moveTo>
                  <a:pt x="70596" y="0"/>
                </a:moveTo>
                <a:lnTo>
                  <a:pt x="8874893" y="0"/>
                </a:lnTo>
                <a:lnTo>
                  <a:pt x="9377998" y="504338"/>
                </a:lnTo>
                <a:lnTo>
                  <a:pt x="0" y="504338"/>
                </a:lnTo>
                <a:lnTo>
                  <a:pt x="0" y="72301"/>
                </a:lnTo>
                <a:cubicBezTo>
                  <a:pt x="0" y="0"/>
                  <a:pt x="70596" y="0"/>
                  <a:pt x="70596" y="0"/>
                </a:cubicBezTo>
                <a:close/>
              </a:path>
            </a:pathLst>
          </a:custGeom>
          <a:solidFill>
            <a:schemeClr val="accent1"/>
          </a:solidFill>
          <a:ln w="12449" cap="flat">
            <a:noFill/>
            <a:prstDash val="solid"/>
            <a:miter/>
          </a:ln>
        </p:spPr>
        <p:txBody>
          <a:bodyPr anchor="ctr"/>
          <a:lstStyle/>
          <a:p>
            <a:pPr>
              <a:defRPr/>
            </a:pPr>
            <a:endParaRPr lang="ja-JP" altLang="en-US" sz="1391"/>
          </a:p>
        </p:txBody>
      </p:sp>
      <p:cxnSp>
        <p:nvCxnSpPr>
          <p:cNvPr id="9" name="直線コネクタ 8">
            <a:extLst>
              <a:ext uri="{FF2B5EF4-FFF2-40B4-BE49-F238E27FC236}">
                <a16:creationId xmlns:a16="http://schemas.microsoft.com/office/drawing/2014/main" id="{803ACE90-2131-A448-9D2B-E09F626D0747}"/>
              </a:ext>
            </a:extLst>
          </p:cNvPr>
          <p:cNvCxnSpPr/>
          <p:nvPr/>
        </p:nvCxnSpPr>
        <p:spPr>
          <a:xfrm>
            <a:off x="306755" y="1152527"/>
            <a:ext cx="500184" cy="39846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492973B8-A1E0-8249-B6B2-09ED50D99913}"/>
              </a:ext>
            </a:extLst>
          </p:cNvPr>
          <p:cNvCxnSpPr>
            <a:cxnSpLocks/>
          </p:cNvCxnSpPr>
          <p:nvPr/>
        </p:nvCxnSpPr>
        <p:spPr>
          <a:xfrm>
            <a:off x="10380786" y="258763"/>
            <a:ext cx="1264137" cy="10080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コンテンツ プレースホルダー 18">
            <a:extLst>
              <a:ext uri="{FF2B5EF4-FFF2-40B4-BE49-F238E27FC236}">
                <a16:creationId xmlns:a16="http://schemas.microsoft.com/office/drawing/2014/main" id="{4C7E5A18-52F4-4252-BE43-0A15ED485D53}"/>
              </a:ext>
            </a:extLst>
          </p:cNvPr>
          <p:cNvSpPr>
            <a:spLocks noGrp="1"/>
          </p:cNvSpPr>
          <p:nvPr>
            <p:ph sz="quarter" idx="14"/>
          </p:nvPr>
        </p:nvSpPr>
        <p:spPr bwMode="white">
          <a:xfrm>
            <a:off x="399089" y="354179"/>
            <a:ext cx="10213049" cy="457220"/>
          </a:xfrm>
          <a:prstGeom prst="rect">
            <a:avLst/>
          </a:prstGeom>
        </p:spPr>
        <p:txBody>
          <a:bodyPr lIns="216000" tIns="36000" rIns="0" bIns="0" anchor="ctr"/>
          <a:lstStyle>
            <a:lvl1pPr marL="0" indent="0" algn="l">
              <a:buFontTx/>
              <a:buNone/>
              <a:defRPr sz="928" b="1">
                <a:solidFill>
                  <a:schemeClr val="bg1"/>
                </a:solidFill>
                <a:latin typeface="Meiryo UI" panose="020B0604030504040204" pitchFamily="50" charset="-128"/>
                <a:ea typeface="Meiryo UI" panose="020B0604030504040204" pitchFamily="50" charset="-128"/>
              </a:defRPr>
            </a:lvl1pPr>
            <a:lvl2pPr marL="353433" indent="0">
              <a:buFontTx/>
              <a:buNone/>
              <a:defRPr/>
            </a:lvl2pPr>
            <a:lvl3pPr marL="706866" indent="0">
              <a:buFontTx/>
              <a:buNone/>
              <a:defRPr/>
            </a:lvl3pPr>
            <a:lvl4pPr marL="1060299" indent="0">
              <a:buFontTx/>
              <a:buNone/>
              <a:defRPr/>
            </a:lvl4pPr>
            <a:lvl5pPr marL="1413730" indent="0">
              <a:buFontTx/>
              <a:buNone/>
              <a:defRPr/>
            </a:lvl5pPr>
          </a:lstStyle>
          <a:p>
            <a:pPr lvl="0"/>
            <a:r>
              <a:rPr lang="ja-JP" altLang="en-US"/>
              <a:t>マスター テキストの書式設定</a:t>
            </a:r>
          </a:p>
        </p:txBody>
      </p:sp>
      <p:sp>
        <p:nvSpPr>
          <p:cNvPr id="13" name="コンテンツ プレースホルダー 2">
            <a:extLst>
              <a:ext uri="{FF2B5EF4-FFF2-40B4-BE49-F238E27FC236}">
                <a16:creationId xmlns:a16="http://schemas.microsoft.com/office/drawing/2014/main" id="{D1016613-754F-4A3D-9D11-C82CC7BBB8A9}"/>
              </a:ext>
            </a:extLst>
          </p:cNvPr>
          <p:cNvSpPr>
            <a:spLocks noGrp="1"/>
          </p:cNvSpPr>
          <p:nvPr>
            <p:ph sz="quarter" idx="10"/>
          </p:nvPr>
        </p:nvSpPr>
        <p:spPr>
          <a:xfrm>
            <a:off x="657262" y="811705"/>
            <a:ext cx="782409" cy="660672"/>
          </a:xfrm>
          <a:prstGeom prst="rect">
            <a:avLst/>
          </a:prstGeom>
        </p:spPr>
        <p:txBody>
          <a:bodyPr lIns="0" tIns="144000" rIns="0" bIns="0" anchor="ctr">
            <a:normAutofit/>
          </a:bodyPr>
          <a:lstStyle>
            <a:lvl1pPr marL="0" indent="0">
              <a:buNone/>
              <a:defRPr sz="3865" b="1" i="0">
                <a:solidFill>
                  <a:schemeClr val="bg1"/>
                </a:solidFill>
                <a:latin typeface="Arial" panose="020B0604020202020204" pitchFamily="34" charset="0"/>
                <a:ea typeface="Meiryo" panose="020B0604030504040204" pitchFamily="34" charset="-128"/>
                <a:cs typeface="Arial" panose="020B0604020202020204" pitchFamily="34" charset="0"/>
              </a:defRPr>
            </a:lvl1pPr>
          </a:lstStyle>
          <a:p>
            <a:pPr lvl="0"/>
            <a:r>
              <a:rPr lang="ja-JP" altLang="en-US"/>
              <a:t>マスター テキストの書式設定</a:t>
            </a:r>
          </a:p>
        </p:txBody>
      </p:sp>
      <p:sp>
        <p:nvSpPr>
          <p:cNvPr id="15" name="コンテンツ プレースホルダー 13">
            <a:extLst>
              <a:ext uri="{FF2B5EF4-FFF2-40B4-BE49-F238E27FC236}">
                <a16:creationId xmlns:a16="http://schemas.microsoft.com/office/drawing/2014/main" id="{708B973E-47C9-4794-A9EE-9016DE64C13F}"/>
              </a:ext>
            </a:extLst>
          </p:cNvPr>
          <p:cNvSpPr>
            <a:spLocks noGrp="1"/>
          </p:cNvSpPr>
          <p:nvPr>
            <p:ph sz="quarter" idx="11"/>
          </p:nvPr>
        </p:nvSpPr>
        <p:spPr>
          <a:xfrm>
            <a:off x="1363073" y="1080478"/>
            <a:ext cx="8794985" cy="391903"/>
          </a:xfrm>
          <a:prstGeom prst="rect">
            <a:avLst/>
          </a:prstGeom>
        </p:spPr>
        <p:txBody>
          <a:bodyPr lIns="0" tIns="36000" rIns="0" bIns="0">
            <a:normAutofit/>
          </a:bodyPr>
          <a:lstStyle>
            <a:lvl1pPr marL="0" indent="0">
              <a:buNone/>
              <a:defRPr sz="2011" b="1" i="0">
                <a:solidFill>
                  <a:schemeClr val="bg1"/>
                </a:solidFill>
                <a:latin typeface="Meiryo UI" panose="020B0604030504040204" pitchFamily="50" charset="-128"/>
                <a:ea typeface="Meiryo UI" panose="020B0604030504040204" pitchFamily="50" charset="-128"/>
              </a:defRPr>
            </a:lvl1pPr>
          </a:lstStyle>
          <a:p>
            <a:pPr lvl="0"/>
            <a:r>
              <a:rPr lang="ja-JP" altLang="en-US"/>
              <a:t>マスター テキストの書式設定</a:t>
            </a:r>
          </a:p>
        </p:txBody>
      </p:sp>
      <p:sp>
        <p:nvSpPr>
          <p:cNvPr id="16" name="コンテンツ プレースホルダー 18">
            <a:extLst>
              <a:ext uri="{FF2B5EF4-FFF2-40B4-BE49-F238E27FC236}">
                <a16:creationId xmlns:a16="http://schemas.microsoft.com/office/drawing/2014/main" id="{8C1F821C-3596-40E7-8FF4-947D021CFD01}"/>
              </a:ext>
            </a:extLst>
          </p:cNvPr>
          <p:cNvSpPr>
            <a:spLocks noGrp="1"/>
          </p:cNvSpPr>
          <p:nvPr>
            <p:ph sz="quarter" idx="15"/>
          </p:nvPr>
        </p:nvSpPr>
        <p:spPr>
          <a:xfrm>
            <a:off x="1363072" y="811399"/>
            <a:ext cx="8794985" cy="242348"/>
          </a:xfrm>
          <a:prstGeom prst="rect">
            <a:avLst/>
          </a:prstGeom>
        </p:spPr>
        <p:txBody>
          <a:bodyPr lIns="0" tIns="108000" rIns="0" bIns="0" anchor="ctr"/>
          <a:lstStyle>
            <a:lvl1pPr marL="0" indent="0" algn="l">
              <a:buFontTx/>
              <a:buNone/>
              <a:defRPr sz="1082" b="0">
                <a:solidFill>
                  <a:schemeClr val="bg1"/>
                </a:solidFill>
                <a:latin typeface="Meiryo UI" panose="020B0604030504040204" pitchFamily="50" charset="-128"/>
                <a:ea typeface="Meiryo UI" panose="020B0604030504040204" pitchFamily="50" charset="-128"/>
              </a:defRPr>
            </a:lvl1pPr>
            <a:lvl2pPr marL="353433" indent="0">
              <a:buFontTx/>
              <a:buNone/>
              <a:defRPr/>
            </a:lvl2pPr>
            <a:lvl3pPr marL="706866" indent="0">
              <a:buFontTx/>
              <a:buNone/>
              <a:defRPr/>
            </a:lvl3pPr>
            <a:lvl4pPr marL="1060299" indent="0">
              <a:buFontTx/>
              <a:buNone/>
              <a:defRPr/>
            </a:lvl4pPr>
            <a:lvl5pPr marL="1413730" indent="0">
              <a:buFontTx/>
              <a:buNone/>
              <a:defRPr/>
            </a:lvl5pPr>
          </a:lstStyle>
          <a:p>
            <a:pPr lvl="0"/>
            <a:r>
              <a:rPr lang="ja-JP" altLang="en-US"/>
              <a:t>マスター テキストの書式設定</a:t>
            </a:r>
          </a:p>
        </p:txBody>
      </p:sp>
      <p:pic>
        <p:nvPicPr>
          <p:cNvPr id="2" name="Picture 11" descr="ç°å¢ç">
            <a:extLst>
              <a:ext uri="{FF2B5EF4-FFF2-40B4-BE49-F238E27FC236}">
                <a16:creationId xmlns:a16="http://schemas.microsoft.com/office/drawing/2014/main" id="{9B7A0963-E949-F743-F7C5-26CFB461B65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367826" y="146054"/>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14395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リード">
    <p:spTree>
      <p:nvGrpSpPr>
        <p:cNvPr id="1" name=""/>
        <p:cNvGrpSpPr/>
        <p:nvPr/>
      </p:nvGrpSpPr>
      <p:grpSpPr>
        <a:xfrm>
          <a:off x="0" y="0"/>
          <a:ext cx="0" cy="0"/>
          <a:chOff x="0" y="0"/>
          <a:chExt cx="0" cy="0"/>
        </a:xfrm>
      </p:grpSpPr>
      <p:sp>
        <p:nvSpPr>
          <p:cNvPr id="8" name="グラフィックス 6">
            <a:extLst>
              <a:ext uri="{FF2B5EF4-FFF2-40B4-BE49-F238E27FC236}">
                <a16:creationId xmlns:a16="http://schemas.microsoft.com/office/drawing/2014/main" id="{1965654B-C214-044C-9754-691F56B1A74E}"/>
              </a:ext>
            </a:extLst>
          </p:cNvPr>
          <p:cNvSpPr/>
          <p:nvPr/>
        </p:nvSpPr>
        <p:spPr>
          <a:xfrm>
            <a:off x="388817" y="360363"/>
            <a:ext cx="11146692" cy="1111250"/>
          </a:xfrm>
          <a:custGeom>
            <a:avLst/>
            <a:gdLst>
              <a:gd name="connsiteX0" fmla="*/ 9785917 w 9786287"/>
              <a:gd name="connsiteY0" fmla="*/ 1166514 h 1249650"/>
              <a:gd name="connsiteX1" fmla="*/ 9785917 w 9786287"/>
              <a:gd name="connsiteY1" fmla="*/ 913523 h 1249650"/>
              <a:gd name="connsiteX2" fmla="*/ 8906147 w 9786287"/>
              <a:gd name="connsiteY2" fmla="*/ 12500 h 1249650"/>
              <a:gd name="connsiteX3" fmla="*/ 82801 w 9786287"/>
              <a:gd name="connsiteY3" fmla="*/ 12500 h 1249650"/>
              <a:gd name="connsiteX4" fmla="*/ 12205 w 9786287"/>
              <a:gd name="connsiteY4" fmla="*/ 84801 h 1249650"/>
              <a:gd name="connsiteX5" fmla="*/ 12205 w 9786287"/>
              <a:gd name="connsiteY5" fmla="*/ 970395 h 1249650"/>
              <a:gd name="connsiteX6" fmla="*/ 273671 w 9786287"/>
              <a:gd name="connsiteY6" fmla="*/ 1238815 h 1249650"/>
              <a:gd name="connsiteX7" fmla="*/ 9715322 w 9786287"/>
              <a:gd name="connsiteY7" fmla="*/ 1238815 h 1249650"/>
              <a:gd name="connsiteX8" fmla="*/ 9785917 w 9786287"/>
              <a:gd name="connsiteY8" fmla="*/ 1166514 h 1249650"/>
              <a:gd name="connsiteX0" fmla="*/ 9773712 w 9773712"/>
              <a:gd name="connsiteY0" fmla="*/ 1154014 h 1226315"/>
              <a:gd name="connsiteX1" fmla="*/ 9773712 w 9773712"/>
              <a:gd name="connsiteY1" fmla="*/ 901023 h 1226315"/>
              <a:gd name="connsiteX2" fmla="*/ 8874892 w 9773712"/>
              <a:gd name="connsiteY2" fmla="*/ 0 h 1226315"/>
              <a:gd name="connsiteX3" fmla="*/ 70596 w 9773712"/>
              <a:gd name="connsiteY3" fmla="*/ 0 h 1226315"/>
              <a:gd name="connsiteX4" fmla="*/ 0 w 9773712"/>
              <a:gd name="connsiteY4" fmla="*/ 72301 h 1226315"/>
              <a:gd name="connsiteX5" fmla="*/ 0 w 9773712"/>
              <a:gd name="connsiteY5" fmla="*/ 957895 h 1226315"/>
              <a:gd name="connsiteX6" fmla="*/ 261466 w 9773712"/>
              <a:gd name="connsiteY6" fmla="*/ 1226315 h 1226315"/>
              <a:gd name="connsiteX7" fmla="*/ 9703117 w 9773712"/>
              <a:gd name="connsiteY7" fmla="*/ 1226315 h 1226315"/>
              <a:gd name="connsiteX8" fmla="*/ 9773712 w 9773712"/>
              <a:gd name="connsiteY8" fmla="*/ 1154014 h 1226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3712" h="1226315">
                <a:moveTo>
                  <a:pt x="9773712" y="1154014"/>
                </a:moveTo>
                <a:lnTo>
                  <a:pt x="9773712" y="901023"/>
                </a:lnTo>
                <a:lnTo>
                  <a:pt x="8874892" y="0"/>
                </a:lnTo>
                <a:lnTo>
                  <a:pt x="70596" y="0"/>
                </a:lnTo>
                <a:cubicBezTo>
                  <a:pt x="70596" y="0"/>
                  <a:pt x="0" y="0"/>
                  <a:pt x="0" y="72301"/>
                </a:cubicBezTo>
                <a:lnTo>
                  <a:pt x="0" y="957895"/>
                </a:lnTo>
                <a:lnTo>
                  <a:pt x="261466" y="1226315"/>
                </a:lnTo>
                <a:lnTo>
                  <a:pt x="9703117" y="1226315"/>
                </a:lnTo>
                <a:cubicBezTo>
                  <a:pt x="9703117" y="1226315"/>
                  <a:pt x="9773712" y="1226315"/>
                  <a:pt x="9773712" y="1154014"/>
                </a:cubicBezTo>
              </a:path>
            </a:pathLst>
          </a:custGeom>
          <a:solidFill>
            <a:schemeClr val="accent3"/>
          </a:solidFill>
          <a:ln w="12449" cap="flat">
            <a:noFill/>
            <a:prstDash val="solid"/>
            <a:miter/>
          </a:ln>
        </p:spPr>
        <p:txBody>
          <a:bodyPr anchor="ctr"/>
          <a:lstStyle/>
          <a:p>
            <a:pPr>
              <a:defRPr/>
            </a:pPr>
            <a:endParaRPr lang="ja-JP" altLang="en-US" sz="1391"/>
          </a:p>
        </p:txBody>
      </p:sp>
      <p:sp>
        <p:nvSpPr>
          <p:cNvPr id="9" name="フリーフォーム: 図形 12">
            <a:extLst>
              <a:ext uri="{FF2B5EF4-FFF2-40B4-BE49-F238E27FC236}">
                <a16:creationId xmlns:a16="http://schemas.microsoft.com/office/drawing/2014/main" id="{907E3C10-5296-4CB5-BB5A-480E93F86B9E}"/>
              </a:ext>
            </a:extLst>
          </p:cNvPr>
          <p:cNvSpPr/>
          <p:nvPr userDrawn="1"/>
        </p:nvSpPr>
        <p:spPr>
          <a:xfrm>
            <a:off x="398585" y="354013"/>
            <a:ext cx="10693400" cy="457200"/>
          </a:xfrm>
          <a:custGeom>
            <a:avLst/>
            <a:gdLst>
              <a:gd name="connsiteX0" fmla="*/ 70596 w 9377998"/>
              <a:gd name="connsiteY0" fmla="*/ 0 h 504338"/>
              <a:gd name="connsiteX1" fmla="*/ 8874893 w 9377998"/>
              <a:gd name="connsiteY1" fmla="*/ 0 h 504338"/>
              <a:gd name="connsiteX2" fmla="*/ 9377998 w 9377998"/>
              <a:gd name="connsiteY2" fmla="*/ 504338 h 504338"/>
              <a:gd name="connsiteX3" fmla="*/ 0 w 9377998"/>
              <a:gd name="connsiteY3" fmla="*/ 504338 h 504338"/>
              <a:gd name="connsiteX4" fmla="*/ 0 w 9377998"/>
              <a:gd name="connsiteY4" fmla="*/ 72301 h 504338"/>
              <a:gd name="connsiteX5" fmla="*/ 70596 w 9377998"/>
              <a:gd name="connsiteY5" fmla="*/ 0 h 50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77998" h="504338">
                <a:moveTo>
                  <a:pt x="70596" y="0"/>
                </a:moveTo>
                <a:lnTo>
                  <a:pt x="8874893" y="0"/>
                </a:lnTo>
                <a:lnTo>
                  <a:pt x="9377998" y="504338"/>
                </a:lnTo>
                <a:lnTo>
                  <a:pt x="0" y="504338"/>
                </a:lnTo>
                <a:lnTo>
                  <a:pt x="0" y="72301"/>
                </a:lnTo>
                <a:cubicBezTo>
                  <a:pt x="0" y="0"/>
                  <a:pt x="70596" y="0"/>
                  <a:pt x="70596" y="0"/>
                </a:cubicBezTo>
                <a:close/>
              </a:path>
            </a:pathLst>
          </a:custGeom>
          <a:solidFill>
            <a:schemeClr val="accent1"/>
          </a:solidFill>
          <a:ln w="12449" cap="flat">
            <a:noFill/>
            <a:prstDash val="solid"/>
            <a:miter/>
          </a:ln>
        </p:spPr>
        <p:txBody>
          <a:bodyPr anchor="ctr"/>
          <a:lstStyle/>
          <a:p>
            <a:pPr>
              <a:defRPr/>
            </a:pPr>
            <a:endParaRPr lang="ja-JP" altLang="en-US" sz="1391"/>
          </a:p>
        </p:txBody>
      </p:sp>
      <p:cxnSp>
        <p:nvCxnSpPr>
          <p:cNvPr id="10" name="直線コネクタ 9">
            <a:extLst>
              <a:ext uri="{FF2B5EF4-FFF2-40B4-BE49-F238E27FC236}">
                <a16:creationId xmlns:a16="http://schemas.microsoft.com/office/drawing/2014/main" id="{803ACE90-2131-A448-9D2B-E09F626D0747}"/>
              </a:ext>
            </a:extLst>
          </p:cNvPr>
          <p:cNvCxnSpPr/>
          <p:nvPr/>
        </p:nvCxnSpPr>
        <p:spPr>
          <a:xfrm>
            <a:off x="306755" y="1152527"/>
            <a:ext cx="500184" cy="39846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492973B8-A1E0-8249-B6B2-09ED50D99913}"/>
              </a:ext>
            </a:extLst>
          </p:cNvPr>
          <p:cNvCxnSpPr>
            <a:cxnSpLocks/>
          </p:cNvCxnSpPr>
          <p:nvPr/>
        </p:nvCxnSpPr>
        <p:spPr>
          <a:xfrm>
            <a:off x="10380786" y="258763"/>
            <a:ext cx="1264137" cy="10080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コンテンツ プレースホルダー 13">
            <a:extLst>
              <a:ext uri="{FF2B5EF4-FFF2-40B4-BE49-F238E27FC236}">
                <a16:creationId xmlns:a16="http://schemas.microsoft.com/office/drawing/2014/main" id="{D4C153BA-B45D-364C-B23F-1393DDE80303}"/>
              </a:ext>
            </a:extLst>
          </p:cNvPr>
          <p:cNvSpPr>
            <a:spLocks noGrp="1"/>
          </p:cNvSpPr>
          <p:nvPr>
            <p:ph sz="quarter" idx="11"/>
          </p:nvPr>
        </p:nvSpPr>
        <p:spPr bwMode="white">
          <a:xfrm>
            <a:off x="1363073" y="1080478"/>
            <a:ext cx="8794985" cy="391903"/>
          </a:xfrm>
          <a:prstGeom prst="rect">
            <a:avLst/>
          </a:prstGeom>
        </p:spPr>
        <p:txBody>
          <a:bodyPr lIns="0" tIns="36000" rIns="0" bIns="0">
            <a:normAutofit/>
          </a:bodyPr>
          <a:lstStyle>
            <a:lvl1pPr marL="0" indent="0">
              <a:buNone/>
              <a:defRPr sz="2011" b="1" i="0">
                <a:solidFill>
                  <a:schemeClr val="bg1"/>
                </a:solidFill>
                <a:latin typeface="Meiryo UI" panose="020B0604030504040204" pitchFamily="50" charset="-128"/>
                <a:ea typeface="Meiryo UI" panose="020B0604030504040204" pitchFamily="50" charset="-128"/>
              </a:defRPr>
            </a:lvl1pPr>
          </a:lstStyle>
          <a:p>
            <a:pPr lvl="0"/>
            <a:r>
              <a:rPr lang="ja-JP" altLang="en-US"/>
              <a:t>マスター テキストの書式設定</a:t>
            </a:r>
          </a:p>
        </p:txBody>
      </p:sp>
      <p:sp>
        <p:nvSpPr>
          <p:cNvPr id="20" name="コンテンツ プレースホルダー 18">
            <a:extLst>
              <a:ext uri="{FF2B5EF4-FFF2-40B4-BE49-F238E27FC236}">
                <a16:creationId xmlns:a16="http://schemas.microsoft.com/office/drawing/2014/main" id="{D75D4F64-90C7-412B-97EC-C060B99937CE}"/>
              </a:ext>
            </a:extLst>
          </p:cNvPr>
          <p:cNvSpPr>
            <a:spLocks noGrp="1"/>
          </p:cNvSpPr>
          <p:nvPr>
            <p:ph sz="quarter" idx="15"/>
          </p:nvPr>
        </p:nvSpPr>
        <p:spPr bwMode="white">
          <a:xfrm>
            <a:off x="1363074" y="811399"/>
            <a:ext cx="4510913" cy="242348"/>
          </a:xfrm>
          <a:prstGeom prst="rect">
            <a:avLst/>
          </a:prstGeom>
        </p:spPr>
        <p:txBody>
          <a:bodyPr lIns="0" tIns="108000" rIns="0" bIns="0" anchor="ctr"/>
          <a:lstStyle>
            <a:lvl1pPr marL="0" indent="0" algn="l">
              <a:buFontTx/>
              <a:buNone/>
              <a:defRPr sz="1082" b="0">
                <a:solidFill>
                  <a:schemeClr val="bg1"/>
                </a:solidFill>
                <a:latin typeface="Meiryo UI" panose="020B0604030504040204" pitchFamily="50" charset="-128"/>
                <a:ea typeface="Meiryo UI" panose="020B0604030504040204" pitchFamily="50" charset="-128"/>
              </a:defRPr>
            </a:lvl1pPr>
            <a:lvl2pPr marL="353433" indent="0">
              <a:buFontTx/>
              <a:buNone/>
              <a:defRPr/>
            </a:lvl2pPr>
            <a:lvl3pPr marL="706866" indent="0">
              <a:buFontTx/>
              <a:buNone/>
              <a:defRPr/>
            </a:lvl3pPr>
            <a:lvl4pPr marL="1060299" indent="0">
              <a:buFontTx/>
              <a:buNone/>
              <a:defRPr/>
            </a:lvl4pPr>
            <a:lvl5pPr marL="1413730" indent="0">
              <a:buFontTx/>
              <a:buNone/>
              <a:defRPr/>
            </a:lvl5pPr>
          </a:lstStyle>
          <a:p>
            <a:pPr lvl="0"/>
            <a:r>
              <a:rPr lang="ja-JP" altLang="en-US"/>
              <a:t>マスター テキストの書式設定</a:t>
            </a:r>
          </a:p>
        </p:txBody>
      </p:sp>
      <p:sp>
        <p:nvSpPr>
          <p:cNvPr id="26" name="コンテンツ プレースホルダー 18">
            <a:extLst>
              <a:ext uri="{FF2B5EF4-FFF2-40B4-BE49-F238E27FC236}">
                <a16:creationId xmlns:a16="http://schemas.microsoft.com/office/drawing/2014/main" id="{4C7E5A18-52F4-4252-BE43-0A15ED485D53}"/>
              </a:ext>
            </a:extLst>
          </p:cNvPr>
          <p:cNvSpPr>
            <a:spLocks noGrp="1"/>
          </p:cNvSpPr>
          <p:nvPr>
            <p:ph sz="quarter" idx="14"/>
          </p:nvPr>
        </p:nvSpPr>
        <p:spPr bwMode="white">
          <a:xfrm>
            <a:off x="399089" y="354179"/>
            <a:ext cx="10213049" cy="457220"/>
          </a:xfrm>
          <a:prstGeom prst="rect">
            <a:avLst/>
          </a:prstGeom>
        </p:spPr>
        <p:txBody>
          <a:bodyPr lIns="216000" tIns="36000" rIns="0" bIns="0" anchor="ctr"/>
          <a:lstStyle>
            <a:lvl1pPr marL="0" indent="0" algn="l">
              <a:buFontTx/>
              <a:buNone/>
              <a:defRPr sz="928" b="1">
                <a:solidFill>
                  <a:schemeClr val="bg1"/>
                </a:solidFill>
                <a:latin typeface="Meiryo UI" panose="020B0604030504040204" pitchFamily="50" charset="-128"/>
                <a:ea typeface="Meiryo UI" panose="020B0604030504040204" pitchFamily="50" charset="-128"/>
              </a:defRPr>
            </a:lvl1pPr>
            <a:lvl2pPr marL="353433" indent="0">
              <a:buFontTx/>
              <a:buNone/>
              <a:defRPr/>
            </a:lvl2pPr>
            <a:lvl3pPr marL="706866" indent="0">
              <a:buFontTx/>
              <a:buNone/>
              <a:defRPr/>
            </a:lvl3pPr>
            <a:lvl4pPr marL="1060299" indent="0">
              <a:buFontTx/>
              <a:buNone/>
              <a:defRPr/>
            </a:lvl4pPr>
            <a:lvl5pPr marL="1413730" indent="0">
              <a:buFontTx/>
              <a:buNone/>
              <a:defRPr/>
            </a:lvl5pPr>
          </a:lstStyle>
          <a:p>
            <a:pPr lvl="0"/>
            <a:r>
              <a:rPr lang="ja-JP" altLang="en-US"/>
              <a:t>マスター テキストの書式設定</a:t>
            </a:r>
          </a:p>
        </p:txBody>
      </p:sp>
      <p:sp>
        <p:nvSpPr>
          <p:cNvPr id="12" name="コンテンツ プレースホルダー 18">
            <a:extLst>
              <a:ext uri="{FF2B5EF4-FFF2-40B4-BE49-F238E27FC236}">
                <a16:creationId xmlns:a16="http://schemas.microsoft.com/office/drawing/2014/main" id="{B4DBCBEC-A414-449D-9C4C-798C6F5A9203}"/>
              </a:ext>
            </a:extLst>
          </p:cNvPr>
          <p:cNvSpPr>
            <a:spLocks noGrp="1"/>
          </p:cNvSpPr>
          <p:nvPr>
            <p:ph sz="quarter" idx="16"/>
          </p:nvPr>
        </p:nvSpPr>
        <p:spPr>
          <a:xfrm>
            <a:off x="1363072" y="1472380"/>
            <a:ext cx="8908480" cy="589919"/>
          </a:xfrm>
          <a:prstGeom prst="rect">
            <a:avLst/>
          </a:prstGeom>
        </p:spPr>
        <p:txBody>
          <a:bodyPr lIns="0" tIns="108000" rIns="0" bIns="0" anchor="t"/>
          <a:lstStyle>
            <a:lvl1pPr marL="0" marR="0" indent="0" algn="l" defTabSz="706866" rtl="0" eaLnBrk="1" fontAlgn="auto" latinLnBrk="0" hangingPunct="1">
              <a:lnSpc>
                <a:spcPct val="100000"/>
              </a:lnSpc>
              <a:spcBef>
                <a:spcPts val="0"/>
              </a:spcBef>
              <a:spcAft>
                <a:spcPts val="0"/>
              </a:spcAft>
              <a:buClrTx/>
              <a:buSzTx/>
              <a:buFontTx/>
              <a:buNone/>
              <a:tabLst/>
              <a:defRPr sz="928" b="1">
                <a:solidFill>
                  <a:srgbClr val="009C89"/>
                </a:solidFill>
                <a:latin typeface="Meiryo UI" panose="020B0604030504040204" pitchFamily="50" charset="-128"/>
                <a:ea typeface="Meiryo UI" panose="020B0604030504040204" pitchFamily="50" charset="-128"/>
              </a:defRPr>
            </a:lvl1pPr>
            <a:lvl2pPr marL="353433" indent="0">
              <a:buFontTx/>
              <a:buNone/>
              <a:defRPr/>
            </a:lvl2pPr>
            <a:lvl3pPr marL="706866" indent="0">
              <a:buFontTx/>
              <a:buNone/>
              <a:defRPr/>
            </a:lvl3pPr>
            <a:lvl4pPr marL="1060299" indent="0">
              <a:buFontTx/>
              <a:buNone/>
              <a:defRPr/>
            </a:lvl4pPr>
            <a:lvl5pPr marL="1413730" indent="0">
              <a:buFontTx/>
              <a:buNone/>
              <a:defRPr/>
            </a:lvl5pPr>
          </a:lstStyle>
          <a:p>
            <a:pPr lvl="0"/>
            <a:r>
              <a:rPr lang="ja-JP" altLang="en-US"/>
              <a:t>マスター テキストの書式設定</a:t>
            </a:r>
          </a:p>
        </p:txBody>
      </p:sp>
      <p:sp>
        <p:nvSpPr>
          <p:cNvPr id="15" name="コンテンツ プレースホルダー 2">
            <a:extLst>
              <a:ext uri="{FF2B5EF4-FFF2-40B4-BE49-F238E27FC236}">
                <a16:creationId xmlns:a16="http://schemas.microsoft.com/office/drawing/2014/main" id="{B57596C9-B115-4FE6-93CC-51E6F05D87FF}"/>
              </a:ext>
            </a:extLst>
          </p:cNvPr>
          <p:cNvSpPr>
            <a:spLocks noGrp="1"/>
          </p:cNvSpPr>
          <p:nvPr>
            <p:ph sz="quarter" idx="10"/>
          </p:nvPr>
        </p:nvSpPr>
        <p:spPr>
          <a:xfrm>
            <a:off x="657262" y="811705"/>
            <a:ext cx="782409" cy="660672"/>
          </a:xfrm>
          <a:prstGeom prst="rect">
            <a:avLst/>
          </a:prstGeom>
        </p:spPr>
        <p:txBody>
          <a:bodyPr lIns="0" tIns="144000" rIns="0" bIns="0" anchor="ctr">
            <a:normAutofit/>
          </a:bodyPr>
          <a:lstStyle>
            <a:lvl1pPr marL="0" indent="0">
              <a:buNone/>
              <a:defRPr sz="3865" b="1" i="0">
                <a:solidFill>
                  <a:schemeClr val="bg1"/>
                </a:solidFill>
                <a:latin typeface="Arial" panose="020B0604020202020204" pitchFamily="34" charset="0"/>
                <a:ea typeface="Meiryo" panose="020B0604030504040204" pitchFamily="34" charset="-128"/>
                <a:cs typeface="Arial" panose="020B0604020202020204" pitchFamily="34" charset="0"/>
              </a:defRPr>
            </a:lvl1pPr>
          </a:lstStyle>
          <a:p>
            <a:pPr lvl="0"/>
            <a:r>
              <a:rPr lang="ja-JP" altLang="en-US"/>
              <a:t>マスター テキストの書式設定</a:t>
            </a:r>
          </a:p>
        </p:txBody>
      </p:sp>
      <p:sp>
        <p:nvSpPr>
          <p:cNvPr id="2" name="スライド番号プレースホルダ 5">
            <a:extLst>
              <a:ext uri="{FF2B5EF4-FFF2-40B4-BE49-F238E27FC236}">
                <a16:creationId xmlns:a16="http://schemas.microsoft.com/office/drawing/2014/main" id="{C1E0E586-07DB-877C-E835-33E7DD10A902}"/>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fld id="{67875363-13B0-4433-B686-6B15C2B83F26}" type="slidenum">
              <a:rPr lang="ja-JP" altLang="en-US" smtClean="0">
                <a:solidFill>
                  <a:prstClr val="black">
                    <a:tint val="75000"/>
                  </a:prstClr>
                </a:solidFill>
                <a:latin typeface="Calibri" panose="020F0502020204030204"/>
                <a:ea typeface="游ゴシック" panose="020B0400000000000000" pitchFamily="50" charset="-128"/>
              </a:rPr>
              <a:pPr>
                <a:defRPr/>
              </a:pPr>
              <a:t>‹#›</a:t>
            </a:fld>
            <a:endParaRPr lang="ja-JP" altLang="en-US">
              <a:solidFill>
                <a:prstClr val="black">
                  <a:tint val="75000"/>
                </a:prstClr>
              </a:solidFill>
              <a:latin typeface="Calibri" panose="020F0502020204030204"/>
              <a:ea typeface="游ゴシック" panose="020B0400000000000000" pitchFamily="50" charset="-128"/>
            </a:endParaRPr>
          </a:p>
        </p:txBody>
      </p:sp>
      <p:pic>
        <p:nvPicPr>
          <p:cNvPr id="3" name="Picture 11" descr="ç°å¢ç">
            <a:extLst>
              <a:ext uri="{FF2B5EF4-FFF2-40B4-BE49-F238E27FC236}">
                <a16:creationId xmlns:a16="http://schemas.microsoft.com/office/drawing/2014/main" id="{805CE212-7FDE-5295-25AB-34C7ABCF14F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367826" y="146054"/>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18718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9080609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のみ+リード">
    <p:spTree>
      <p:nvGrpSpPr>
        <p:cNvPr id="1" name=""/>
        <p:cNvGrpSpPr/>
        <p:nvPr/>
      </p:nvGrpSpPr>
      <p:grpSpPr>
        <a:xfrm>
          <a:off x="0" y="0"/>
          <a:ext cx="0" cy="0"/>
          <a:chOff x="0" y="0"/>
          <a:chExt cx="0" cy="0"/>
        </a:xfrm>
      </p:grpSpPr>
      <p:pic>
        <p:nvPicPr>
          <p:cNvPr id="5" name="グラフィックス 3"/>
          <p:cNvPicPr>
            <a:picLocks noChangeAspect="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398585" y="354013"/>
            <a:ext cx="107246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直線コネクタ 6">
            <a:extLst>
              <a:ext uri="{FF2B5EF4-FFF2-40B4-BE49-F238E27FC236}">
                <a16:creationId xmlns:a16="http://schemas.microsoft.com/office/drawing/2014/main" id="{EBCF4434-9025-3445-AC58-7DECDD0D5A3D}"/>
              </a:ext>
            </a:extLst>
          </p:cNvPr>
          <p:cNvCxnSpPr>
            <a:cxnSpLocks/>
          </p:cNvCxnSpPr>
          <p:nvPr userDrawn="1"/>
        </p:nvCxnSpPr>
        <p:spPr>
          <a:xfrm>
            <a:off x="306755" y="531815"/>
            <a:ext cx="443523" cy="3524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10433539" y="261940"/>
            <a:ext cx="781539" cy="62388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p:nvPr>
        </p:nvSpPr>
        <p:spPr bwMode="white">
          <a:xfrm>
            <a:off x="399088" y="354184"/>
            <a:ext cx="8794985" cy="457525"/>
          </a:xfrm>
          <a:prstGeom prst="rect">
            <a:avLst/>
          </a:prstGeom>
        </p:spPr>
        <p:txBody>
          <a:bodyPr lIns="252000" tIns="36000" rIns="0" bIns="0" anchor="ctr">
            <a:normAutofit/>
          </a:bodyPr>
          <a:lstStyle>
            <a:lvl1pPr marL="0" indent="0">
              <a:buNone/>
              <a:defRPr sz="1701" b="1" i="0">
                <a:solidFill>
                  <a:schemeClr val="bg1"/>
                </a:solidFill>
                <a:latin typeface="Meiryo UI" panose="020B0604030504040204" pitchFamily="50" charset="-128"/>
                <a:ea typeface="Meiryo UI" panose="020B0604030504040204" pitchFamily="50" charset="-128"/>
              </a:defRPr>
            </a:lvl1pPr>
          </a:lstStyle>
          <a:p>
            <a:pPr lvl="0"/>
            <a:r>
              <a:rPr lang="ja-JP" altLang="en-US"/>
              <a:t>マスター テキストの書式設定</a:t>
            </a:r>
          </a:p>
        </p:txBody>
      </p:sp>
      <p:sp>
        <p:nvSpPr>
          <p:cNvPr id="11" name="コンテンツ プレースホルダー 18">
            <a:extLst>
              <a:ext uri="{FF2B5EF4-FFF2-40B4-BE49-F238E27FC236}">
                <a16:creationId xmlns:a16="http://schemas.microsoft.com/office/drawing/2014/main" id="{D6CEC8E5-ABD9-4156-8E4A-955E63649379}"/>
              </a:ext>
            </a:extLst>
          </p:cNvPr>
          <p:cNvSpPr>
            <a:spLocks noGrp="1"/>
          </p:cNvSpPr>
          <p:nvPr>
            <p:ph sz="quarter" idx="16"/>
          </p:nvPr>
        </p:nvSpPr>
        <p:spPr>
          <a:xfrm>
            <a:off x="677034" y="823889"/>
            <a:ext cx="9897695" cy="589919"/>
          </a:xfrm>
          <a:prstGeom prst="rect">
            <a:avLst/>
          </a:prstGeom>
        </p:spPr>
        <p:txBody>
          <a:bodyPr lIns="0" tIns="108000" rIns="0" bIns="0" anchor="t"/>
          <a:lstStyle>
            <a:lvl1pPr marL="0" marR="0" indent="0" algn="l" defTabSz="706866" rtl="0" eaLnBrk="1" fontAlgn="auto" latinLnBrk="0" hangingPunct="1">
              <a:lnSpc>
                <a:spcPct val="100000"/>
              </a:lnSpc>
              <a:spcBef>
                <a:spcPts val="0"/>
              </a:spcBef>
              <a:spcAft>
                <a:spcPts val="0"/>
              </a:spcAft>
              <a:buClrTx/>
              <a:buSzTx/>
              <a:buFontTx/>
              <a:buNone/>
              <a:tabLst/>
              <a:defRPr sz="928" b="1">
                <a:solidFill>
                  <a:srgbClr val="009C89"/>
                </a:solidFill>
                <a:latin typeface="Meiryo UI" panose="020B0604030504040204" pitchFamily="50" charset="-128"/>
                <a:ea typeface="Meiryo UI" panose="020B0604030504040204" pitchFamily="50" charset="-128"/>
              </a:defRPr>
            </a:lvl1pPr>
            <a:lvl2pPr marL="353433" indent="0">
              <a:buFontTx/>
              <a:buNone/>
              <a:defRPr/>
            </a:lvl2pPr>
            <a:lvl3pPr marL="706866" indent="0">
              <a:buFontTx/>
              <a:buNone/>
              <a:defRPr/>
            </a:lvl3pPr>
            <a:lvl4pPr marL="1060299" indent="0">
              <a:buFontTx/>
              <a:buNone/>
              <a:defRPr/>
            </a:lvl4pPr>
            <a:lvl5pPr marL="1413730" indent="0">
              <a:buFontTx/>
              <a:buNone/>
              <a:defRPr/>
            </a:lvl5pPr>
          </a:lstStyle>
          <a:p>
            <a:pPr lvl="0"/>
            <a:r>
              <a:rPr lang="ja-JP" altLang="en-US"/>
              <a:t>マスター テキストの書式設定</a:t>
            </a:r>
          </a:p>
        </p:txBody>
      </p:sp>
      <p:pic>
        <p:nvPicPr>
          <p:cNvPr id="2" name="Picture 11" descr="ç°å¢ç">
            <a:extLst>
              <a:ext uri="{FF2B5EF4-FFF2-40B4-BE49-F238E27FC236}">
                <a16:creationId xmlns:a16="http://schemas.microsoft.com/office/drawing/2014/main" id="{467DF346-09AA-ED34-6C8B-A62954C24B4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1367826" y="146054"/>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4064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裏表紙_出力用">
    <p:spTree>
      <p:nvGrpSpPr>
        <p:cNvPr id="1" name=""/>
        <p:cNvGrpSpPr/>
        <p:nvPr/>
      </p:nvGrpSpPr>
      <p:grpSpPr>
        <a:xfrm>
          <a:off x="0" y="0"/>
          <a:ext cx="0" cy="0"/>
          <a:chOff x="0" y="0"/>
          <a:chExt cx="0" cy="0"/>
        </a:xfrm>
      </p:grpSpPr>
      <p:pic>
        <p:nvPicPr>
          <p:cNvPr id="3" name="グラフィックス 3"/>
          <p:cNvPicPr>
            <a:picLocks/>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414216" y="358775"/>
            <a:ext cx="11412416" cy="61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11" descr="ç°å¢ç">
            <a:extLst>
              <a:ext uri="{FF2B5EF4-FFF2-40B4-BE49-F238E27FC236}">
                <a16:creationId xmlns:a16="http://schemas.microsoft.com/office/drawing/2014/main" id="{D151ED9F-3F6A-EBF0-EBF6-C8388B7E39A5}"/>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414282" y="2770830"/>
            <a:ext cx="1363436" cy="13163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82832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memo">
    <p:spTree>
      <p:nvGrpSpPr>
        <p:cNvPr id="1" name=""/>
        <p:cNvGrpSpPr/>
        <p:nvPr/>
      </p:nvGrpSpPr>
      <p:grpSpPr>
        <a:xfrm>
          <a:off x="0" y="0"/>
          <a:ext cx="0" cy="0"/>
          <a:chOff x="0" y="0"/>
          <a:chExt cx="0" cy="0"/>
        </a:xfrm>
      </p:grpSpPr>
      <p:pic>
        <p:nvPicPr>
          <p:cNvPr id="4" name="グラフィックス 3"/>
          <p:cNvPicPr>
            <a:picLocks noChangeAspect="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398585" y="354013"/>
            <a:ext cx="107246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直線コネクタ 4">
            <a:extLst>
              <a:ext uri="{FF2B5EF4-FFF2-40B4-BE49-F238E27FC236}">
                <a16:creationId xmlns:a16="http://schemas.microsoft.com/office/drawing/2014/main" id="{9CACF854-5974-4CCB-84CB-CD967508E4ED}"/>
              </a:ext>
            </a:extLst>
          </p:cNvPr>
          <p:cNvCxnSpPr>
            <a:cxnSpLocks/>
          </p:cNvCxnSpPr>
          <p:nvPr userDrawn="1"/>
        </p:nvCxnSpPr>
        <p:spPr>
          <a:xfrm>
            <a:off x="306755" y="531815"/>
            <a:ext cx="443523" cy="3524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FC1DDA9C-906A-4E03-A245-0B12537A6181}"/>
              </a:ext>
            </a:extLst>
          </p:cNvPr>
          <p:cNvCxnSpPr>
            <a:cxnSpLocks/>
          </p:cNvCxnSpPr>
          <p:nvPr userDrawn="1"/>
        </p:nvCxnSpPr>
        <p:spPr>
          <a:xfrm>
            <a:off x="10433539" y="261940"/>
            <a:ext cx="781539" cy="62388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コンテンツ プレースホルダー 13">
            <a:extLst>
              <a:ext uri="{FF2B5EF4-FFF2-40B4-BE49-F238E27FC236}">
                <a16:creationId xmlns:a16="http://schemas.microsoft.com/office/drawing/2014/main" id="{2688534A-F49B-4675-93BF-3D27CD8C34B4}"/>
              </a:ext>
            </a:extLst>
          </p:cNvPr>
          <p:cNvSpPr>
            <a:spLocks noGrp="1"/>
          </p:cNvSpPr>
          <p:nvPr>
            <p:ph sz="quarter" idx="11"/>
          </p:nvPr>
        </p:nvSpPr>
        <p:spPr bwMode="white">
          <a:xfrm>
            <a:off x="399088" y="354184"/>
            <a:ext cx="8794985" cy="457525"/>
          </a:xfrm>
          <a:prstGeom prst="rect">
            <a:avLst/>
          </a:prstGeom>
        </p:spPr>
        <p:txBody>
          <a:bodyPr lIns="252000" tIns="36000" rIns="0" bIns="0" anchor="ctr">
            <a:normAutofit/>
          </a:bodyPr>
          <a:lstStyle>
            <a:lvl1pPr marL="0" indent="0">
              <a:buNone/>
              <a:defRPr sz="1701" b="1" i="0">
                <a:solidFill>
                  <a:schemeClr val="bg1"/>
                </a:solidFill>
                <a:latin typeface="Meiryo UI" panose="020B0604030504040204" pitchFamily="50" charset="-128"/>
                <a:ea typeface="Meiryo UI" panose="020B0604030504040204" pitchFamily="50" charset="-128"/>
              </a:defRPr>
            </a:lvl1pPr>
          </a:lstStyle>
          <a:p>
            <a:pPr lvl="0"/>
            <a:r>
              <a:rPr lang="ja-JP" altLang="en-US"/>
              <a:t>マスター テキストの書式設定</a:t>
            </a:r>
          </a:p>
        </p:txBody>
      </p:sp>
      <p:pic>
        <p:nvPicPr>
          <p:cNvPr id="2" name="Picture 11" descr="ç°å¢ç">
            <a:extLst>
              <a:ext uri="{FF2B5EF4-FFF2-40B4-BE49-F238E27FC236}">
                <a16:creationId xmlns:a16="http://schemas.microsoft.com/office/drawing/2014/main" id="{643CB759-4D27-BE35-37D9-D64685DA8E5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1367826" y="146054"/>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3874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12908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裏表紙_出力用">
    <p:spTree>
      <p:nvGrpSpPr>
        <p:cNvPr id="1" name=""/>
        <p:cNvGrpSpPr/>
        <p:nvPr/>
      </p:nvGrpSpPr>
      <p:grpSpPr>
        <a:xfrm>
          <a:off x="0" y="0"/>
          <a:ext cx="0" cy="0"/>
          <a:chOff x="0" y="0"/>
          <a:chExt cx="0" cy="0"/>
        </a:xfrm>
      </p:grpSpPr>
      <p:pic>
        <p:nvPicPr>
          <p:cNvPr id="3" name="グラフィックス 3"/>
          <p:cNvPicPr>
            <a:picLocks/>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406399" y="358775"/>
            <a:ext cx="11412416" cy="61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11" descr="ç°å¢ç">
            <a:extLst>
              <a:ext uri="{FF2B5EF4-FFF2-40B4-BE49-F238E27FC236}">
                <a16:creationId xmlns:a16="http://schemas.microsoft.com/office/drawing/2014/main" id="{77BD2B2A-863B-1C69-39FD-4DED39677550}"/>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475828" y="2830251"/>
            <a:ext cx="1240343" cy="11974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663950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_標準スライド">
    <p:spTree>
      <p:nvGrpSpPr>
        <p:cNvPr id="1" name=""/>
        <p:cNvGrpSpPr/>
        <p:nvPr/>
      </p:nvGrpSpPr>
      <p:grpSpPr>
        <a:xfrm>
          <a:off x="0" y="0"/>
          <a:ext cx="0" cy="0"/>
          <a:chOff x="0" y="0"/>
          <a:chExt cx="0" cy="0"/>
        </a:xfrm>
      </p:grpSpPr>
      <p:sp>
        <p:nvSpPr>
          <p:cNvPr id="8" name="テキスト プレースホルダー 9"/>
          <p:cNvSpPr>
            <a:spLocks noGrp="1"/>
          </p:cNvSpPr>
          <p:nvPr>
            <p:ph type="body" sz="quarter" idx="13"/>
          </p:nvPr>
        </p:nvSpPr>
        <p:spPr>
          <a:xfrm>
            <a:off x="247131" y="6627120"/>
            <a:ext cx="11565196" cy="161583"/>
          </a:xfrm>
          <a:noFill/>
        </p:spPr>
        <p:txBody>
          <a:bodyPr wrap="square" lIns="0" tIns="0" rIns="0" bIns="0">
            <a:spAutoFit/>
          </a:bodyPr>
          <a:lstStyle>
            <a:lvl1pPr marL="0" indent="0">
              <a:spcBef>
                <a:spcPts val="0"/>
              </a:spcBef>
              <a:spcAft>
                <a:spcPts val="0"/>
              </a:spcAft>
              <a:buNone/>
              <a:defRPr sz="894">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テキストの書式設定</a:t>
            </a:r>
          </a:p>
        </p:txBody>
      </p:sp>
      <p:sp>
        <p:nvSpPr>
          <p:cNvPr id="12" name="テキスト プレースホルダー 11"/>
          <p:cNvSpPr>
            <a:spLocks noGrp="1"/>
          </p:cNvSpPr>
          <p:nvPr>
            <p:ph type="body" sz="quarter" idx="17"/>
          </p:nvPr>
        </p:nvSpPr>
        <p:spPr>
          <a:xfrm>
            <a:off x="246186" y="764704"/>
            <a:ext cx="11699631" cy="495108"/>
          </a:xfrm>
          <a:solidFill>
            <a:srgbClr val="99D6EC"/>
          </a:solidFill>
          <a:ln>
            <a:noFill/>
          </a:ln>
        </p:spPr>
        <p:txBody>
          <a:bodyPr vert="horz" wrap="square" lIns="216000" tIns="108000" rIns="216000" bIns="108000" rtlCol="0" anchor="t" anchorCtr="0">
            <a:spAutoFit/>
          </a:bodyPr>
          <a:lstStyle>
            <a:lvl1pPr>
              <a:defRPr lang="ja-JP" altLang="en-US" sz="1534" dirty="0">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dirty="0"/>
              <a:t>マスター テキストの書式設定</a:t>
            </a:r>
          </a:p>
        </p:txBody>
      </p:sp>
      <p:sp>
        <p:nvSpPr>
          <p:cNvPr id="16" name="タイトル 15"/>
          <p:cNvSpPr>
            <a:spLocks noGrp="1"/>
          </p:cNvSpPr>
          <p:nvPr>
            <p:ph type="title"/>
          </p:nvPr>
        </p:nvSpPr>
        <p:spPr/>
        <p:txBody>
          <a:bodyPr>
            <a:noAutofit/>
          </a:bodyPr>
          <a:lstStyle>
            <a:lvl1pPr>
              <a:defRPr sz="2045"/>
            </a:lvl1pPr>
          </a:lstStyle>
          <a:p>
            <a:r>
              <a:rPr lang="ja-JP" altLang="en-US" dirty="0"/>
              <a:t>マスター タイトルの書式設定</a:t>
            </a:r>
          </a:p>
        </p:txBody>
      </p:sp>
      <p:sp>
        <p:nvSpPr>
          <p:cNvPr id="5" name="日付プレースホルダー 12"/>
          <p:cNvSpPr>
            <a:spLocks noGrp="1"/>
          </p:cNvSpPr>
          <p:nvPr>
            <p:ph type="dt" sz="half" idx="18"/>
          </p:nvPr>
        </p:nvSpPr>
        <p:spPr>
          <a:xfrm>
            <a:off x="0" y="0"/>
            <a:ext cx="0" cy="0"/>
          </a:xfrm>
        </p:spPr>
        <p:txBody>
          <a:bodyPr/>
          <a:lstStyle>
            <a:lvl1pPr>
              <a:defRPr/>
            </a:lvl1pPr>
          </a:lstStyle>
          <a:p>
            <a:pPr>
              <a:defRPr/>
            </a:pPr>
            <a:endParaRPr lang="ja-JP" altLang="en-US" dirty="0"/>
          </a:p>
        </p:txBody>
      </p:sp>
      <p:sp>
        <p:nvSpPr>
          <p:cNvPr id="6" name="フッター プレースホルダー 13"/>
          <p:cNvSpPr>
            <a:spLocks noGrp="1"/>
          </p:cNvSpPr>
          <p:nvPr>
            <p:ph type="ftr" sz="quarter" idx="19"/>
          </p:nvPr>
        </p:nvSpPr>
        <p:spPr>
          <a:xfrm>
            <a:off x="0" y="0"/>
            <a:ext cx="0" cy="0"/>
          </a:xfrm>
        </p:spPr>
        <p:txBody>
          <a:bodyPr/>
          <a:lstStyle>
            <a:lvl1pPr>
              <a:defRPr kumimoji="1"/>
            </a:lvl1pPr>
          </a:lstStyle>
          <a:p>
            <a:pPr>
              <a:defRPr/>
            </a:pPr>
            <a:endParaRPr lang="ja-JP" altLang="en-US"/>
          </a:p>
        </p:txBody>
      </p:sp>
    </p:spTree>
    <p:extLst>
      <p:ext uri="{BB962C8B-B14F-4D97-AF65-F5344CB8AC3E}">
        <p14:creationId xmlns:p14="http://schemas.microsoft.com/office/powerpoint/2010/main" val="1909942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標準スライド">
    <p:spTree>
      <p:nvGrpSpPr>
        <p:cNvPr id="1" name=""/>
        <p:cNvGrpSpPr/>
        <p:nvPr/>
      </p:nvGrpSpPr>
      <p:grpSpPr>
        <a:xfrm>
          <a:off x="0" y="0"/>
          <a:ext cx="0" cy="0"/>
          <a:chOff x="0" y="0"/>
          <a:chExt cx="0" cy="0"/>
        </a:xfrm>
      </p:grpSpPr>
      <p:sp>
        <p:nvSpPr>
          <p:cNvPr id="6" name="タイトル 1"/>
          <p:cNvSpPr>
            <a:spLocks noGrp="1"/>
          </p:cNvSpPr>
          <p:nvPr>
            <p:ph type="title"/>
          </p:nvPr>
        </p:nvSpPr>
        <p:spPr>
          <a:xfrm>
            <a:off x="246736" y="188640"/>
            <a:ext cx="11699080" cy="375552"/>
          </a:xfrm>
          <a:prstGeom prst="rect">
            <a:avLst/>
          </a:prstGeom>
        </p:spPr>
        <p:txBody>
          <a:bodyPr wrap="square">
            <a:spAutoFit/>
          </a:bodyPr>
          <a:lstStyle>
            <a:lvl1pPr algn="l">
              <a:defRPr lang="ja-JP" altLang="en-US" sz="2045" b="1">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タイトルの書式設定</a:t>
            </a:r>
            <a:endParaRPr lang="ja-JP" altLang="en-US" dirty="0"/>
          </a:p>
        </p:txBody>
      </p:sp>
      <p:sp>
        <p:nvSpPr>
          <p:cNvPr id="8" name="テキスト プレースホルダー 9"/>
          <p:cNvSpPr>
            <a:spLocks noGrp="1"/>
          </p:cNvSpPr>
          <p:nvPr>
            <p:ph type="body" sz="quarter" idx="13"/>
          </p:nvPr>
        </p:nvSpPr>
        <p:spPr>
          <a:xfrm>
            <a:off x="247131" y="6309321"/>
            <a:ext cx="11565196" cy="123816"/>
          </a:xfrm>
          <a:prstGeom prst="rect">
            <a:avLst/>
          </a:prstGeom>
          <a:noFill/>
        </p:spPr>
        <p:txBody>
          <a:bodyPr wrap="square" lIns="0" tIns="0" rIns="0" bIns="0">
            <a:spAutoFit/>
          </a:bodyPr>
          <a:lstStyle>
            <a:lvl1pPr marL="0" indent="0">
              <a:spcBef>
                <a:spcPts val="0"/>
              </a:spcBef>
              <a:spcAft>
                <a:spcPts val="0"/>
              </a:spcAft>
              <a:buNone/>
              <a:defRPr sz="894">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テキストの書式設定</a:t>
            </a:r>
          </a:p>
        </p:txBody>
      </p:sp>
      <p:sp>
        <p:nvSpPr>
          <p:cNvPr id="9" name="テキスト プレースホルダー 9"/>
          <p:cNvSpPr>
            <a:spLocks noGrp="1"/>
          </p:cNvSpPr>
          <p:nvPr>
            <p:ph type="body" sz="quarter" idx="14"/>
          </p:nvPr>
        </p:nvSpPr>
        <p:spPr>
          <a:xfrm>
            <a:off x="247133" y="3104968"/>
            <a:ext cx="2449388" cy="236027"/>
          </a:xfrm>
          <a:prstGeom prst="rect">
            <a:avLst/>
          </a:prstGeom>
          <a:noFill/>
        </p:spPr>
        <p:txBody>
          <a:bodyPr wrap="none" lIns="0" tIns="0" rIns="0" bIns="0">
            <a:spAutoFit/>
          </a:bodyPr>
          <a:lstStyle>
            <a:lvl1pPr marL="0" indent="0">
              <a:spcBef>
                <a:spcPts val="0"/>
              </a:spcBef>
              <a:spcAft>
                <a:spcPts val="0"/>
              </a:spcAft>
              <a:buNone/>
              <a:defRPr sz="1704">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テキストの書式設定</a:t>
            </a:r>
          </a:p>
        </p:txBody>
      </p:sp>
      <p:sp>
        <p:nvSpPr>
          <p:cNvPr id="10" name="テキスト プレースホルダー 9"/>
          <p:cNvSpPr>
            <a:spLocks noGrp="1"/>
          </p:cNvSpPr>
          <p:nvPr>
            <p:ph type="body" sz="quarter" idx="15"/>
          </p:nvPr>
        </p:nvSpPr>
        <p:spPr>
          <a:xfrm>
            <a:off x="246735" y="3769295"/>
            <a:ext cx="1715213" cy="165238"/>
          </a:xfrm>
          <a:prstGeom prst="rect">
            <a:avLst/>
          </a:prstGeom>
          <a:noFill/>
        </p:spPr>
        <p:txBody>
          <a:bodyPr wrap="none" lIns="0" tIns="0" rIns="0" bIns="0">
            <a:spAutoFit/>
          </a:bodyPr>
          <a:lstStyle>
            <a:lvl1pPr marL="0" indent="0">
              <a:spcBef>
                <a:spcPts val="0"/>
              </a:spcBef>
              <a:spcAft>
                <a:spcPts val="0"/>
              </a:spcAft>
              <a:buNone/>
              <a:defRPr sz="1193">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テキストの書式設定</a:t>
            </a:r>
          </a:p>
        </p:txBody>
      </p:sp>
      <p:sp>
        <p:nvSpPr>
          <p:cNvPr id="11" name="テキスト プレースホルダー 9"/>
          <p:cNvSpPr>
            <a:spLocks noGrp="1"/>
          </p:cNvSpPr>
          <p:nvPr>
            <p:ph type="body" sz="quarter" idx="16"/>
          </p:nvPr>
        </p:nvSpPr>
        <p:spPr>
          <a:xfrm>
            <a:off x="246735" y="4365105"/>
            <a:ext cx="1290418" cy="123816"/>
          </a:xfrm>
          <a:prstGeom prst="rect">
            <a:avLst/>
          </a:prstGeom>
          <a:noFill/>
        </p:spPr>
        <p:txBody>
          <a:bodyPr wrap="none" lIns="0" tIns="0" rIns="0" bIns="0">
            <a:spAutoFit/>
          </a:bodyPr>
          <a:lstStyle>
            <a:lvl1pPr marL="0" indent="0">
              <a:spcBef>
                <a:spcPts val="0"/>
              </a:spcBef>
              <a:spcAft>
                <a:spcPts val="0"/>
              </a:spcAft>
              <a:buNone/>
              <a:defRPr sz="894">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テキストの書式設定</a:t>
            </a:r>
          </a:p>
        </p:txBody>
      </p:sp>
      <p:sp>
        <p:nvSpPr>
          <p:cNvPr id="12" name="テキスト プレースホルダー 11"/>
          <p:cNvSpPr>
            <a:spLocks noGrp="1"/>
          </p:cNvSpPr>
          <p:nvPr>
            <p:ph type="body" sz="quarter" idx="17"/>
          </p:nvPr>
        </p:nvSpPr>
        <p:spPr>
          <a:xfrm>
            <a:off x="246186" y="764704"/>
            <a:ext cx="11699631" cy="454136"/>
          </a:xfrm>
          <a:prstGeom prst="rect">
            <a:avLst/>
          </a:prstGeom>
          <a:solidFill>
            <a:srgbClr val="99D6EC"/>
          </a:solidFill>
          <a:ln>
            <a:noFill/>
          </a:ln>
        </p:spPr>
        <p:txBody>
          <a:bodyPr vert="horz" wrap="square" lIns="216000" tIns="108000" rIns="216000" bIns="108000" rtlCol="0" anchor="t" anchorCtr="0">
            <a:spAutoFit/>
          </a:bodyPr>
          <a:lstStyle>
            <a:lvl1pPr>
              <a:defRPr lang="ja-JP" altLang="en-US" sz="1704" dirty="0">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テキストの書式設定</a:t>
            </a:r>
          </a:p>
        </p:txBody>
      </p:sp>
      <p:sp>
        <p:nvSpPr>
          <p:cNvPr id="13" name="日付プレースホルダー 2"/>
          <p:cNvSpPr>
            <a:spLocks noGrp="1"/>
          </p:cNvSpPr>
          <p:nvPr>
            <p:ph type="dt" sz="half" idx="18"/>
          </p:nvPr>
        </p:nvSpPr>
        <p:spPr>
          <a:xfrm>
            <a:off x="-13677" y="6519865"/>
            <a:ext cx="2844801" cy="365125"/>
          </a:xfrm>
          <a:prstGeom prst="rect">
            <a:avLst/>
          </a:prstGeom>
        </p:spPr>
        <p:txBody>
          <a:bodyPr/>
          <a:lstStyle>
            <a:lvl1pPr>
              <a:defRPr kumimoji="1"/>
            </a:lvl1pPr>
          </a:lstStyle>
          <a:p>
            <a:pPr>
              <a:defRPr/>
            </a:pPr>
            <a:endParaRPr lang="ja-JP" altLang="en-US"/>
          </a:p>
        </p:txBody>
      </p:sp>
      <p:sp>
        <p:nvSpPr>
          <p:cNvPr id="14" name="フッター プレースホルダー 3"/>
          <p:cNvSpPr>
            <a:spLocks noGrp="1"/>
          </p:cNvSpPr>
          <p:nvPr>
            <p:ph type="ftr" sz="quarter" idx="19"/>
          </p:nvPr>
        </p:nvSpPr>
        <p:spPr>
          <a:xfrm>
            <a:off x="4175369" y="6524627"/>
            <a:ext cx="3860800" cy="365125"/>
          </a:xfrm>
          <a:prstGeom prst="rect">
            <a:avLst/>
          </a:prstGeom>
        </p:spPr>
        <p:txBody>
          <a:bodyPr/>
          <a:lstStyle>
            <a:lvl1pPr>
              <a:defRPr kumimoji="1"/>
            </a:lvl1pPr>
          </a:lstStyle>
          <a:p>
            <a:pPr>
              <a:defRPr/>
            </a:pPr>
            <a:endParaRPr lang="ja-JP" altLang="en-US"/>
          </a:p>
        </p:txBody>
      </p:sp>
      <p:sp>
        <p:nvSpPr>
          <p:cNvPr id="15" name="スライド番号プレースホルダー 4"/>
          <p:cNvSpPr>
            <a:spLocks noGrp="1"/>
          </p:cNvSpPr>
          <p:nvPr>
            <p:ph type="sldNum" sz="quarter" idx="20"/>
          </p:nvPr>
        </p:nvSpPr>
        <p:spPr>
          <a:xfrm>
            <a:off x="9360877" y="6524627"/>
            <a:ext cx="2844800" cy="365125"/>
          </a:xfrm>
          <a:prstGeom prst="rect">
            <a:avLst/>
          </a:prstGeom>
        </p:spPr>
        <p:txBody>
          <a:bodyPr/>
          <a:lstStyle>
            <a:lvl1pPr>
              <a:defRPr kumimoji="1"/>
            </a:lvl1pPr>
          </a:lstStyle>
          <a:p>
            <a:pPr>
              <a:defRPr/>
            </a:pPr>
            <a:endParaRPr lang="ja-JP" altLang="en-US" dirty="0"/>
          </a:p>
        </p:txBody>
      </p:sp>
    </p:spTree>
    <p:extLst>
      <p:ext uri="{BB962C8B-B14F-4D97-AF65-F5344CB8AC3E}">
        <p14:creationId xmlns:p14="http://schemas.microsoft.com/office/powerpoint/2010/main" val="231783642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_目次用スライド">
    <p:spTree>
      <p:nvGrpSpPr>
        <p:cNvPr id="1" name=""/>
        <p:cNvGrpSpPr/>
        <p:nvPr/>
      </p:nvGrpSpPr>
      <p:grpSpPr>
        <a:xfrm>
          <a:off x="0" y="0"/>
          <a:ext cx="0" cy="0"/>
          <a:chOff x="0" y="0"/>
          <a:chExt cx="0" cy="0"/>
        </a:xfrm>
      </p:grpSpPr>
      <p:pic>
        <p:nvPicPr>
          <p:cNvPr id="4" name="グラフィックス 3"/>
          <p:cNvPicPr>
            <a:picLocks noChangeAspect="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398586" y="354013"/>
            <a:ext cx="1092004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306755" y="531815"/>
            <a:ext cx="443523" cy="352425"/>
          </a:xfrm>
          <a:prstGeom prst="line">
            <a:avLst/>
          </a:prstGeom>
          <a:ln w="127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F081F0C-555C-6443-8F74-0430630E7B15}"/>
              </a:ext>
            </a:extLst>
          </p:cNvPr>
          <p:cNvCxnSpPr>
            <a:cxnSpLocks/>
          </p:cNvCxnSpPr>
          <p:nvPr userDrawn="1"/>
        </p:nvCxnSpPr>
        <p:spPr>
          <a:xfrm>
            <a:off x="10628923" y="261940"/>
            <a:ext cx="781539" cy="623887"/>
          </a:xfrm>
          <a:prstGeom prst="line">
            <a:avLst/>
          </a:prstGeom>
          <a:ln w="1270">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Picture 11" descr="ç°å¢ç">
            <a:extLst>
              <a:ext uri="{FF2B5EF4-FFF2-40B4-BE49-F238E27FC236}">
                <a16:creationId xmlns:a16="http://schemas.microsoft.com/office/drawing/2014/main" id="{A7DBABD1-669E-FDDA-A938-17BFAA2B0DA0}"/>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1367826" y="146054"/>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52755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内容説明用スライド">
    <p:spTree>
      <p:nvGrpSpPr>
        <p:cNvPr id="1" name=""/>
        <p:cNvGrpSpPr/>
        <p:nvPr/>
      </p:nvGrpSpPr>
      <p:grpSpPr>
        <a:xfrm>
          <a:off x="0" y="0"/>
          <a:ext cx="0" cy="0"/>
          <a:chOff x="0" y="0"/>
          <a:chExt cx="0" cy="0"/>
        </a:xfrm>
      </p:grpSpPr>
      <p:grpSp>
        <p:nvGrpSpPr>
          <p:cNvPr id="8" name="グループ化 112"/>
          <p:cNvGrpSpPr>
            <a:grpSpLocks/>
          </p:cNvGrpSpPr>
          <p:nvPr userDrawn="1"/>
        </p:nvGrpSpPr>
        <p:grpSpPr bwMode="auto">
          <a:xfrm>
            <a:off x="244231" y="339725"/>
            <a:ext cx="11200538" cy="719138"/>
            <a:chOff x="218356" y="2187666"/>
            <a:chExt cx="9822130" cy="792964"/>
          </a:xfrm>
        </p:grpSpPr>
        <p:sp>
          <p:nvSpPr>
            <p:cNvPr id="9" name="フリーフォーム: 図形 15">
              <a:extLst>
                <a:ext uri="{FF2B5EF4-FFF2-40B4-BE49-F238E27FC236}">
                  <a16:creationId xmlns:a16="http://schemas.microsoft.com/office/drawing/2014/main" id="{FDE73132-D310-448E-A036-E8C3F616277B}"/>
                </a:ext>
              </a:extLst>
            </p:cNvPr>
            <p:cNvSpPr/>
            <p:nvPr userDrawn="1"/>
          </p:nvSpPr>
          <p:spPr>
            <a:xfrm>
              <a:off x="309165" y="2275190"/>
              <a:ext cx="9682388" cy="649425"/>
            </a:xfrm>
            <a:custGeom>
              <a:avLst/>
              <a:gdLst>
                <a:gd name="connsiteX0" fmla="*/ 68294 w 9681568"/>
                <a:gd name="connsiteY0" fmla="*/ 0 h 648000"/>
                <a:gd name="connsiteX1" fmla="*/ 9033568 w 9681568"/>
                <a:gd name="connsiteY1" fmla="*/ 0 h 648000"/>
                <a:gd name="connsiteX2" fmla="*/ 9681568 w 9681568"/>
                <a:gd name="connsiteY2" fmla="*/ 648000 h 648000"/>
                <a:gd name="connsiteX3" fmla="*/ 264751 w 9681568"/>
                <a:gd name="connsiteY3" fmla="*/ 648000 h 648000"/>
                <a:gd name="connsiteX4" fmla="*/ 0 w 9681568"/>
                <a:gd name="connsiteY4" fmla="*/ 446523 h 648000"/>
                <a:gd name="connsiteX5" fmla="*/ 0 w 9681568"/>
                <a:gd name="connsiteY5" fmla="*/ 51957 h 648000"/>
                <a:gd name="connsiteX6" fmla="*/ 68294 w 9681568"/>
                <a:gd name="connsiteY6" fmla="*/ 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81568" h="648000">
                  <a:moveTo>
                    <a:pt x="68294" y="0"/>
                  </a:moveTo>
                  <a:lnTo>
                    <a:pt x="9033568" y="0"/>
                  </a:lnTo>
                  <a:lnTo>
                    <a:pt x="9681568" y="648000"/>
                  </a:lnTo>
                  <a:lnTo>
                    <a:pt x="264751" y="648000"/>
                  </a:lnTo>
                  <a:lnTo>
                    <a:pt x="0" y="446523"/>
                  </a:lnTo>
                  <a:lnTo>
                    <a:pt x="0" y="51957"/>
                  </a:lnTo>
                  <a:cubicBezTo>
                    <a:pt x="0" y="23262"/>
                    <a:pt x="30576" y="0"/>
                    <a:pt x="68294"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sz="1391" dirty="0"/>
            </a:p>
          </p:txBody>
        </p:sp>
        <p:sp>
          <p:nvSpPr>
            <p:cNvPr id="10" name="フリーフォーム: 図形 16">
              <a:extLst>
                <a:ext uri="{FF2B5EF4-FFF2-40B4-BE49-F238E27FC236}">
                  <a16:creationId xmlns:a16="http://schemas.microsoft.com/office/drawing/2014/main" id="{7B773A8B-6EB7-4F64-BA88-F72E7744A559}"/>
                </a:ext>
              </a:extLst>
            </p:cNvPr>
            <p:cNvSpPr/>
            <p:nvPr userDrawn="1"/>
          </p:nvSpPr>
          <p:spPr>
            <a:xfrm flipV="1">
              <a:off x="309165" y="2527257"/>
              <a:ext cx="9682388" cy="397358"/>
            </a:xfrm>
            <a:custGeom>
              <a:avLst/>
              <a:gdLst>
                <a:gd name="connsiteX0" fmla="*/ 0 w 9681568"/>
                <a:gd name="connsiteY0" fmla="*/ 396000 h 396000"/>
                <a:gd name="connsiteX1" fmla="*/ 9285568 w 9681568"/>
                <a:gd name="connsiteY1" fmla="*/ 396000 h 396000"/>
                <a:gd name="connsiteX2" fmla="*/ 9681568 w 9681568"/>
                <a:gd name="connsiteY2" fmla="*/ 0 h 396000"/>
                <a:gd name="connsiteX3" fmla="*/ 206973 w 9681568"/>
                <a:gd name="connsiteY3" fmla="*/ 0 h 396000"/>
                <a:gd name="connsiteX4" fmla="*/ 0 w 9681568"/>
                <a:gd name="connsiteY4" fmla="*/ 206973 h 39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81568" h="396000">
                  <a:moveTo>
                    <a:pt x="0" y="396000"/>
                  </a:moveTo>
                  <a:lnTo>
                    <a:pt x="9285568" y="396000"/>
                  </a:lnTo>
                  <a:lnTo>
                    <a:pt x="9681568" y="0"/>
                  </a:lnTo>
                  <a:lnTo>
                    <a:pt x="206973" y="0"/>
                  </a:lnTo>
                  <a:lnTo>
                    <a:pt x="0" y="2069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sz="1701" dirty="0"/>
            </a:p>
          </p:txBody>
        </p:sp>
        <p:cxnSp>
          <p:nvCxnSpPr>
            <p:cNvPr id="11" name="直線コネクタ 10">
              <a:extLst>
                <a:ext uri="{FF2B5EF4-FFF2-40B4-BE49-F238E27FC236}">
                  <a16:creationId xmlns:a16="http://schemas.microsoft.com/office/drawing/2014/main" id="{DD2D1282-6F99-4A95-9BDC-0048DD51F309}"/>
                </a:ext>
              </a:extLst>
            </p:cNvPr>
            <p:cNvCxnSpPr>
              <a:cxnSpLocks/>
            </p:cNvCxnSpPr>
            <p:nvPr userDrawn="1"/>
          </p:nvCxnSpPr>
          <p:spPr>
            <a:xfrm>
              <a:off x="218356" y="2620033"/>
              <a:ext cx="359813" cy="36059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02A3B294-5ACE-449A-B2EE-9AC0A8AC2506}"/>
                </a:ext>
              </a:extLst>
            </p:cNvPr>
            <p:cNvCxnSpPr>
              <a:cxnSpLocks/>
            </p:cNvCxnSpPr>
            <p:nvPr userDrawn="1"/>
          </p:nvCxnSpPr>
          <p:spPr>
            <a:xfrm>
              <a:off x="9247941" y="2187666"/>
              <a:ext cx="793301" cy="792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 name="コンテンツ プレースホルダー 18">
            <a:extLst>
              <a:ext uri="{FF2B5EF4-FFF2-40B4-BE49-F238E27FC236}">
                <a16:creationId xmlns:a16="http://schemas.microsoft.com/office/drawing/2014/main" id="{A29F1BF5-21A9-4C9F-A42D-6863A1A558CC}"/>
              </a:ext>
            </a:extLst>
          </p:cNvPr>
          <p:cNvSpPr>
            <a:spLocks noGrp="1"/>
          </p:cNvSpPr>
          <p:nvPr>
            <p:ph sz="quarter" idx="14"/>
          </p:nvPr>
        </p:nvSpPr>
        <p:spPr bwMode="white">
          <a:xfrm>
            <a:off x="353495" y="440503"/>
            <a:ext cx="10180703" cy="187227"/>
          </a:xfrm>
          <a:prstGeom prst="rect">
            <a:avLst/>
          </a:prstGeom>
        </p:spPr>
        <p:txBody>
          <a:bodyPr lIns="180000" tIns="36000" rIns="0" bIns="0" anchor="ctr"/>
          <a:lstStyle>
            <a:lvl1pPr marL="0" marR="0" indent="0" algn="l" defTabSz="706866" rtl="0" eaLnBrk="1" fontAlgn="auto" latinLnBrk="0" hangingPunct="1">
              <a:lnSpc>
                <a:spcPct val="90000"/>
              </a:lnSpc>
              <a:spcBef>
                <a:spcPts val="773"/>
              </a:spcBef>
              <a:spcAft>
                <a:spcPts val="0"/>
              </a:spcAft>
              <a:buClrTx/>
              <a:buSzTx/>
              <a:buFontTx/>
              <a:buNone/>
              <a:tabLst/>
              <a:defRPr sz="928" b="1">
                <a:solidFill>
                  <a:schemeClr val="bg1"/>
                </a:solidFill>
                <a:latin typeface="Meiryo UI" panose="020B0604030504040204" pitchFamily="50" charset="-128"/>
                <a:ea typeface="Meiryo UI" panose="020B0604030504040204" pitchFamily="50" charset="-128"/>
              </a:defRPr>
            </a:lvl1pPr>
            <a:lvl2pPr marL="353433" indent="0">
              <a:buFontTx/>
              <a:buNone/>
              <a:defRPr/>
            </a:lvl2pPr>
            <a:lvl3pPr marL="706866" indent="0">
              <a:buFontTx/>
              <a:buNone/>
              <a:defRPr/>
            </a:lvl3pPr>
            <a:lvl4pPr marL="1060299" indent="0">
              <a:buFontTx/>
              <a:buNone/>
              <a:defRPr/>
            </a:lvl4pPr>
            <a:lvl5pPr marL="1413730" indent="0">
              <a:buFontTx/>
              <a:buNone/>
              <a:defRPr/>
            </a:lvl5pPr>
          </a:lstStyle>
          <a:p>
            <a:pPr lvl="0"/>
            <a:r>
              <a:rPr lang="ja-JP" altLang="en-US"/>
              <a:t>マスター テキストの書式設定</a:t>
            </a:r>
          </a:p>
        </p:txBody>
      </p:sp>
      <p:sp>
        <p:nvSpPr>
          <p:cNvPr id="21" name="コンテンツ プレースホルダー 18">
            <a:extLst>
              <a:ext uri="{FF2B5EF4-FFF2-40B4-BE49-F238E27FC236}">
                <a16:creationId xmlns:a16="http://schemas.microsoft.com/office/drawing/2014/main" id="{D98872D5-07FB-4058-92B2-D941A324AEFB}"/>
              </a:ext>
            </a:extLst>
          </p:cNvPr>
          <p:cNvSpPr>
            <a:spLocks noGrp="1"/>
          </p:cNvSpPr>
          <p:nvPr>
            <p:ph sz="quarter" idx="15"/>
          </p:nvPr>
        </p:nvSpPr>
        <p:spPr bwMode="white">
          <a:xfrm>
            <a:off x="353495" y="204065"/>
            <a:ext cx="10180703" cy="203962"/>
          </a:xfrm>
          <a:prstGeom prst="rect">
            <a:avLst/>
          </a:prstGeom>
        </p:spPr>
        <p:txBody>
          <a:bodyPr lIns="72000" tIns="36000" rIns="0" bIns="0" anchor="ctr"/>
          <a:lstStyle>
            <a:lvl1pPr marL="0" indent="0" algn="l">
              <a:buFontTx/>
              <a:buNone/>
              <a:defRPr sz="928" b="1">
                <a:solidFill>
                  <a:schemeClr val="accent1"/>
                </a:solidFill>
                <a:latin typeface="Meiryo UI" panose="020B0604030504040204" pitchFamily="50" charset="-128"/>
                <a:ea typeface="Meiryo UI" panose="020B0604030504040204" pitchFamily="50" charset="-128"/>
              </a:defRPr>
            </a:lvl1pPr>
            <a:lvl2pPr marL="353433" indent="0">
              <a:buFontTx/>
              <a:buNone/>
              <a:defRPr/>
            </a:lvl2pPr>
            <a:lvl3pPr marL="706866" indent="0">
              <a:buFontTx/>
              <a:buNone/>
              <a:defRPr/>
            </a:lvl3pPr>
            <a:lvl4pPr marL="1060299" indent="0">
              <a:buFontTx/>
              <a:buNone/>
              <a:defRPr/>
            </a:lvl4pPr>
            <a:lvl5pPr marL="1413730" indent="0">
              <a:buFontTx/>
              <a:buNone/>
              <a:defRPr/>
            </a:lvl5pPr>
          </a:lstStyle>
          <a:p>
            <a:pPr lvl="0"/>
            <a:r>
              <a:rPr lang="ja-JP" altLang="en-US"/>
              <a:t>マスター テキストの書式設定</a:t>
            </a:r>
          </a:p>
        </p:txBody>
      </p:sp>
      <p:sp>
        <p:nvSpPr>
          <p:cNvPr id="22" name="タイトル 97">
            <a:extLst>
              <a:ext uri="{FF2B5EF4-FFF2-40B4-BE49-F238E27FC236}">
                <a16:creationId xmlns:a16="http://schemas.microsoft.com/office/drawing/2014/main" id="{00A61ED2-0EA3-4684-9979-E10DD2CC909F}"/>
              </a:ext>
            </a:extLst>
          </p:cNvPr>
          <p:cNvSpPr>
            <a:spLocks noGrp="1"/>
          </p:cNvSpPr>
          <p:nvPr>
            <p:ph type="title"/>
          </p:nvPr>
        </p:nvSpPr>
        <p:spPr>
          <a:xfrm>
            <a:off x="353494" y="648417"/>
            <a:ext cx="10186135" cy="359244"/>
          </a:xfrm>
          <a:prstGeom prst="rect">
            <a:avLst/>
          </a:prstGeom>
        </p:spPr>
        <p:txBody>
          <a:bodyPr lIns="252000" tIns="36000" rIns="0" bIns="0" anchor="ctr" anchorCtr="0"/>
          <a:lstStyle>
            <a:lvl1pPr>
              <a:defRPr sz="1701" b="1">
                <a:solidFill>
                  <a:schemeClr val="bg1"/>
                </a:solidFill>
                <a:latin typeface="Meiryo UI" panose="020B0604030504040204" pitchFamily="50" charset="-128"/>
                <a:ea typeface="Meiryo UI" panose="020B0604030504040204" pitchFamily="50" charset="-128"/>
              </a:defRPr>
            </a:lvl1pPr>
          </a:lstStyle>
          <a:p>
            <a:r>
              <a:rPr lang="ja-JP" altLang="en-US"/>
              <a:t>マスター タイトルの書式設定</a:t>
            </a:r>
            <a:endParaRPr lang="ja-JP" altLang="en-US" dirty="0"/>
          </a:p>
        </p:txBody>
      </p:sp>
      <p:pic>
        <p:nvPicPr>
          <p:cNvPr id="2" name="Picture 11" descr="ç°å¢ç">
            <a:extLst>
              <a:ext uri="{FF2B5EF4-FFF2-40B4-BE49-F238E27FC236}">
                <a16:creationId xmlns:a16="http://schemas.microsoft.com/office/drawing/2014/main" id="{0FED57A1-53AE-A4E1-BABB-94521FFB739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367826" y="146054"/>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046212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3_内容説明用スライド_タイトルのみ">
    <p:spTree>
      <p:nvGrpSpPr>
        <p:cNvPr id="1" name=""/>
        <p:cNvGrpSpPr/>
        <p:nvPr/>
      </p:nvGrpSpPr>
      <p:grpSpPr>
        <a:xfrm>
          <a:off x="0" y="0"/>
          <a:ext cx="0" cy="0"/>
          <a:chOff x="0" y="0"/>
          <a:chExt cx="0" cy="0"/>
        </a:xfrm>
      </p:grpSpPr>
      <p:grpSp>
        <p:nvGrpSpPr>
          <p:cNvPr id="3" name="グループ化 109"/>
          <p:cNvGrpSpPr>
            <a:grpSpLocks/>
          </p:cNvGrpSpPr>
          <p:nvPr userDrawn="1"/>
        </p:nvGrpSpPr>
        <p:grpSpPr bwMode="auto">
          <a:xfrm>
            <a:off x="244231" y="228600"/>
            <a:ext cx="11201400" cy="719138"/>
            <a:chOff x="213594" y="302433"/>
            <a:chExt cx="9822886" cy="792964"/>
          </a:xfrm>
        </p:grpSpPr>
        <p:sp>
          <p:nvSpPr>
            <p:cNvPr id="5" name="フリーフォーム: 図形 29">
              <a:extLst>
                <a:ext uri="{FF2B5EF4-FFF2-40B4-BE49-F238E27FC236}">
                  <a16:creationId xmlns:a16="http://schemas.microsoft.com/office/drawing/2014/main" id="{2E2E24A4-3B37-4043-BFA7-B097B261A74B}"/>
                </a:ext>
              </a:extLst>
            </p:cNvPr>
            <p:cNvSpPr/>
            <p:nvPr userDrawn="1"/>
          </p:nvSpPr>
          <p:spPr>
            <a:xfrm flipH="1" flipV="1">
              <a:off x="306117" y="389957"/>
              <a:ext cx="9680675" cy="649425"/>
            </a:xfrm>
            <a:custGeom>
              <a:avLst/>
              <a:gdLst>
                <a:gd name="connsiteX0" fmla="*/ 9613274 w 9680339"/>
                <a:gd name="connsiteY0" fmla="*/ 648000 h 648000"/>
                <a:gd name="connsiteX1" fmla="*/ 648000 w 9680339"/>
                <a:gd name="connsiteY1" fmla="*/ 648000 h 648000"/>
                <a:gd name="connsiteX2" fmla="*/ 0 w 9680339"/>
                <a:gd name="connsiteY2" fmla="*/ 0 h 648000"/>
                <a:gd name="connsiteX3" fmla="*/ 8817361 w 9680339"/>
                <a:gd name="connsiteY3" fmla="*/ 0 h 648000"/>
                <a:gd name="connsiteX4" fmla="*/ 9413208 w 9680339"/>
                <a:gd name="connsiteY4" fmla="*/ 0 h 648000"/>
                <a:gd name="connsiteX5" fmla="*/ 9469437 w 9680339"/>
                <a:gd name="connsiteY5" fmla="*/ 0 h 648000"/>
                <a:gd name="connsiteX6" fmla="*/ 9630899 w 9680339"/>
                <a:gd name="connsiteY6" fmla="*/ 162918 h 648000"/>
                <a:gd name="connsiteX7" fmla="*/ 9680339 w 9680339"/>
                <a:gd name="connsiteY7" fmla="*/ 200542 h 648000"/>
                <a:gd name="connsiteX8" fmla="*/ 9680339 w 9680339"/>
                <a:gd name="connsiteY8" fmla="*/ 598300 h 648000"/>
                <a:gd name="connsiteX9" fmla="*/ 9661565 w 9680339"/>
                <a:gd name="connsiteY9" fmla="*/ 632782 h 648000"/>
                <a:gd name="connsiteX10" fmla="*/ 9613274 w 9680339"/>
                <a:gd name="connsiteY10" fmla="*/ 64800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80339" h="648000">
                  <a:moveTo>
                    <a:pt x="9613274" y="648000"/>
                  </a:moveTo>
                  <a:lnTo>
                    <a:pt x="648000" y="648000"/>
                  </a:lnTo>
                  <a:lnTo>
                    <a:pt x="0" y="0"/>
                  </a:lnTo>
                  <a:lnTo>
                    <a:pt x="8817361" y="0"/>
                  </a:lnTo>
                  <a:lnTo>
                    <a:pt x="9413208" y="0"/>
                  </a:lnTo>
                  <a:lnTo>
                    <a:pt x="9469437" y="0"/>
                  </a:lnTo>
                  <a:lnTo>
                    <a:pt x="9630899" y="162918"/>
                  </a:lnTo>
                  <a:lnTo>
                    <a:pt x="9680339" y="200542"/>
                  </a:lnTo>
                  <a:lnTo>
                    <a:pt x="9680339" y="598300"/>
                  </a:lnTo>
                  <a:lnTo>
                    <a:pt x="9661565" y="632782"/>
                  </a:lnTo>
                  <a:cubicBezTo>
                    <a:pt x="9649206" y="642184"/>
                    <a:pt x="9632133" y="648000"/>
                    <a:pt x="9613274" y="64800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sz="1391"/>
            </a:p>
          </p:txBody>
        </p:sp>
        <p:cxnSp>
          <p:nvCxnSpPr>
            <p:cNvPr id="6" name="直線コネクタ 5">
              <a:extLst>
                <a:ext uri="{FF2B5EF4-FFF2-40B4-BE49-F238E27FC236}">
                  <a16:creationId xmlns:a16="http://schemas.microsoft.com/office/drawing/2014/main" id="{D3CD85D1-03BA-48DE-917C-C0364BBEB90D}"/>
                </a:ext>
              </a:extLst>
            </p:cNvPr>
            <p:cNvCxnSpPr>
              <a:cxnSpLocks/>
            </p:cNvCxnSpPr>
            <p:nvPr userDrawn="1"/>
          </p:nvCxnSpPr>
          <p:spPr>
            <a:xfrm>
              <a:off x="9243179" y="302433"/>
              <a:ext cx="793301" cy="792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F0692A14-C278-4BFD-8589-93D84C87BBEF}"/>
                </a:ext>
              </a:extLst>
            </p:cNvPr>
            <p:cNvCxnSpPr>
              <a:cxnSpLocks/>
            </p:cNvCxnSpPr>
            <p:nvPr userDrawn="1"/>
          </p:nvCxnSpPr>
          <p:spPr>
            <a:xfrm>
              <a:off x="213594" y="734800"/>
              <a:ext cx="359813" cy="36059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5" name="タイトル 97">
            <a:extLst>
              <a:ext uri="{FF2B5EF4-FFF2-40B4-BE49-F238E27FC236}">
                <a16:creationId xmlns:a16="http://schemas.microsoft.com/office/drawing/2014/main" id="{72170A6F-3936-4E64-8D54-81889E100275}"/>
              </a:ext>
            </a:extLst>
          </p:cNvPr>
          <p:cNvSpPr>
            <a:spLocks noGrp="1"/>
          </p:cNvSpPr>
          <p:nvPr>
            <p:ph type="title"/>
          </p:nvPr>
        </p:nvSpPr>
        <p:spPr>
          <a:xfrm>
            <a:off x="353495" y="293431"/>
            <a:ext cx="10180703" cy="587854"/>
          </a:xfrm>
          <a:prstGeom prst="rect">
            <a:avLst/>
          </a:prstGeom>
        </p:spPr>
        <p:txBody>
          <a:bodyPr lIns="252000" tIns="36000" rIns="0" bIns="0" anchor="ctr" anchorCtr="0"/>
          <a:lstStyle>
            <a:lvl1pPr>
              <a:defRPr sz="2165" b="1">
                <a:solidFill>
                  <a:schemeClr val="bg1"/>
                </a:solidFill>
                <a:latin typeface="Meiryo UI" panose="020B0604030504040204" pitchFamily="50" charset="-128"/>
                <a:ea typeface="Meiryo UI" panose="020B0604030504040204" pitchFamily="50" charset="-128"/>
              </a:defRPr>
            </a:lvl1pPr>
          </a:lstStyle>
          <a:p>
            <a:r>
              <a:rPr lang="ja-JP" altLang="en-US"/>
              <a:t>マスター タイトルの書式設定</a:t>
            </a:r>
            <a:endParaRPr lang="ja-JP" altLang="en-US" dirty="0"/>
          </a:p>
        </p:txBody>
      </p:sp>
      <p:pic>
        <p:nvPicPr>
          <p:cNvPr id="2" name="Picture 11" descr="ç°å¢ç">
            <a:extLst>
              <a:ext uri="{FF2B5EF4-FFF2-40B4-BE49-F238E27FC236}">
                <a16:creationId xmlns:a16="http://schemas.microsoft.com/office/drawing/2014/main" id="{A37E6EEF-37C3-D6F5-E66D-F3E77F2AC53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367826" y="146054"/>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491309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本文（タイトル1行）_リード2行">
    <p:spTree>
      <p:nvGrpSpPr>
        <p:cNvPr id="1" name=""/>
        <p:cNvGrpSpPr/>
        <p:nvPr/>
      </p:nvGrpSpPr>
      <p:grpSpPr>
        <a:xfrm>
          <a:off x="0" y="0"/>
          <a:ext cx="0" cy="0"/>
          <a:chOff x="0" y="0"/>
          <a:chExt cx="0" cy="0"/>
        </a:xfrm>
      </p:grpSpPr>
      <p:sp>
        <p:nvSpPr>
          <p:cNvPr id="4" name="正方形/長方形 3"/>
          <p:cNvSpPr/>
          <p:nvPr userDrawn="1"/>
        </p:nvSpPr>
        <p:spPr bwMode="auto">
          <a:xfrm>
            <a:off x="7816" y="549275"/>
            <a:ext cx="12184184" cy="71438"/>
          </a:xfrm>
          <a:prstGeom prst="rect">
            <a:avLst/>
          </a:prstGeom>
          <a:solidFill>
            <a:schemeClr val="accent1">
              <a:lumMod val="50000"/>
            </a:schemeClr>
          </a:solidFill>
          <a:ln w="9525" cap="flat" cmpd="sng" algn="ctr">
            <a:solidFill>
              <a:srgbClr val="0070C0"/>
            </a:solidFill>
            <a:prstDash val="solid"/>
            <a:round/>
            <a:headEnd type="none" w="med" len="med"/>
            <a:tailEnd type="none" w="med" len="med"/>
          </a:ln>
          <a:effectLst/>
        </p:spPr>
        <p:txBody>
          <a:bodyPr wrap="none" lIns="70787" tIns="36810" rIns="70787" bIns="36810" anchor="ctr"/>
          <a:lstStyle/>
          <a:p>
            <a:pPr algn="ctr" defTabSz="719268" eaLnBrk="1" hangingPunct="1">
              <a:defRPr/>
            </a:pPr>
            <a:endParaRPr kumimoji="1" lang="ja-JP" altLang="en-US" sz="1101">
              <a:latin typeface="Arial" charset="0"/>
              <a:ea typeface="HGPｺﾞｼｯｸM" pitchFamily="50" charset="-128"/>
            </a:endParaRPr>
          </a:p>
        </p:txBody>
      </p:sp>
      <p:sp>
        <p:nvSpPr>
          <p:cNvPr id="3" name="タイトル 1"/>
          <p:cNvSpPr>
            <a:spLocks noGrp="1"/>
          </p:cNvSpPr>
          <p:nvPr>
            <p:ph type="title"/>
          </p:nvPr>
        </p:nvSpPr>
        <p:spPr>
          <a:xfrm>
            <a:off x="3696" y="24346"/>
            <a:ext cx="9740709" cy="524339"/>
          </a:xfrm>
          <a:prstGeom prst="rect">
            <a:avLst/>
          </a:prstGeom>
        </p:spPr>
        <p:txBody>
          <a:bodyPr lIns="288000" tIns="0" rIns="288000" bIns="36000" anchor="b" anchorCtr="0"/>
          <a:lstStyle>
            <a:lvl1pPr algn="l">
              <a:defRPr sz="2386">
                <a:latin typeface="メイリオ" panose="020B0604030504040204" pitchFamily="50" charset="-128"/>
                <a:ea typeface="メイリオ" panose="020B0604030504040204" pitchFamily="50" charset="-128"/>
                <a:cs typeface="メイリオ" panose="020B0604030504040204" pitchFamily="50" charset="-128"/>
              </a:defRPr>
            </a:lvl1pPr>
          </a:lstStyle>
          <a:p>
            <a:r>
              <a:rPr lang="ja-JP" altLang="en-US" dirty="0"/>
              <a:t>マスター タイトルの書式設定</a:t>
            </a:r>
          </a:p>
        </p:txBody>
      </p:sp>
      <p:sp>
        <p:nvSpPr>
          <p:cNvPr id="5" name="テキスト プレースホルダー 5"/>
          <p:cNvSpPr>
            <a:spLocks noGrp="1"/>
          </p:cNvSpPr>
          <p:nvPr>
            <p:ph type="body" sz="quarter" idx="10"/>
          </p:nvPr>
        </p:nvSpPr>
        <p:spPr>
          <a:xfrm>
            <a:off x="16280" y="623752"/>
            <a:ext cx="12184616" cy="1152000"/>
          </a:xfrm>
          <a:prstGeom prst="rect">
            <a:avLst/>
          </a:prstGeom>
        </p:spPr>
        <p:style>
          <a:lnRef idx="1">
            <a:schemeClr val="accent1"/>
          </a:lnRef>
          <a:fillRef idx="2">
            <a:schemeClr val="accent1"/>
          </a:fillRef>
          <a:effectRef idx="1">
            <a:schemeClr val="accent1"/>
          </a:effectRef>
          <a:fontRef idx="none"/>
        </p:style>
        <p:txBody>
          <a:bodyPr lIns="288000" tIns="180000" rIns="288000" bIns="180000"/>
          <a:lstStyle>
            <a:lvl1pPr marL="254859" indent="-254859">
              <a:spcBef>
                <a:spcPts val="0"/>
              </a:spcBef>
              <a:spcAft>
                <a:spcPts val="472"/>
              </a:spcAft>
              <a:buClr>
                <a:schemeClr val="accent1"/>
              </a:buClr>
              <a:buSzPct val="80000"/>
              <a:buFont typeface="Wingdings" panose="05000000000000000000" pitchFamily="2" charset="2"/>
              <a:buChar char="l"/>
              <a:defRPr sz="1888"/>
            </a:lvl1pPr>
          </a:lstStyle>
          <a:p>
            <a:pPr lvl="0"/>
            <a:r>
              <a:rPr lang="ja-JP" altLang="en-US" dirty="0"/>
              <a:t>マスター テキストの書式設定</a:t>
            </a:r>
            <a:endParaRPr lang="en-US" altLang="ja-JP" dirty="0"/>
          </a:p>
        </p:txBody>
      </p:sp>
    </p:spTree>
    <p:extLst>
      <p:ext uri="{BB962C8B-B14F-4D97-AF65-F5344CB8AC3E}">
        <p14:creationId xmlns:p14="http://schemas.microsoft.com/office/powerpoint/2010/main" val="151803936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通常">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p:nvPr>
        </p:nvSpPr>
        <p:spPr bwMode="white">
          <a:xfrm>
            <a:off x="184647" y="257881"/>
            <a:ext cx="10591216" cy="587854"/>
          </a:xfrm>
          <a:prstGeom prst="rect">
            <a:avLst/>
          </a:prstGeom>
        </p:spPr>
        <p:txBody>
          <a:bodyPr lIns="252000" tIns="36000" rIns="0" bIns="0" anchor="ctr" anchorCtr="0"/>
          <a:lstStyle>
            <a:lvl1pPr algn="l">
              <a:defRPr sz="2041" b="1">
                <a:solidFill>
                  <a:schemeClr val="bg1"/>
                </a:solidFill>
                <a:latin typeface="Meiryo UI" panose="020B0604030504040204" pitchFamily="50" charset="-128"/>
                <a:ea typeface="Meiryo UI" panose="020B0604030504040204" pitchFamily="50" charset="-128"/>
              </a:defRPr>
            </a:lvl1pPr>
          </a:lstStyle>
          <a:p>
            <a:r>
              <a:rPr lang="ja-JP" altLang="en-US"/>
              <a:t>マスター タイトルの書式設定</a:t>
            </a:r>
            <a:endParaRPr lang="ja-JP" altLang="en-US" dirty="0"/>
          </a:p>
        </p:txBody>
      </p:sp>
      <p:sp>
        <p:nvSpPr>
          <p:cNvPr id="28" name="コンテンツ プレースホルダー 3">
            <a:extLst>
              <a:ext uri="{FF2B5EF4-FFF2-40B4-BE49-F238E27FC236}">
                <a16:creationId xmlns:a16="http://schemas.microsoft.com/office/drawing/2014/main" id="{217043BF-6B11-4540-B78A-D1AECDE4B04F}"/>
              </a:ext>
            </a:extLst>
          </p:cNvPr>
          <p:cNvSpPr>
            <a:spLocks noGrp="1"/>
          </p:cNvSpPr>
          <p:nvPr>
            <p:ph sz="quarter" idx="12"/>
          </p:nvPr>
        </p:nvSpPr>
        <p:spPr>
          <a:xfrm>
            <a:off x="184647" y="1007812"/>
            <a:ext cx="11822712" cy="551521"/>
          </a:xfrm>
          <a:prstGeom prst="rect">
            <a:avLst/>
          </a:prstGeom>
          <a:ln w="19050">
            <a:solidFill>
              <a:schemeClr val="tx2"/>
            </a:solidFill>
          </a:ln>
        </p:spPr>
        <p:txBody>
          <a:bodyPr wrap="square" lIns="180000" tIns="180000" rIns="180000" bIns="144000" anchor="t" anchorCtr="0">
            <a:spAutoFit/>
          </a:bodyPr>
          <a:lstStyle>
            <a:lvl1pPr marL="208235" indent="-208235" algn="l">
              <a:lnSpc>
                <a:spcPct val="100000"/>
              </a:lnSpc>
              <a:spcBef>
                <a:spcPts val="438"/>
              </a:spcBef>
              <a:spcAft>
                <a:spcPts val="0"/>
              </a:spcAft>
              <a:buFont typeface="Wingdings" panose="05000000000000000000" pitchFamily="2" charset="2"/>
              <a:buChar char="n"/>
              <a:defRPr sz="1458" b="0">
                <a:solidFill>
                  <a:schemeClr val="tx1"/>
                </a:solidFill>
                <a:latin typeface="Meiryo UI" panose="020B0604030504040204" pitchFamily="50" charset="-128"/>
                <a:ea typeface="Meiryo UI" panose="020B0604030504040204" pitchFamily="50" charset="-128"/>
              </a:defRPr>
            </a:lvl1pPr>
          </a:lstStyle>
          <a:p>
            <a:pPr lvl="0"/>
            <a:r>
              <a:rPr lang="ja-JP" altLang="en-US"/>
              <a:t>マスター テキストの書式設定</a:t>
            </a:r>
          </a:p>
        </p:txBody>
      </p:sp>
    </p:spTree>
    <p:extLst>
      <p:ext uri="{BB962C8B-B14F-4D97-AF65-F5344CB8AC3E}">
        <p14:creationId xmlns:p14="http://schemas.microsoft.com/office/powerpoint/2010/main" val="3680110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6" name="日付プレースホルダー 3">
            <a:extLst>
              <a:ext uri="{FF2B5EF4-FFF2-40B4-BE49-F238E27FC236}">
                <a16:creationId xmlns:a16="http://schemas.microsoft.com/office/drawing/2014/main" id="{9273367E-8578-6E3D-2860-54AEF0279990}"/>
              </a:ext>
            </a:extLst>
          </p:cNvPr>
          <p:cNvSpPr>
            <a:spLocks noGrp="1"/>
          </p:cNvSpPr>
          <p:nvPr>
            <p:ph type="dt" sz="half" idx="10"/>
          </p:nvPr>
        </p:nvSpPr>
        <p:spPr>
          <a:xfrm>
            <a:off x="838201" y="6356351"/>
            <a:ext cx="2743200" cy="365125"/>
          </a:xfrm>
          <a:prstGeom prst="rect">
            <a:avLst/>
          </a:prstGeom>
        </p:spPr>
        <p:txBody>
          <a:bodyPr/>
          <a:lstStyle>
            <a:lvl1pPr>
              <a:defRPr kumimoji="1"/>
            </a:lvl1pPr>
          </a:lstStyle>
          <a:p>
            <a:pPr>
              <a:defRPr/>
            </a:pPr>
            <a:endParaRPr lang="ja-JP" altLang="en-US"/>
          </a:p>
        </p:txBody>
      </p:sp>
      <p:sp>
        <p:nvSpPr>
          <p:cNvPr id="7" name="フッター プレースホルダー 4">
            <a:extLst>
              <a:ext uri="{FF2B5EF4-FFF2-40B4-BE49-F238E27FC236}">
                <a16:creationId xmlns:a16="http://schemas.microsoft.com/office/drawing/2014/main" id="{918C3931-43D1-B4BE-4EAA-237D868E90E3}"/>
              </a:ext>
            </a:extLst>
          </p:cNvPr>
          <p:cNvSpPr>
            <a:spLocks noGrp="1"/>
          </p:cNvSpPr>
          <p:nvPr>
            <p:ph type="ftr" sz="quarter" idx="11"/>
          </p:nvPr>
        </p:nvSpPr>
        <p:spPr>
          <a:xfrm>
            <a:off x="4038601" y="6356351"/>
            <a:ext cx="4114800" cy="365125"/>
          </a:xfrm>
          <a:prstGeom prst="rect">
            <a:avLst/>
          </a:prstGeom>
        </p:spPr>
        <p:txBody>
          <a:bodyPr/>
          <a:lstStyle>
            <a:lvl1pPr>
              <a:defRPr kumimoji="1"/>
            </a:lvl1pPr>
          </a:lstStyle>
          <a:p>
            <a:pPr>
              <a:defRPr/>
            </a:pPr>
            <a:endParaRPr lang="ja-JP" altLang="en-US"/>
          </a:p>
        </p:txBody>
      </p:sp>
    </p:spTree>
    <p:extLst>
      <p:ext uri="{BB962C8B-B14F-4D97-AF65-F5344CB8AC3E}">
        <p14:creationId xmlns:p14="http://schemas.microsoft.com/office/powerpoint/2010/main" val="364677039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3_標準スライド">
    <p:spTree>
      <p:nvGrpSpPr>
        <p:cNvPr id="1" name=""/>
        <p:cNvGrpSpPr/>
        <p:nvPr/>
      </p:nvGrpSpPr>
      <p:grpSpPr>
        <a:xfrm>
          <a:off x="0" y="0"/>
          <a:ext cx="0" cy="0"/>
          <a:chOff x="0" y="0"/>
          <a:chExt cx="0" cy="0"/>
        </a:xfrm>
      </p:grpSpPr>
      <p:sp>
        <p:nvSpPr>
          <p:cNvPr id="6" name="タイトル 1"/>
          <p:cNvSpPr>
            <a:spLocks noGrp="1"/>
          </p:cNvSpPr>
          <p:nvPr>
            <p:ph type="title"/>
          </p:nvPr>
        </p:nvSpPr>
        <p:spPr>
          <a:xfrm>
            <a:off x="246737" y="202874"/>
            <a:ext cx="11699080" cy="433196"/>
          </a:xfrm>
        </p:spPr>
        <p:txBody>
          <a:bodyPr wrap="square">
            <a:spAutoFit/>
          </a:bodyPr>
          <a:lstStyle>
            <a:lvl1pPr algn="l">
              <a:defRPr lang="ja-JP" altLang="en-US" sz="1888" b="1">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dirty="0"/>
              <a:t>マスター タイトルの書式設定</a:t>
            </a:r>
          </a:p>
        </p:txBody>
      </p:sp>
      <p:sp>
        <p:nvSpPr>
          <p:cNvPr id="9" name="テキスト プレースホルダー 9"/>
          <p:cNvSpPr>
            <a:spLocks noGrp="1"/>
          </p:cNvSpPr>
          <p:nvPr>
            <p:ph type="body" sz="quarter" idx="14"/>
          </p:nvPr>
        </p:nvSpPr>
        <p:spPr>
          <a:xfrm>
            <a:off x="247135" y="3104966"/>
            <a:ext cx="2286952" cy="284052"/>
          </a:xfrm>
          <a:noFill/>
        </p:spPr>
        <p:txBody>
          <a:bodyPr wrap="none" lIns="0" tIns="0" rIns="0" bIns="0">
            <a:spAutoFit/>
          </a:bodyPr>
          <a:lstStyle>
            <a:lvl1pPr marL="0" indent="0">
              <a:spcBef>
                <a:spcPts val="0"/>
              </a:spcBef>
              <a:spcAft>
                <a:spcPts val="0"/>
              </a:spcAft>
              <a:buNone/>
              <a:defRPr sz="1573">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テキストの書式設定</a:t>
            </a:r>
          </a:p>
        </p:txBody>
      </p:sp>
      <p:sp>
        <p:nvSpPr>
          <p:cNvPr id="10" name="テキスト プレースホルダー 9"/>
          <p:cNvSpPr>
            <a:spLocks noGrp="1"/>
          </p:cNvSpPr>
          <p:nvPr>
            <p:ph type="body" sz="quarter" idx="15"/>
          </p:nvPr>
        </p:nvSpPr>
        <p:spPr>
          <a:xfrm>
            <a:off x="246735" y="3769299"/>
            <a:ext cx="1592317" cy="198837"/>
          </a:xfrm>
          <a:noFill/>
        </p:spPr>
        <p:txBody>
          <a:bodyPr wrap="none" lIns="0" tIns="0" rIns="0" bIns="0">
            <a:spAutoFit/>
          </a:bodyPr>
          <a:lstStyle>
            <a:lvl1pPr marL="0" indent="0">
              <a:spcBef>
                <a:spcPts val="0"/>
              </a:spcBef>
              <a:spcAft>
                <a:spcPts val="0"/>
              </a:spcAft>
              <a:buNone/>
              <a:defRPr sz="1101">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テキストの書式設定</a:t>
            </a:r>
          </a:p>
        </p:txBody>
      </p:sp>
      <p:sp>
        <p:nvSpPr>
          <p:cNvPr id="11" name="テキスト プレースホルダー 9"/>
          <p:cNvSpPr>
            <a:spLocks noGrp="1"/>
          </p:cNvSpPr>
          <p:nvPr>
            <p:ph type="body" sz="quarter" idx="16"/>
          </p:nvPr>
        </p:nvSpPr>
        <p:spPr>
          <a:xfrm>
            <a:off x="246735" y="4365110"/>
            <a:ext cx="1361484" cy="149143"/>
          </a:xfrm>
          <a:noFill/>
        </p:spPr>
        <p:txBody>
          <a:bodyPr wrap="none" lIns="0" tIns="0" rIns="0" bIns="0">
            <a:spAutoFit/>
          </a:bodyPr>
          <a:lstStyle>
            <a:lvl1pPr marL="0" indent="0">
              <a:spcBef>
                <a:spcPts val="0"/>
              </a:spcBef>
              <a:spcAft>
                <a:spcPts val="0"/>
              </a:spcAft>
              <a:buNone/>
              <a:defRPr sz="825">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テキストの書式設定</a:t>
            </a:r>
          </a:p>
        </p:txBody>
      </p:sp>
      <p:sp>
        <p:nvSpPr>
          <p:cNvPr id="12" name="テキスト プレースホルダー 11"/>
          <p:cNvSpPr>
            <a:spLocks noGrp="1"/>
          </p:cNvSpPr>
          <p:nvPr>
            <p:ph type="body" sz="quarter" idx="17"/>
          </p:nvPr>
        </p:nvSpPr>
        <p:spPr>
          <a:xfrm>
            <a:off x="246186" y="764710"/>
            <a:ext cx="11699631" cy="502161"/>
          </a:xfrm>
          <a:solidFill>
            <a:srgbClr val="99D6EC"/>
          </a:solidFill>
          <a:ln>
            <a:noFill/>
          </a:ln>
        </p:spPr>
        <p:txBody>
          <a:bodyPr vert="horz" wrap="square" lIns="216000" tIns="108000" rIns="216000" bIns="108000" rtlCol="0" anchor="t" anchorCtr="0">
            <a:spAutoFit/>
          </a:bodyPr>
          <a:lstStyle>
            <a:lvl1pPr>
              <a:defRPr lang="ja-JP" altLang="en-US" sz="1573" dirty="0">
                <a:latin typeface="Meiryo UI" panose="020B0604030504040204" pitchFamily="50" charset="-128"/>
                <a:ea typeface="Meiryo UI" panose="020B0604030504040204" pitchFamily="50" charset="-128"/>
                <a:cs typeface="Meiryo UI" panose="020B0604030504040204" pitchFamily="50" charset="-128"/>
              </a:defRPr>
            </a:lvl1pPr>
          </a:lstStyle>
          <a:p>
            <a:pPr lvl="0"/>
            <a:r>
              <a:rPr lang="ja-JP" altLang="en-US"/>
              <a:t>マスター テキストの書式設定</a:t>
            </a:r>
          </a:p>
        </p:txBody>
      </p:sp>
    </p:spTree>
    <p:extLst>
      <p:ext uri="{BB962C8B-B14F-4D97-AF65-F5344CB8AC3E}">
        <p14:creationId xmlns:p14="http://schemas.microsoft.com/office/powerpoint/2010/main" val="12390366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1_memo">
    <p:spTree>
      <p:nvGrpSpPr>
        <p:cNvPr id="1" name=""/>
        <p:cNvGrpSpPr/>
        <p:nvPr/>
      </p:nvGrpSpPr>
      <p:grpSpPr>
        <a:xfrm>
          <a:off x="0" y="0"/>
          <a:ext cx="0" cy="0"/>
          <a:chOff x="0" y="0"/>
          <a:chExt cx="0" cy="0"/>
        </a:xfrm>
      </p:grpSpPr>
      <p:grpSp>
        <p:nvGrpSpPr>
          <p:cNvPr id="9" name="グループ化 8">
            <a:extLst>
              <a:ext uri="{FF2B5EF4-FFF2-40B4-BE49-F238E27FC236}">
                <a16:creationId xmlns:a16="http://schemas.microsoft.com/office/drawing/2014/main" id="{92871F65-6E37-40AF-BE1F-A19C7ABC1F51}"/>
              </a:ext>
            </a:extLst>
          </p:cNvPr>
          <p:cNvGrpSpPr/>
          <p:nvPr userDrawn="1"/>
        </p:nvGrpSpPr>
        <p:grpSpPr>
          <a:xfrm>
            <a:off x="243565" y="339770"/>
            <a:ext cx="11200291" cy="719364"/>
            <a:chOff x="213594" y="302433"/>
            <a:chExt cx="9822130" cy="792964"/>
          </a:xfrm>
        </p:grpSpPr>
        <p:sp>
          <p:nvSpPr>
            <p:cNvPr id="11" name="フリーフォーム: 図形 10">
              <a:extLst>
                <a:ext uri="{FF2B5EF4-FFF2-40B4-BE49-F238E27FC236}">
                  <a16:creationId xmlns:a16="http://schemas.microsoft.com/office/drawing/2014/main" id="{E2EA0249-C753-4781-9385-C555789D3F50}"/>
                </a:ext>
              </a:extLst>
            </p:cNvPr>
            <p:cNvSpPr/>
            <p:nvPr userDrawn="1"/>
          </p:nvSpPr>
          <p:spPr>
            <a:xfrm flipH="1" flipV="1">
              <a:off x="306464" y="390658"/>
              <a:ext cx="9680339" cy="648000"/>
            </a:xfrm>
            <a:custGeom>
              <a:avLst/>
              <a:gdLst>
                <a:gd name="connsiteX0" fmla="*/ 9613274 w 9680339"/>
                <a:gd name="connsiteY0" fmla="*/ 648000 h 648000"/>
                <a:gd name="connsiteX1" fmla="*/ 648000 w 9680339"/>
                <a:gd name="connsiteY1" fmla="*/ 648000 h 648000"/>
                <a:gd name="connsiteX2" fmla="*/ 0 w 9680339"/>
                <a:gd name="connsiteY2" fmla="*/ 0 h 648000"/>
                <a:gd name="connsiteX3" fmla="*/ 8817361 w 9680339"/>
                <a:gd name="connsiteY3" fmla="*/ 0 h 648000"/>
                <a:gd name="connsiteX4" fmla="*/ 9413208 w 9680339"/>
                <a:gd name="connsiteY4" fmla="*/ 0 h 648000"/>
                <a:gd name="connsiteX5" fmla="*/ 9469437 w 9680339"/>
                <a:gd name="connsiteY5" fmla="*/ 0 h 648000"/>
                <a:gd name="connsiteX6" fmla="*/ 9630899 w 9680339"/>
                <a:gd name="connsiteY6" fmla="*/ 162918 h 648000"/>
                <a:gd name="connsiteX7" fmla="*/ 9680339 w 9680339"/>
                <a:gd name="connsiteY7" fmla="*/ 200542 h 648000"/>
                <a:gd name="connsiteX8" fmla="*/ 9680339 w 9680339"/>
                <a:gd name="connsiteY8" fmla="*/ 598300 h 648000"/>
                <a:gd name="connsiteX9" fmla="*/ 9661565 w 9680339"/>
                <a:gd name="connsiteY9" fmla="*/ 632782 h 648000"/>
                <a:gd name="connsiteX10" fmla="*/ 9613274 w 9680339"/>
                <a:gd name="connsiteY10" fmla="*/ 64800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80339" h="648000">
                  <a:moveTo>
                    <a:pt x="9613274" y="648000"/>
                  </a:moveTo>
                  <a:lnTo>
                    <a:pt x="648000" y="648000"/>
                  </a:lnTo>
                  <a:lnTo>
                    <a:pt x="0" y="0"/>
                  </a:lnTo>
                  <a:lnTo>
                    <a:pt x="8817361" y="0"/>
                  </a:lnTo>
                  <a:lnTo>
                    <a:pt x="9413208" y="0"/>
                  </a:lnTo>
                  <a:lnTo>
                    <a:pt x="9469437" y="0"/>
                  </a:lnTo>
                  <a:lnTo>
                    <a:pt x="9630899" y="162918"/>
                  </a:lnTo>
                  <a:lnTo>
                    <a:pt x="9680339" y="200542"/>
                  </a:lnTo>
                  <a:lnTo>
                    <a:pt x="9680339" y="598300"/>
                  </a:lnTo>
                  <a:lnTo>
                    <a:pt x="9661565" y="632782"/>
                  </a:lnTo>
                  <a:cubicBezTo>
                    <a:pt x="9649206" y="642184"/>
                    <a:pt x="9632133" y="648000"/>
                    <a:pt x="9613274" y="64800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50"/>
            </a:p>
          </p:txBody>
        </p:sp>
        <p:cxnSp>
          <p:nvCxnSpPr>
            <p:cNvPr id="12" name="直線コネクタ 11">
              <a:extLst>
                <a:ext uri="{FF2B5EF4-FFF2-40B4-BE49-F238E27FC236}">
                  <a16:creationId xmlns:a16="http://schemas.microsoft.com/office/drawing/2014/main" id="{A030AA6E-9159-4029-BCFA-B09677085BC7}"/>
                </a:ext>
              </a:extLst>
            </p:cNvPr>
            <p:cNvCxnSpPr>
              <a:cxnSpLocks/>
            </p:cNvCxnSpPr>
            <p:nvPr userDrawn="1"/>
          </p:nvCxnSpPr>
          <p:spPr>
            <a:xfrm>
              <a:off x="9242760" y="302433"/>
              <a:ext cx="792964" cy="792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C62D5C11-5144-44BA-87EA-374CC222AB00}"/>
                </a:ext>
              </a:extLst>
            </p:cNvPr>
            <p:cNvCxnSpPr>
              <a:cxnSpLocks/>
            </p:cNvCxnSpPr>
            <p:nvPr userDrawn="1"/>
          </p:nvCxnSpPr>
          <p:spPr>
            <a:xfrm>
              <a:off x="213594" y="735397"/>
              <a:ext cx="360000" cy="3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タイトル 97">
            <a:extLst>
              <a:ext uri="{FF2B5EF4-FFF2-40B4-BE49-F238E27FC236}">
                <a16:creationId xmlns:a16="http://schemas.microsoft.com/office/drawing/2014/main" id="{FB6F7520-26CE-44AF-B5A6-D907A6D52CD6}"/>
              </a:ext>
            </a:extLst>
          </p:cNvPr>
          <p:cNvSpPr>
            <a:spLocks noGrp="1"/>
          </p:cNvSpPr>
          <p:nvPr>
            <p:ph type="title" hasCustomPrompt="1"/>
          </p:nvPr>
        </p:nvSpPr>
        <p:spPr>
          <a:xfrm>
            <a:off x="353495" y="419806"/>
            <a:ext cx="10180703" cy="587854"/>
          </a:xfrm>
          <a:prstGeom prst="rect">
            <a:avLst/>
          </a:prstGeom>
        </p:spPr>
        <p:txBody>
          <a:bodyPr lIns="252000" tIns="36000" rIns="0" bIns="0" anchor="ctr" anchorCtr="0"/>
          <a:lstStyle>
            <a:lvl1pPr>
              <a:defRPr sz="2258" b="1">
                <a:solidFill>
                  <a:schemeClr val="bg1"/>
                </a:solidFill>
                <a:latin typeface="Meiryo UI" panose="020B0604030504040204" pitchFamily="50" charset="-128"/>
                <a:ea typeface="Meiryo UI" panose="020B0604030504040204" pitchFamily="50" charset="-128"/>
              </a:defRPr>
            </a:lvl1pPr>
          </a:lstStyle>
          <a:p>
            <a:r>
              <a:rPr kumimoji="1" lang="ja-JP" altLang="en-US" dirty="0"/>
              <a:t>オブジェクト</a:t>
            </a:r>
          </a:p>
        </p:txBody>
      </p:sp>
      <p:sp>
        <p:nvSpPr>
          <p:cNvPr id="3" name="スライド番号プレースホルダ 5">
            <a:extLst>
              <a:ext uri="{FF2B5EF4-FFF2-40B4-BE49-F238E27FC236}">
                <a16:creationId xmlns:a16="http://schemas.microsoft.com/office/drawing/2014/main" id="{2DF628F9-2C69-106E-88FF-8EA751BB2111}"/>
              </a:ext>
            </a:extLst>
          </p:cNvPr>
          <p:cNvSpPr txBox="1">
            <a:spLocks/>
          </p:cNvSpPr>
          <p:nvPr userDrawn="1"/>
        </p:nvSpPr>
        <p:spPr>
          <a:xfrm>
            <a:off x="9494520" y="653923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fld id="{67875363-13B0-4433-B686-6B15C2B83F26}" type="slidenum">
              <a:rPr lang="ja-JP" altLang="en-US" smtClean="0">
                <a:solidFill>
                  <a:prstClr val="black">
                    <a:tint val="75000"/>
                  </a:prstClr>
                </a:solidFill>
                <a:latin typeface="Calibri" panose="020F0502020204030204"/>
                <a:ea typeface="游ゴシック" panose="020B0400000000000000" pitchFamily="50" charset="-128"/>
              </a:rPr>
              <a:pPr>
                <a:defRPr/>
              </a:pPr>
              <a:t>‹#›</a:t>
            </a:fld>
            <a:endParaRPr lang="ja-JP" altLang="en-US">
              <a:solidFill>
                <a:prstClr val="black">
                  <a:tint val="75000"/>
                </a:prstClr>
              </a:solidFill>
              <a:latin typeface="Calibri" panose="020F0502020204030204"/>
              <a:ea typeface="游ゴシック" panose="020B0400000000000000" pitchFamily="50" charset="-128"/>
            </a:endParaRPr>
          </a:p>
        </p:txBody>
      </p:sp>
      <p:pic>
        <p:nvPicPr>
          <p:cNvPr id="4" name="Picture 11" descr="ç°å¢ç">
            <a:extLst>
              <a:ext uri="{FF2B5EF4-FFF2-40B4-BE49-F238E27FC236}">
                <a16:creationId xmlns:a16="http://schemas.microsoft.com/office/drawing/2014/main" id="{B6ED676B-383E-03A9-36D4-E211E9EB964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258564" y="368333"/>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71407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表紙用スライド">
    <p:spTree>
      <p:nvGrpSpPr>
        <p:cNvPr id="1" name=""/>
        <p:cNvGrpSpPr/>
        <p:nvPr/>
      </p:nvGrpSpPr>
      <p:grpSpPr>
        <a:xfrm>
          <a:off x="0" y="0"/>
          <a:ext cx="0" cy="0"/>
          <a:chOff x="0" y="0"/>
          <a:chExt cx="0" cy="0"/>
        </a:xfrm>
      </p:grpSpPr>
      <p:grpSp>
        <p:nvGrpSpPr>
          <p:cNvPr id="19" name="グループ化 18">
            <a:extLst>
              <a:ext uri="{FF2B5EF4-FFF2-40B4-BE49-F238E27FC236}">
                <a16:creationId xmlns:a16="http://schemas.microsoft.com/office/drawing/2014/main" id="{03B286A9-2266-4CE1-9466-D6CBE3E2F9E9}"/>
              </a:ext>
            </a:extLst>
          </p:cNvPr>
          <p:cNvGrpSpPr/>
          <p:nvPr/>
        </p:nvGrpSpPr>
        <p:grpSpPr>
          <a:xfrm>
            <a:off x="1188680" y="2714141"/>
            <a:ext cx="9832671" cy="914439"/>
            <a:chOff x="1042416" y="2697480"/>
            <a:chExt cx="8622792" cy="1007999"/>
          </a:xfrm>
        </p:grpSpPr>
        <p:cxnSp>
          <p:nvCxnSpPr>
            <p:cNvPr id="27" name="直線コネクタ 26">
              <a:extLst>
                <a:ext uri="{FF2B5EF4-FFF2-40B4-BE49-F238E27FC236}">
                  <a16:creationId xmlns:a16="http://schemas.microsoft.com/office/drawing/2014/main" id="{D7273E06-E4BF-4FA0-B8A9-037E99E08097}"/>
                </a:ext>
              </a:extLst>
            </p:cNvPr>
            <p:cNvCxnSpPr/>
            <p:nvPr userDrawn="1"/>
          </p:nvCxnSpPr>
          <p:spPr>
            <a:xfrm>
              <a:off x="1042416" y="2697480"/>
              <a:ext cx="8622792" cy="0"/>
            </a:xfrm>
            <a:prstGeom prst="line">
              <a:avLst/>
            </a:prstGeom>
            <a:ln w="28575">
              <a:solidFill>
                <a:srgbClr val="009C89"/>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520339A2-8DDC-4906-B3FF-9803D368BD9E}"/>
                </a:ext>
              </a:extLst>
            </p:cNvPr>
            <p:cNvCxnSpPr/>
            <p:nvPr userDrawn="1"/>
          </p:nvCxnSpPr>
          <p:spPr>
            <a:xfrm>
              <a:off x="1042416" y="3705479"/>
              <a:ext cx="8622792" cy="0"/>
            </a:xfrm>
            <a:prstGeom prst="line">
              <a:avLst/>
            </a:prstGeom>
            <a:ln w="28575">
              <a:solidFill>
                <a:srgbClr val="009C89"/>
              </a:solidFill>
            </a:ln>
          </p:spPr>
          <p:style>
            <a:lnRef idx="1">
              <a:schemeClr val="accent1"/>
            </a:lnRef>
            <a:fillRef idx="0">
              <a:schemeClr val="accent1"/>
            </a:fillRef>
            <a:effectRef idx="0">
              <a:schemeClr val="accent1"/>
            </a:effectRef>
            <a:fontRef idx="minor">
              <a:schemeClr val="tx1"/>
            </a:fontRef>
          </p:style>
        </p:cxnSp>
      </p:grpSp>
      <p:pic>
        <p:nvPicPr>
          <p:cNvPr id="35" name="グラフィックス 34">
            <a:extLst>
              <a:ext uri="{FF2B5EF4-FFF2-40B4-BE49-F238E27FC236}">
                <a16:creationId xmlns:a16="http://schemas.microsoft.com/office/drawing/2014/main" id="{452D6182-A265-460C-9508-F33FFB7E22FA}"/>
              </a:ext>
            </a:extLst>
          </p:cNvPr>
          <p:cNvPicPr>
            <a:picLocks/>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414968" y="359096"/>
            <a:ext cx="11412240" cy="6139807"/>
          </a:xfrm>
          <a:prstGeom prst="rect">
            <a:avLst/>
          </a:prstGeom>
        </p:spPr>
      </p:pic>
      <p:sp>
        <p:nvSpPr>
          <p:cNvPr id="43" name="タイトル 1">
            <a:extLst>
              <a:ext uri="{FF2B5EF4-FFF2-40B4-BE49-F238E27FC236}">
                <a16:creationId xmlns:a16="http://schemas.microsoft.com/office/drawing/2014/main" id="{C6D186EF-7755-4DA0-8501-AEEDD28E106A}"/>
              </a:ext>
            </a:extLst>
          </p:cNvPr>
          <p:cNvSpPr>
            <a:spLocks noGrp="1"/>
          </p:cNvSpPr>
          <p:nvPr>
            <p:ph type="title"/>
          </p:nvPr>
        </p:nvSpPr>
        <p:spPr>
          <a:xfrm>
            <a:off x="1170650" y="2714140"/>
            <a:ext cx="9850702" cy="914439"/>
          </a:xfrm>
          <a:prstGeom prst="rect">
            <a:avLst/>
          </a:prstGeom>
        </p:spPr>
        <p:txBody>
          <a:bodyPr lIns="0" tIns="72000" rIns="0" bIns="0" anchor="ctr">
            <a:normAutofit/>
          </a:bodyPr>
          <a:lstStyle>
            <a:lvl1pPr algn="ctr">
              <a:defRPr sz="3079" b="1" i="0">
                <a:solidFill>
                  <a:schemeClr val="accent3"/>
                </a:solidFill>
                <a:latin typeface="Meiryo UI" panose="020B0604030504040204" pitchFamily="50" charset="-128"/>
                <a:ea typeface="Meiryo UI" panose="020B0604030504040204" pitchFamily="50" charset="-128"/>
              </a:defRPr>
            </a:lvl1pPr>
          </a:lstStyle>
          <a:p>
            <a:r>
              <a:rPr kumimoji="1" lang="ja-JP" altLang="en-US"/>
              <a:t>マスター タイトルの書式設定</a:t>
            </a:r>
            <a:endParaRPr kumimoji="1" lang="ja-JP" altLang="en-US" dirty="0"/>
          </a:p>
        </p:txBody>
      </p:sp>
      <p:sp>
        <p:nvSpPr>
          <p:cNvPr id="44" name="コンテンツ プレースホルダー 18">
            <a:extLst>
              <a:ext uri="{FF2B5EF4-FFF2-40B4-BE49-F238E27FC236}">
                <a16:creationId xmlns:a16="http://schemas.microsoft.com/office/drawing/2014/main" id="{34C4AC2D-06C1-480E-80A4-871401560116}"/>
              </a:ext>
            </a:extLst>
          </p:cNvPr>
          <p:cNvSpPr>
            <a:spLocks noGrp="1"/>
          </p:cNvSpPr>
          <p:nvPr>
            <p:ph sz="quarter" idx="14" hasCustomPrompt="1"/>
          </p:nvPr>
        </p:nvSpPr>
        <p:spPr>
          <a:xfrm>
            <a:off x="1171230" y="3763721"/>
            <a:ext cx="9849542" cy="391903"/>
          </a:xfrm>
          <a:prstGeom prst="rect">
            <a:avLst/>
          </a:prstGeom>
        </p:spPr>
        <p:txBody>
          <a:bodyPr anchor="ctr"/>
          <a:lstStyle>
            <a:lvl1pPr marL="0" indent="0" algn="ctr">
              <a:buFontTx/>
              <a:buNone/>
              <a:defRPr sz="1539" b="1">
                <a:solidFill>
                  <a:schemeClr val="accent3"/>
                </a:solidFill>
                <a:latin typeface="Meiryo UI" panose="020B0604030504040204" pitchFamily="50" charset="-128"/>
                <a:ea typeface="Meiryo UI" panose="020B0604030504040204" pitchFamily="50" charset="-128"/>
              </a:defRPr>
            </a:lvl1pPr>
            <a:lvl2pPr marL="391012" indent="0">
              <a:buFontTx/>
              <a:buNone/>
              <a:defRPr/>
            </a:lvl2pPr>
            <a:lvl3pPr marL="782023" indent="0">
              <a:buFontTx/>
              <a:buNone/>
              <a:defRPr/>
            </a:lvl3pPr>
            <a:lvl4pPr marL="1173036" indent="0">
              <a:buFontTx/>
              <a:buNone/>
              <a:defRPr/>
            </a:lvl4pPr>
            <a:lvl5pPr marL="1564047" indent="0">
              <a:buFontTx/>
              <a:buNone/>
              <a:defRPr/>
            </a:lvl5pPr>
          </a:lstStyle>
          <a:p>
            <a:pPr lvl="0"/>
            <a:r>
              <a:rPr kumimoji="1" lang="ja-JP" altLang="en-US" dirty="0"/>
              <a:t>サブタイトル</a:t>
            </a:r>
          </a:p>
        </p:txBody>
      </p:sp>
      <p:sp>
        <p:nvSpPr>
          <p:cNvPr id="45" name="コンテンツ プレースホルダー 18">
            <a:extLst>
              <a:ext uri="{FF2B5EF4-FFF2-40B4-BE49-F238E27FC236}">
                <a16:creationId xmlns:a16="http://schemas.microsoft.com/office/drawing/2014/main" id="{9B168461-40A6-49CF-897E-537C1E6C9C74}"/>
              </a:ext>
            </a:extLst>
          </p:cNvPr>
          <p:cNvSpPr>
            <a:spLocks noGrp="1"/>
          </p:cNvSpPr>
          <p:nvPr>
            <p:ph sz="quarter" idx="15" hasCustomPrompt="1"/>
          </p:nvPr>
        </p:nvSpPr>
        <p:spPr>
          <a:xfrm>
            <a:off x="4043438" y="4931488"/>
            <a:ext cx="4105122" cy="261269"/>
          </a:xfrm>
          <a:prstGeom prst="rect">
            <a:avLst/>
          </a:prstGeom>
        </p:spPr>
        <p:txBody>
          <a:bodyPr anchor="ctr"/>
          <a:lstStyle>
            <a:lvl1pPr marL="0" indent="0" algn="ctr">
              <a:buFontTx/>
              <a:buNone/>
              <a:defRPr sz="1369" b="0">
                <a:solidFill>
                  <a:schemeClr val="tx1"/>
                </a:solidFill>
                <a:latin typeface="Meiryo UI" panose="020B0604030504040204" pitchFamily="50" charset="-128"/>
                <a:ea typeface="Meiryo UI" panose="020B0604030504040204" pitchFamily="50" charset="-128"/>
              </a:defRPr>
            </a:lvl1pPr>
            <a:lvl2pPr marL="391012" indent="0">
              <a:buFontTx/>
              <a:buNone/>
              <a:defRPr/>
            </a:lvl2pPr>
            <a:lvl3pPr marL="782023" indent="0">
              <a:buFontTx/>
              <a:buNone/>
              <a:defRPr/>
            </a:lvl3pPr>
            <a:lvl4pPr marL="1173036" indent="0">
              <a:buFontTx/>
              <a:buNone/>
              <a:defRPr/>
            </a:lvl4pPr>
            <a:lvl5pPr marL="1564047" indent="0">
              <a:buFontTx/>
              <a:buNone/>
              <a:defRPr/>
            </a:lvl5pPr>
          </a:lstStyle>
          <a:p>
            <a:pPr lvl="0"/>
            <a:r>
              <a:rPr kumimoji="1" lang="en-US" altLang="ja-JP" dirty="0"/>
              <a:t>0000</a:t>
            </a:r>
            <a:r>
              <a:rPr kumimoji="1" lang="ja-JP" altLang="en-US" dirty="0"/>
              <a:t>年</a:t>
            </a:r>
            <a:r>
              <a:rPr kumimoji="1" lang="en-US" altLang="ja-JP" dirty="0"/>
              <a:t>00</a:t>
            </a:r>
            <a:r>
              <a:rPr kumimoji="1" lang="ja-JP" altLang="en-US" dirty="0"/>
              <a:t>月</a:t>
            </a:r>
            <a:r>
              <a:rPr kumimoji="1" lang="en-US" altLang="ja-JP" dirty="0"/>
              <a:t>00</a:t>
            </a:r>
            <a:r>
              <a:rPr kumimoji="1" lang="ja-JP" altLang="en-US" dirty="0"/>
              <a:t>日</a:t>
            </a:r>
          </a:p>
        </p:txBody>
      </p:sp>
      <p:sp>
        <p:nvSpPr>
          <p:cNvPr id="46" name="コンテンツ プレースホルダー 18">
            <a:extLst>
              <a:ext uri="{FF2B5EF4-FFF2-40B4-BE49-F238E27FC236}">
                <a16:creationId xmlns:a16="http://schemas.microsoft.com/office/drawing/2014/main" id="{33854C81-1780-4345-B97B-42F9EFB58BF4}"/>
              </a:ext>
            </a:extLst>
          </p:cNvPr>
          <p:cNvSpPr>
            <a:spLocks noGrp="1"/>
          </p:cNvSpPr>
          <p:nvPr>
            <p:ph sz="quarter" idx="16" hasCustomPrompt="1"/>
          </p:nvPr>
        </p:nvSpPr>
        <p:spPr>
          <a:xfrm>
            <a:off x="4043438" y="5192757"/>
            <a:ext cx="4105122" cy="261269"/>
          </a:xfrm>
          <a:prstGeom prst="rect">
            <a:avLst/>
          </a:prstGeom>
        </p:spPr>
        <p:txBody>
          <a:bodyPr anchor="ctr"/>
          <a:lstStyle>
            <a:lvl1pPr marL="0" indent="0" algn="ctr">
              <a:buFontTx/>
              <a:buNone/>
              <a:defRPr sz="1369" b="0">
                <a:solidFill>
                  <a:schemeClr val="tx1"/>
                </a:solidFill>
                <a:latin typeface="Meiryo UI" panose="020B0604030504040204" pitchFamily="50" charset="-128"/>
                <a:ea typeface="Meiryo UI" panose="020B0604030504040204" pitchFamily="50" charset="-128"/>
              </a:defRPr>
            </a:lvl1pPr>
            <a:lvl2pPr marL="391012" indent="0">
              <a:buFontTx/>
              <a:buNone/>
              <a:defRPr/>
            </a:lvl2pPr>
            <a:lvl3pPr marL="782023" indent="0">
              <a:buFontTx/>
              <a:buNone/>
              <a:defRPr/>
            </a:lvl3pPr>
            <a:lvl4pPr marL="1173036" indent="0">
              <a:buFontTx/>
              <a:buNone/>
              <a:defRPr/>
            </a:lvl4pPr>
            <a:lvl5pPr marL="1564047" indent="0">
              <a:buFontTx/>
              <a:buNone/>
              <a:defRPr/>
            </a:lvl5pPr>
          </a:lstStyle>
          <a:p>
            <a:pPr lvl="0"/>
            <a:r>
              <a:rPr kumimoji="1" lang="ja-JP" altLang="en-US" dirty="0"/>
              <a:t>所属　名前</a:t>
            </a:r>
          </a:p>
        </p:txBody>
      </p:sp>
    </p:spTree>
    <p:extLst>
      <p:ext uri="{BB962C8B-B14F-4D97-AF65-F5344CB8AC3E}">
        <p14:creationId xmlns:p14="http://schemas.microsoft.com/office/powerpoint/2010/main" val="374224626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中扉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CD5E3C-85B4-6A4F-AFFF-3B7429A123A9}"/>
              </a:ext>
            </a:extLst>
          </p:cNvPr>
          <p:cNvSpPr>
            <a:spLocks noGrp="1"/>
          </p:cNvSpPr>
          <p:nvPr>
            <p:ph type="title" hasCustomPrompt="1"/>
          </p:nvPr>
        </p:nvSpPr>
        <p:spPr>
          <a:xfrm>
            <a:off x="1170650" y="2714140"/>
            <a:ext cx="9850702" cy="1559335"/>
          </a:xfrm>
          <a:prstGeom prst="rect">
            <a:avLst/>
          </a:prstGeom>
        </p:spPr>
        <p:txBody>
          <a:bodyPr lIns="0" tIns="72000" rIns="0" bIns="0" anchor="ctr">
            <a:normAutofit/>
          </a:bodyPr>
          <a:lstStyle>
            <a:lvl1pPr algn="ctr">
              <a:defRPr sz="2994" b="1" i="0">
                <a:solidFill>
                  <a:schemeClr val="accent3"/>
                </a:solidFill>
                <a:latin typeface="Meiryo UI" panose="020B0604030504040204" pitchFamily="50" charset="-128"/>
                <a:ea typeface="Meiryo UI" panose="020B0604030504040204" pitchFamily="50" charset="-128"/>
              </a:defRPr>
            </a:lvl1pPr>
          </a:lstStyle>
          <a:p>
            <a:r>
              <a:rPr kumimoji="1" lang="ja-JP" altLang="en-US" dirty="0"/>
              <a:t>中扉タイトル</a:t>
            </a:r>
          </a:p>
        </p:txBody>
      </p:sp>
      <p:grpSp>
        <p:nvGrpSpPr>
          <p:cNvPr id="4" name="グループ化 3">
            <a:extLst>
              <a:ext uri="{FF2B5EF4-FFF2-40B4-BE49-F238E27FC236}">
                <a16:creationId xmlns:a16="http://schemas.microsoft.com/office/drawing/2014/main" id="{5B3F8DFA-CDA8-40BD-ACED-6F9E81700004}"/>
              </a:ext>
            </a:extLst>
          </p:cNvPr>
          <p:cNvGrpSpPr/>
          <p:nvPr/>
        </p:nvGrpSpPr>
        <p:grpSpPr>
          <a:xfrm>
            <a:off x="1188680" y="2714141"/>
            <a:ext cx="9832671" cy="1559333"/>
            <a:chOff x="1042416" y="2697480"/>
            <a:chExt cx="8622792" cy="1007999"/>
          </a:xfrm>
        </p:grpSpPr>
        <p:cxnSp>
          <p:nvCxnSpPr>
            <p:cNvPr id="8" name="直線コネクタ 7">
              <a:extLst>
                <a:ext uri="{FF2B5EF4-FFF2-40B4-BE49-F238E27FC236}">
                  <a16:creationId xmlns:a16="http://schemas.microsoft.com/office/drawing/2014/main" id="{22FE3A98-7A51-254B-8BF3-98D8E4E8D0D6}"/>
                </a:ext>
              </a:extLst>
            </p:cNvPr>
            <p:cNvCxnSpPr/>
            <p:nvPr userDrawn="1"/>
          </p:nvCxnSpPr>
          <p:spPr>
            <a:xfrm>
              <a:off x="1042416" y="2697480"/>
              <a:ext cx="8622792"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683E4E2F-4AE0-434C-AD84-E77E2754AB85}"/>
                </a:ext>
              </a:extLst>
            </p:cNvPr>
            <p:cNvCxnSpPr/>
            <p:nvPr userDrawn="1"/>
          </p:nvCxnSpPr>
          <p:spPr>
            <a:xfrm>
              <a:off x="1042416" y="3705479"/>
              <a:ext cx="8622792"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pSp>
      <p:pic>
        <p:nvPicPr>
          <p:cNvPr id="7" name="グラフィックス 6">
            <a:extLst>
              <a:ext uri="{FF2B5EF4-FFF2-40B4-BE49-F238E27FC236}">
                <a16:creationId xmlns:a16="http://schemas.microsoft.com/office/drawing/2014/main" id="{B4DE806F-1CEB-4ED4-98D4-3C4022E72921}"/>
              </a:ext>
            </a:extLst>
          </p:cNvPr>
          <p:cNvPicPr>
            <a:picLocks/>
          </p:cNvPicPr>
          <p:nvPr/>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414968" y="359096"/>
            <a:ext cx="11412240" cy="6139807"/>
          </a:xfrm>
          <a:prstGeom prst="rect">
            <a:avLst/>
          </a:prstGeom>
        </p:spPr>
      </p:pic>
    </p:spTree>
    <p:extLst>
      <p:ext uri="{BB962C8B-B14F-4D97-AF65-F5344CB8AC3E}">
        <p14:creationId xmlns:p14="http://schemas.microsoft.com/office/powerpoint/2010/main" val="21279983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内容説明用スライド_タイトルのみ">
    <p:spTree>
      <p:nvGrpSpPr>
        <p:cNvPr id="1" name=""/>
        <p:cNvGrpSpPr/>
        <p:nvPr/>
      </p:nvGrpSpPr>
      <p:grpSpPr>
        <a:xfrm>
          <a:off x="0" y="0"/>
          <a:ext cx="0" cy="0"/>
          <a:chOff x="0" y="0"/>
          <a:chExt cx="0" cy="0"/>
        </a:xfrm>
      </p:grpSpPr>
      <p:pic>
        <p:nvPicPr>
          <p:cNvPr id="4" name="グラフィックス 3">
            <a:extLst>
              <a:ext uri="{FF2B5EF4-FFF2-40B4-BE49-F238E27FC236}">
                <a16:creationId xmlns:a16="http://schemas.microsoft.com/office/drawing/2014/main" id="{DFC3FEA0-0269-A340-8AC0-2EE9382B6D7F}"/>
              </a:ext>
            </a:extLst>
          </p:cNvPr>
          <p:cNvPicPr>
            <a:picLocks noChangeAspect="1"/>
          </p:cNvPicPr>
          <p:nvPr/>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99086" y="161681"/>
            <a:ext cx="10723702" cy="461266"/>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p:nvCxnSpPr>
        <p:spPr>
          <a:xfrm>
            <a:off x="307689" y="339581"/>
            <a:ext cx="442148" cy="3526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p:nvCxnSpPr>
        <p:spPr>
          <a:xfrm>
            <a:off x="10433914" y="69908"/>
            <a:ext cx="780272" cy="6237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399087" y="161679"/>
            <a:ext cx="10592964" cy="457526"/>
          </a:xfrm>
          <a:prstGeom prst="rect">
            <a:avLst/>
          </a:prstGeom>
        </p:spPr>
        <p:txBody>
          <a:bodyPr lIns="252000" tIns="36000" rIns="0" bIns="0" anchor="ctr">
            <a:normAutofit/>
          </a:bodyPr>
          <a:lstStyle>
            <a:lvl1pPr marL="0" indent="0" algn="ctr">
              <a:buNone/>
              <a:defRPr sz="2800" b="1" i="0">
                <a:solidFill>
                  <a:schemeClr val="bg1"/>
                </a:solidFill>
                <a:latin typeface="Meiryo UI" panose="020B0604030504040204" pitchFamily="50" charset="-128"/>
                <a:ea typeface="Meiryo UI" panose="020B0604030504040204" pitchFamily="50" charset="-128"/>
              </a:defRPr>
            </a:lvl1pPr>
          </a:lstStyle>
          <a:p>
            <a:r>
              <a:rPr kumimoji="1" lang="ja-JP" altLang="en-US" dirty="0"/>
              <a:t>タイトルタイトル</a:t>
            </a:r>
          </a:p>
        </p:txBody>
      </p:sp>
      <p:pic>
        <p:nvPicPr>
          <p:cNvPr id="3" name="Picture 11" descr="ç°å¢ç">
            <a:extLst>
              <a:ext uri="{FF2B5EF4-FFF2-40B4-BE49-F238E27FC236}">
                <a16:creationId xmlns:a16="http://schemas.microsoft.com/office/drawing/2014/main" id="{789D73FD-AEAF-DC6B-777F-CCE8A15250B8}"/>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1367826" y="146054"/>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426076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endParaRPr kumimoji="1" lang="ja-JP" altLang="en-US" dirty="0"/>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endParaRPr kumimoji="1" lang="ja-JP" altLang="en-US" dirty="0"/>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
        <p:nvSpPr>
          <p:cNvPr id="7" name="Slide Number Placeholder 5">
            <a:extLst>
              <a:ext uri="{FF2B5EF4-FFF2-40B4-BE49-F238E27FC236}">
                <a16:creationId xmlns:a16="http://schemas.microsoft.com/office/drawing/2014/main" id="{5D82782E-55E2-7E4E-41A5-A1A1B015BD70}"/>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81B0E43-CE30-4047-A16E-F217CB456ACA}" type="slidenum">
              <a:rPr kumimoji="1" lang="ja-JP" altLang="en-US" smtClean="0">
                <a:solidFill>
                  <a:prstClr val="black">
                    <a:tint val="75000"/>
                  </a:prstClr>
                </a:solidFill>
                <a:latin typeface="Calibri" panose="020F0502020204030204"/>
                <a:ea typeface="游ゴシック" panose="020B0400000000000000" pitchFamily="50" charset="-128"/>
              </a:rPr>
              <a:pPr/>
              <a:t>‹#›</a:t>
            </a:fld>
            <a:endParaRPr kumimoji="1" lang="ja-JP" altLang="en-US">
              <a:solidFill>
                <a:prstClr val="black">
                  <a:tint val="75000"/>
                </a:prstClr>
              </a:solidFill>
              <a:latin typeface="Calibri" panose="020F0502020204030204"/>
              <a:ea typeface="游ゴシック" panose="020B0400000000000000" pitchFamily="50" charset="-128"/>
            </a:endParaRPr>
          </a:p>
        </p:txBody>
      </p:sp>
    </p:spTree>
    <p:extLst>
      <p:ext uri="{BB962C8B-B14F-4D97-AF65-F5344CB8AC3E}">
        <p14:creationId xmlns:p14="http://schemas.microsoft.com/office/powerpoint/2010/main" val="217419340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cSld name="memo">
    <p:spTree>
      <p:nvGrpSpPr>
        <p:cNvPr id="1" name=""/>
        <p:cNvGrpSpPr/>
        <p:nvPr/>
      </p:nvGrpSpPr>
      <p:grpSpPr>
        <a:xfrm>
          <a:off x="0" y="0"/>
          <a:ext cx="0" cy="0"/>
          <a:chOff x="0" y="0"/>
          <a:chExt cx="0" cy="0"/>
        </a:xfrm>
      </p:grpSpPr>
      <p:pic>
        <p:nvPicPr>
          <p:cNvPr id="4" name="グラフィックス 3">
            <a:extLst>
              <a:ext uri="{FF2B5EF4-FFF2-40B4-BE49-F238E27FC236}">
                <a16:creationId xmlns:a16="http://schemas.microsoft.com/office/drawing/2014/main" id="{1502EA9F-95B4-44FE-B53D-6EC820F8BC83}"/>
              </a:ext>
            </a:extLst>
          </p:cNvPr>
          <p:cNvPicPr>
            <a:picLocks noChangeAspect="1"/>
          </p:cNvPicPr>
          <p:nvPr/>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99086" y="354181"/>
            <a:ext cx="10723702" cy="461266"/>
          </a:xfrm>
          <a:prstGeom prst="rect">
            <a:avLst/>
          </a:prstGeom>
        </p:spPr>
      </p:pic>
      <p:cxnSp>
        <p:nvCxnSpPr>
          <p:cNvPr id="5" name="直線コネクタ 4">
            <a:extLst>
              <a:ext uri="{FF2B5EF4-FFF2-40B4-BE49-F238E27FC236}">
                <a16:creationId xmlns:a16="http://schemas.microsoft.com/office/drawing/2014/main" id="{9CACF854-5974-4CCB-84CB-CD967508E4ED}"/>
              </a:ext>
            </a:extLst>
          </p:cNvPr>
          <p:cNvCxnSpPr>
            <a:cxnSpLocks/>
          </p:cNvCxnSpPr>
          <p:nvPr/>
        </p:nvCxnSpPr>
        <p:spPr>
          <a:xfrm>
            <a:off x="307689" y="532081"/>
            <a:ext cx="442148" cy="3526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FC1DDA9C-906A-4E03-A245-0B12537A6181}"/>
              </a:ext>
            </a:extLst>
          </p:cNvPr>
          <p:cNvCxnSpPr>
            <a:cxnSpLocks/>
          </p:cNvCxnSpPr>
          <p:nvPr/>
        </p:nvCxnSpPr>
        <p:spPr>
          <a:xfrm>
            <a:off x="10433914" y="262408"/>
            <a:ext cx="780272" cy="6237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コンテンツ プレースホルダー 13">
            <a:extLst>
              <a:ext uri="{FF2B5EF4-FFF2-40B4-BE49-F238E27FC236}">
                <a16:creationId xmlns:a16="http://schemas.microsoft.com/office/drawing/2014/main" id="{2688534A-F49B-4675-93BF-3D27CD8C34B4}"/>
              </a:ext>
            </a:extLst>
          </p:cNvPr>
          <p:cNvSpPr>
            <a:spLocks noGrp="1"/>
          </p:cNvSpPr>
          <p:nvPr>
            <p:ph sz="quarter" idx="11" hasCustomPrompt="1"/>
          </p:nvPr>
        </p:nvSpPr>
        <p:spPr bwMode="white">
          <a:xfrm>
            <a:off x="399087" y="354179"/>
            <a:ext cx="8794987" cy="457526"/>
          </a:xfrm>
          <a:prstGeom prst="rect">
            <a:avLst/>
          </a:prstGeom>
        </p:spPr>
        <p:txBody>
          <a:bodyPr lIns="252000" tIns="36000" rIns="0" bIns="0" anchor="ctr">
            <a:normAutofit/>
          </a:bodyPr>
          <a:lstStyle>
            <a:lvl1pPr marL="0" indent="0">
              <a:buNone/>
              <a:defRPr sz="1881" b="1" i="0">
                <a:solidFill>
                  <a:schemeClr val="bg1"/>
                </a:solidFill>
                <a:latin typeface="Meiryo UI" panose="020B0604030504040204" pitchFamily="50" charset="-128"/>
                <a:ea typeface="Meiryo UI" panose="020B0604030504040204" pitchFamily="50" charset="-128"/>
              </a:defRPr>
            </a:lvl1pPr>
          </a:lstStyle>
          <a:p>
            <a:r>
              <a:rPr kumimoji="1" lang="en-US" altLang="ja-JP" dirty="0"/>
              <a:t>memo</a:t>
            </a:r>
            <a:endParaRPr kumimoji="1" lang="ja-JP" altLang="en-US" dirty="0"/>
          </a:p>
        </p:txBody>
      </p:sp>
    </p:spTree>
    <p:extLst>
      <p:ext uri="{BB962C8B-B14F-4D97-AF65-F5344CB8AC3E}">
        <p14:creationId xmlns:p14="http://schemas.microsoft.com/office/powerpoint/2010/main" val="159293650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目次用スライド">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1282844" y="0"/>
            <a:ext cx="734171" cy="598234"/>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399089" y="221119"/>
            <a:ext cx="10919625" cy="461266"/>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307691" y="399019"/>
            <a:ext cx="442148" cy="352637"/>
          </a:xfrm>
          <a:prstGeom prst="line">
            <a:avLst/>
          </a:prstGeom>
          <a:ln w="1270">
            <a:solidFill>
              <a:srgbClr val="009C89"/>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10629839" y="129346"/>
            <a:ext cx="780272" cy="623779"/>
          </a:xfrm>
          <a:prstGeom prst="line">
            <a:avLst/>
          </a:prstGeom>
          <a:ln w="1270">
            <a:solidFill>
              <a:srgbClr val="009C89"/>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011B3ED6-BEF5-2A6D-4911-1F6B27EBECC8}"/>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81B0E43-CE30-4047-A16E-F217CB456ACA}" type="slidenum">
              <a:rPr kumimoji="1" lang="ja-JP" altLang="en-US" smtClean="0">
                <a:solidFill>
                  <a:prstClr val="black">
                    <a:tint val="75000"/>
                  </a:prstClr>
                </a:solidFill>
                <a:latin typeface="Calibri" panose="020F0502020204030204"/>
                <a:ea typeface="游ゴシック" panose="020B0400000000000000" pitchFamily="50" charset="-128"/>
              </a:rPr>
              <a:pPr/>
              <a:t>‹#›</a:t>
            </a:fld>
            <a:endParaRPr kumimoji="1" lang="ja-JP" altLang="en-US">
              <a:solidFill>
                <a:prstClr val="black">
                  <a:tint val="75000"/>
                </a:prstClr>
              </a:solidFill>
              <a:latin typeface="Calibri" panose="020F0502020204030204"/>
              <a:ea typeface="游ゴシック" panose="020B0400000000000000" pitchFamily="50" charset="-128"/>
            </a:endParaRPr>
          </a:p>
        </p:txBody>
      </p:sp>
    </p:spTree>
    <p:extLst>
      <p:ext uri="{BB962C8B-B14F-4D97-AF65-F5344CB8AC3E}">
        <p14:creationId xmlns:p14="http://schemas.microsoft.com/office/powerpoint/2010/main" val="268392106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通常">
    <p:spTree>
      <p:nvGrpSpPr>
        <p:cNvPr id="1" name=""/>
        <p:cNvGrpSpPr/>
        <p:nvPr/>
      </p:nvGrpSpPr>
      <p:grpSpPr>
        <a:xfrm>
          <a:off x="0" y="0"/>
          <a:ext cx="0" cy="0"/>
          <a:chOff x="0" y="0"/>
          <a:chExt cx="0" cy="0"/>
        </a:xfrm>
      </p:grpSpPr>
      <p:grpSp>
        <p:nvGrpSpPr>
          <p:cNvPr id="17" name="グループ化 16">
            <a:extLst>
              <a:ext uri="{FF2B5EF4-FFF2-40B4-BE49-F238E27FC236}">
                <a16:creationId xmlns:a16="http://schemas.microsoft.com/office/drawing/2014/main" id="{21B3D6F4-8AFC-4658-8C33-216341416F5D}"/>
              </a:ext>
            </a:extLst>
          </p:cNvPr>
          <p:cNvGrpSpPr/>
          <p:nvPr userDrawn="1"/>
        </p:nvGrpSpPr>
        <p:grpSpPr>
          <a:xfrm>
            <a:off x="101530" y="196674"/>
            <a:ext cx="11436853" cy="721514"/>
            <a:chOff x="111919" y="216797"/>
            <a:chExt cx="12607344" cy="795336"/>
          </a:xfrm>
        </p:grpSpPr>
        <p:sp>
          <p:nvSpPr>
            <p:cNvPr id="19" name="フリーフォーム: 図形 18">
              <a:extLst>
                <a:ext uri="{FF2B5EF4-FFF2-40B4-BE49-F238E27FC236}">
                  <a16:creationId xmlns:a16="http://schemas.microsoft.com/office/drawing/2014/main" id="{52450B31-5185-44CE-BB6D-826C10585073}"/>
                </a:ext>
              </a:extLst>
            </p:cNvPr>
            <p:cNvSpPr>
              <a:spLocks/>
            </p:cNvSpPr>
            <p:nvPr userDrawn="1"/>
          </p:nvSpPr>
          <p:spPr bwMode="auto">
            <a:xfrm>
              <a:off x="166688" y="284266"/>
              <a:ext cx="12485150" cy="648000"/>
            </a:xfrm>
            <a:custGeom>
              <a:avLst/>
              <a:gdLst>
                <a:gd name="connsiteX0" fmla="*/ 66003 w 12485150"/>
                <a:gd name="connsiteY0" fmla="*/ 0 h 648000"/>
                <a:gd name="connsiteX1" fmla="*/ 7688855 w 12485150"/>
                <a:gd name="connsiteY1" fmla="*/ 0 h 648000"/>
                <a:gd name="connsiteX2" fmla="*/ 9059291 w 12485150"/>
                <a:gd name="connsiteY2" fmla="*/ 0 h 648000"/>
                <a:gd name="connsiteX3" fmla="*/ 9317322 w 12485150"/>
                <a:gd name="connsiteY3" fmla="*/ 0 h 648000"/>
                <a:gd name="connsiteX4" fmla="*/ 11829223 w 12485150"/>
                <a:gd name="connsiteY4" fmla="*/ 0 h 648000"/>
                <a:gd name="connsiteX5" fmla="*/ 12485150 w 12485150"/>
                <a:gd name="connsiteY5" fmla="*/ 648000 h 648000"/>
                <a:gd name="connsiteX6" fmla="*/ 9960844 w 12485150"/>
                <a:gd name="connsiteY6" fmla="*/ 648000 h 648000"/>
                <a:gd name="connsiteX7" fmla="*/ 9563187 w 12485150"/>
                <a:gd name="connsiteY7" fmla="*/ 648000 h 648000"/>
                <a:gd name="connsiteX8" fmla="*/ 9059291 w 12485150"/>
                <a:gd name="connsiteY8" fmla="*/ 648000 h 648000"/>
                <a:gd name="connsiteX9" fmla="*/ 8939871 w 12485150"/>
                <a:gd name="connsiteY9" fmla="*/ 648000 h 648000"/>
                <a:gd name="connsiteX10" fmla="*/ 852530 w 12485150"/>
                <a:gd name="connsiteY10" fmla="*/ 648000 h 648000"/>
                <a:gd name="connsiteX11" fmla="*/ 264009 w 12485150"/>
                <a:gd name="connsiteY11" fmla="*/ 648000 h 648000"/>
                <a:gd name="connsiteX12" fmla="*/ 209007 w 12485150"/>
                <a:gd name="connsiteY12" fmla="*/ 648000 h 648000"/>
                <a:gd name="connsiteX13" fmla="*/ 0 w 12485150"/>
                <a:gd name="connsiteY13" fmla="*/ 450305 h 648000"/>
                <a:gd name="connsiteX14" fmla="*/ 0 w 12485150"/>
                <a:gd name="connsiteY14" fmla="*/ 49424 h 648000"/>
                <a:gd name="connsiteX15" fmla="*/ 16501 w 12485150"/>
                <a:gd name="connsiteY15" fmla="*/ 16475 h 648000"/>
                <a:gd name="connsiteX16" fmla="*/ 66003 w 12485150"/>
                <a:gd name="connsiteY16" fmla="*/ 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485150" h="648000">
                  <a:moveTo>
                    <a:pt x="66003" y="0"/>
                  </a:moveTo>
                  <a:cubicBezTo>
                    <a:pt x="66003" y="0"/>
                    <a:pt x="66003" y="0"/>
                    <a:pt x="7688855" y="0"/>
                  </a:cubicBezTo>
                  <a:lnTo>
                    <a:pt x="9059291" y="0"/>
                  </a:lnTo>
                  <a:lnTo>
                    <a:pt x="9317322" y="0"/>
                  </a:lnTo>
                  <a:lnTo>
                    <a:pt x="11829223" y="0"/>
                  </a:lnTo>
                  <a:lnTo>
                    <a:pt x="12485150" y="648000"/>
                  </a:lnTo>
                  <a:lnTo>
                    <a:pt x="9960844" y="648000"/>
                  </a:lnTo>
                  <a:cubicBezTo>
                    <a:pt x="9960844" y="648000"/>
                    <a:pt x="10004931" y="648000"/>
                    <a:pt x="9563187" y="648000"/>
                  </a:cubicBezTo>
                  <a:lnTo>
                    <a:pt x="9059291" y="648000"/>
                  </a:lnTo>
                  <a:lnTo>
                    <a:pt x="8939871" y="648000"/>
                  </a:lnTo>
                  <a:cubicBezTo>
                    <a:pt x="7840521" y="648000"/>
                    <a:pt x="5563443" y="648000"/>
                    <a:pt x="852530" y="648000"/>
                  </a:cubicBezTo>
                  <a:cubicBezTo>
                    <a:pt x="852530" y="648000"/>
                    <a:pt x="852530" y="648000"/>
                    <a:pt x="264009" y="648000"/>
                  </a:cubicBezTo>
                  <a:cubicBezTo>
                    <a:pt x="264009" y="648000"/>
                    <a:pt x="264009" y="648000"/>
                    <a:pt x="209007" y="648000"/>
                  </a:cubicBezTo>
                  <a:cubicBezTo>
                    <a:pt x="209007" y="648000"/>
                    <a:pt x="209007" y="648000"/>
                    <a:pt x="0" y="450305"/>
                  </a:cubicBezTo>
                  <a:cubicBezTo>
                    <a:pt x="0" y="450305"/>
                    <a:pt x="0" y="450305"/>
                    <a:pt x="0" y="49424"/>
                  </a:cubicBezTo>
                  <a:cubicBezTo>
                    <a:pt x="0" y="49424"/>
                    <a:pt x="0" y="49424"/>
                    <a:pt x="16501" y="16475"/>
                  </a:cubicBezTo>
                  <a:cubicBezTo>
                    <a:pt x="27501" y="10983"/>
                    <a:pt x="44002" y="0"/>
                    <a:pt x="66003" y="0"/>
                  </a:cubicBezTo>
                  <a:close/>
                </a:path>
              </a:pathLst>
            </a:custGeom>
            <a:solidFill>
              <a:srgbClr val="009C89"/>
            </a:solidFill>
            <a:ln>
              <a:noFill/>
            </a:ln>
          </p:spPr>
          <p:txBody>
            <a:bodyPr vert="horz" wrap="square" lIns="0" tIns="0" rIns="0" bIns="0" numCol="1" anchor="t" anchorCtr="0" compatLnSpc="1">
              <a:prstTxWarp prst="textNoShape">
                <a:avLst/>
              </a:prstTxWarp>
              <a:noAutofit/>
            </a:bodyPr>
            <a:lstStyle/>
            <a:p>
              <a:endParaRPr lang="ja-JP" altLang="en-US" sz="1633"/>
            </a:p>
          </p:txBody>
        </p:sp>
        <p:cxnSp>
          <p:nvCxnSpPr>
            <p:cNvPr id="20" name="直線コネクタ 19">
              <a:extLst>
                <a:ext uri="{FF2B5EF4-FFF2-40B4-BE49-F238E27FC236}">
                  <a16:creationId xmlns:a16="http://schemas.microsoft.com/office/drawing/2014/main" id="{D106F88F-52FB-4ABB-8560-D1E4BA23C739}"/>
                </a:ext>
              </a:extLst>
            </p:cNvPr>
            <p:cNvCxnSpPr>
              <a:cxnSpLocks/>
            </p:cNvCxnSpPr>
            <p:nvPr userDrawn="1"/>
          </p:nvCxnSpPr>
          <p:spPr>
            <a:xfrm>
              <a:off x="11932562"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52CBE06C-0E6D-49CF-A498-710FDB16F1E0}"/>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51213" y="257881"/>
            <a:ext cx="10646407" cy="587854"/>
          </a:xfrm>
          <a:prstGeom prst="rect">
            <a:avLst/>
          </a:prstGeom>
        </p:spPr>
        <p:txBody>
          <a:bodyPr lIns="252000" tIns="36000" rIns="0" bIns="0" anchor="ctr" anchorCtr="0"/>
          <a:lstStyle>
            <a:lvl1pPr algn="l">
              <a:defRPr sz="2177" b="1">
                <a:solidFill>
                  <a:schemeClr val="bg1"/>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userDrawn="1">
            <p:ph sz="quarter" idx="13" hasCustomPrompt="1"/>
          </p:nvPr>
        </p:nvSpPr>
        <p:spPr>
          <a:xfrm>
            <a:off x="151213" y="1077327"/>
            <a:ext cx="11887400" cy="1351291"/>
          </a:xfrm>
          <a:prstGeom prst="rect">
            <a:avLst/>
          </a:prstGeom>
          <a:ln w="19050">
            <a:solidFill>
              <a:schemeClr val="tx2"/>
            </a:solidFill>
          </a:ln>
        </p:spPr>
        <p:txBody>
          <a:bodyPr wrap="square" lIns="180000" tIns="180000" rIns="180000" bIns="144000">
            <a:spAutoFit/>
          </a:bodyPr>
          <a:lstStyle>
            <a:lvl1pPr marL="247690" indent="-247690" algn="l">
              <a:lnSpc>
                <a:spcPct val="100000"/>
              </a:lnSpc>
              <a:spcBef>
                <a:spcPts val="544"/>
              </a:spcBef>
              <a:buFont typeface="Wingdings" panose="05000000000000000000" pitchFamily="2" charset="2"/>
              <a:buChar char="n"/>
              <a:defRPr sz="1814"/>
            </a:lvl1pPr>
            <a:lvl2pPr marL="406096" indent="-158406" algn="l">
              <a:lnSpc>
                <a:spcPct val="100000"/>
              </a:lnSpc>
              <a:spcBef>
                <a:spcPts val="363"/>
              </a:spcBef>
              <a:buFont typeface="Arial" panose="020B0604020202020204" pitchFamily="34" charset="0"/>
              <a:buChar char="•"/>
              <a:defRPr sz="1633"/>
            </a:lvl2pPr>
            <a:lvl3pPr marL="626426" indent="-211690" algn="l">
              <a:lnSpc>
                <a:spcPct val="100000"/>
              </a:lnSpc>
              <a:spcBef>
                <a:spcPts val="181"/>
              </a:spcBef>
              <a:buFont typeface="Wingdings" panose="05000000000000000000" pitchFamily="2" charset="2"/>
              <a:buChar char="ü"/>
              <a:defRPr sz="1452"/>
            </a:lvl3pPr>
            <a:lvl4pPr marL="820835" indent="-195847" algn="l">
              <a:lnSpc>
                <a:spcPct val="100000"/>
              </a:lnSpc>
              <a:spcBef>
                <a:spcPts val="181"/>
              </a:spcBef>
              <a:buFont typeface="Meiryo UI" panose="020B0604030504040204" pitchFamily="50" charset="-128"/>
              <a:buChar char="※"/>
              <a:defRPr sz="1089"/>
            </a:lvl4pPr>
            <a:lvl5pPr algn="l">
              <a:defRPr sz="1814"/>
            </a:lvl5pPr>
          </a:lstStyle>
          <a:p>
            <a:pPr lvl="0"/>
            <a:r>
              <a:rPr kumimoji="1" lang="ja-JP" altLang="en-US" dirty="0"/>
              <a:t>リード文（</a:t>
            </a:r>
            <a:r>
              <a:rPr kumimoji="1" lang="en-US" altLang="ja-JP" dirty="0"/>
              <a:t>Tab</a:t>
            </a:r>
            <a:r>
              <a:rPr kumimoji="1" lang="ja-JP" altLang="en-US" dirty="0"/>
              <a:t>キーで行頭文字を第</a:t>
            </a:r>
            <a:r>
              <a:rPr kumimoji="1" lang="en-US" altLang="ja-JP" dirty="0"/>
              <a:t>4</a:t>
            </a:r>
            <a:r>
              <a:rPr kumimoji="1" lang="ja-JP" altLang="en-US" dirty="0"/>
              <a:t>レベルまで選択できます）</a:t>
            </a:r>
          </a:p>
          <a:p>
            <a:pPr lvl="1"/>
            <a:r>
              <a:rPr kumimoji="1" lang="ja-JP" altLang="en-US" dirty="0"/>
              <a:t>第</a:t>
            </a:r>
            <a:r>
              <a:rPr kumimoji="1" lang="en-US" altLang="ja-JP" dirty="0"/>
              <a:t>2</a:t>
            </a:r>
            <a:r>
              <a:rPr kumimoji="1" lang="ja-JP" altLang="en-US" dirty="0"/>
              <a:t>レベル</a:t>
            </a:r>
          </a:p>
          <a:p>
            <a:pPr lvl="2"/>
            <a:r>
              <a:rPr kumimoji="1" lang="ja-JP" altLang="en-US" dirty="0"/>
              <a:t>第</a:t>
            </a:r>
            <a:r>
              <a:rPr kumimoji="1" lang="en-US" altLang="ja-JP" dirty="0"/>
              <a:t>3</a:t>
            </a:r>
            <a:r>
              <a:rPr kumimoji="1" lang="ja-JP" altLang="en-US" dirty="0"/>
              <a:t>レベル</a:t>
            </a:r>
            <a:endParaRPr kumimoji="1" lang="en-US" altLang="ja-JP" dirty="0"/>
          </a:p>
          <a:p>
            <a:pPr lvl="3"/>
            <a:r>
              <a:rPr kumimoji="1" lang="ja-JP" altLang="en-US" dirty="0"/>
              <a:t>第</a:t>
            </a:r>
            <a:r>
              <a:rPr kumimoji="1" lang="en-US" altLang="ja-JP" dirty="0"/>
              <a:t>4</a:t>
            </a:r>
            <a:r>
              <a:rPr kumimoji="1" lang="ja-JP" altLang="en-US" dirty="0"/>
              <a:t>レベル</a:t>
            </a:r>
          </a:p>
        </p:txBody>
      </p:sp>
      <p:pic>
        <p:nvPicPr>
          <p:cNvPr id="3" name="Picture 11" descr="ç°å¢ç">
            <a:extLst>
              <a:ext uri="{FF2B5EF4-FFF2-40B4-BE49-F238E27FC236}">
                <a16:creationId xmlns:a16="http://schemas.microsoft.com/office/drawing/2014/main" id="{C9C8FA10-C85A-25B2-072D-C913AD7B95D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458672" y="257881"/>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25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1B0E43-CE30-4047-A16E-F217CB456ACA}" type="slidenum">
              <a:rPr kumimoji="1" lang="ja-JP" altLang="en-US" smtClean="0"/>
              <a:t>‹#›</a:t>
            </a:fld>
            <a:endParaRPr kumimoji="1" lang="ja-JP" altLang="en-US"/>
          </a:p>
        </p:txBody>
      </p:sp>
      <p:sp>
        <p:nvSpPr>
          <p:cNvPr id="7" name="Footer Placeholder 4">
            <a:extLst>
              <a:ext uri="{FF2B5EF4-FFF2-40B4-BE49-F238E27FC236}">
                <a16:creationId xmlns:a16="http://schemas.microsoft.com/office/drawing/2014/main" id="{80706A00-E310-4D31-B4E8-C8E300985581}"/>
              </a:ext>
            </a:extLst>
          </p:cNvPr>
          <p:cNvSpPr>
            <a:spLocks noGrp="1"/>
          </p:cNvSpPr>
          <p:nvPr>
            <p:ph type="ftr" sz="quarter" idx="11"/>
          </p:nvPr>
        </p:nvSpPr>
        <p:spPr>
          <a:xfrm>
            <a:off x="4038600" y="6356350"/>
            <a:ext cx="4114800" cy="365125"/>
          </a:xfrm>
        </p:spPr>
        <p:txBody>
          <a:bodyPr/>
          <a:lstStyle/>
          <a:p>
            <a:endParaRPr kumimoji="1" lang="ja-JP" altLang="en-US" dirty="0"/>
          </a:p>
        </p:txBody>
      </p:sp>
    </p:spTree>
    <p:extLst>
      <p:ext uri="{BB962C8B-B14F-4D97-AF65-F5344CB8AC3E}">
        <p14:creationId xmlns:p14="http://schemas.microsoft.com/office/powerpoint/2010/main" val="3459479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1" y="365126"/>
            <a:ext cx="10515600" cy="1325563"/>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838201" y="1825625"/>
            <a:ext cx="1051560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日付プレースホルダー 3">
            <a:extLst>
              <a:ext uri="{FF2B5EF4-FFF2-40B4-BE49-F238E27FC236}">
                <a16:creationId xmlns:a16="http://schemas.microsoft.com/office/drawing/2014/main" id="{83539F4E-3462-5CDA-D3A6-5C34A689E9CE}"/>
              </a:ext>
            </a:extLst>
          </p:cNvPr>
          <p:cNvSpPr>
            <a:spLocks noGrp="1"/>
          </p:cNvSpPr>
          <p:nvPr>
            <p:ph type="dt" sz="half" idx="10"/>
          </p:nvPr>
        </p:nvSpPr>
        <p:spPr>
          <a:xfrm>
            <a:off x="838201" y="6356351"/>
            <a:ext cx="2743200" cy="365125"/>
          </a:xfrm>
          <a:prstGeom prst="rect">
            <a:avLst/>
          </a:prstGeom>
        </p:spPr>
        <p:txBody>
          <a:bodyPr/>
          <a:lstStyle>
            <a:lvl1pPr>
              <a:defRPr kumimoji="1"/>
            </a:lvl1pPr>
          </a:lstStyle>
          <a:p>
            <a:pPr>
              <a:defRPr/>
            </a:pPr>
            <a:endParaRPr lang="ja-JP" altLang="en-US"/>
          </a:p>
        </p:txBody>
      </p:sp>
      <p:sp>
        <p:nvSpPr>
          <p:cNvPr id="7" name="フッター プレースホルダー 4">
            <a:extLst>
              <a:ext uri="{FF2B5EF4-FFF2-40B4-BE49-F238E27FC236}">
                <a16:creationId xmlns:a16="http://schemas.microsoft.com/office/drawing/2014/main" id="{2DDBB20D-04CA-1BD2-E73B-C9E662F37BC6}"/>
              </a:ext>
            </a:extLst>
          </p:cNvPr>
          <p:cNvSpPr>
            <a:spLocks noGrp="1"/>
          </p:cNvSpPr>
          <p:nvPr>
            <p:ph type="ftr" sz="quarter" idx="11"/>
          </p:nvPr>
        </p:nvSpPr>
        <p:spPr>
          <a:xfrm>
            <a:off x="4038601" y="6356351"/>
            <a:ext cx="4114800" cy="365125"/>
          </a:xfrm>
          <a:prstGeom prst="rect">
            <a:avLst/>
          </a:prstGeom>
        </p:spPr>
        <p:txBody>
          <a:bodyPr/>
          <a:lstStyle>
            <a:lvl1pPr>
              <a:defRPr kumimoji="1"/>
            </a:lvl1pPr>
          </a:lstStyle>
          <a:p>
            <a:pPr>
              <a:defRPr/>
            </a:pPr>
            <a:endParaRPr lang="ja-JP" altLang="en-US"/>
          </a:p>
        </p:txBody>
      </p:sp>
    </p:spTree>
    <p:extLst>
      <p:ext uri="{BB962C8B-B14F-4D97-AF65-F5344CB8AC3E}">
        <p14:creationId xmlns:p14="http://schemas.microsoft.com/office/powerpoint/2010/main" val="204469799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5362" y="142789"/>
            <a:ext cx="10515600" cy="593724"/>
          </a:xfrm>
        </p:spPr>
        <p:txBody>
          <a:bodyPr>
            <a:normAutofit/>
          </a:bodyPr>
          <a:lstStyle>
            <a:lvl1pPr>
              <a:defRPr sz="3400" b="1" i="0">
                <a:latin typeface="メイリオ" panose="020B0604030504040204" pitchFamily="50" charset="-128"/>
                <a:ea typeface="メイリオ" panose="020B0604030504040204" pitchFamily="50" charset="-128"/>
              </a:defRPr>
            </a:lvl1pPr>
          </a:lstStyle>
          <a:p>
            <a:endParaRPr lang="en-US" dirty="0"/>
          </a:p>
        </p:txBody>
      </p:sp>
      <p:sp>
        <p:nvSpPr>
          <p:cNvPr id="3" name="Content Placeholder 2"/>
          <p:cNvSpPr>
            <a:spLocks noGrp="1"/>
          </p:cNvSpPr>
          <p:nvPr>
            <p:ph idx="1"/>
          </p:nvPr>
        </p:nvSpPr>
        <p:spPr>
          <a:xfrm>
            <a:off x="838200" y="1216200"/>
            <a:ext cx="10515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a:xfrm>
            <a:off x="9448800" y="6538912"/>
            <a:ext cx="2743200" cy="365125"/>
          </a:xfrm>
        </p:spPr>
        <p:txBody>
          <a:bodyPr/>
          <a:lstStyle/>
          <a:p>
            <a:fld id="{C81B0E43-CE30-4047-A16E-F217CB456ACA}" type="slidenum">
              <a:rPr kumimoji="1" lang="ja-JP" altLang="en-US" smtClean="0"/>
              <a:t>‹#›</a:t>
            </a:fld>
            <a:endParaRPr kumimoji="1" lang="ja-JP" altLang="en-US"/>
          </a:p>
        </p:txBody>
      </p:sp>
      <p:cxnSp>
        <p:nvCxnSpPr>
          <p:cNvPr id="7" name="直線コネクタ 6">
            <a:extLst>
              <a:ext uri="{FF2B5EF4-FFF2-40B4-BE49-F238E27FC236}">
                <a16:creationId xmlns:a16="http://schemas.microsoft.com/office/drawing/2014/main" id="{E140922A-B434-4D6E-B83C-7A1072C429B9}"/>
              </a:ext>
            </a:extLst>
          </p:cNvPr>
          <p:cNvCxnSpPr>
            <a:cxnSpLocks/>
          </p:cNvCxnSpPr>
          <p:nvPr userDrawn="1"/>
        </p:nvCxnSpPr>
        <p:spPr>
          <a:xfrm>
            <a:off x="635966" y="811955"/>
            <a:ext cx="6597870" cy="0"/>
          </a:xfrm>
          <a:prstGeom prst="line">
            <a:avLst/>
          </a:prstGeom>
          <a:ln w="120650" cmpd="thinThick">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987405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4" name="Slide Number Placeholder 3"/>
          <p:cNvSpPr>
            <a:spLocks noGrp="1"/>
          </p:cNvSpPr>
          <p:nvPr>
            <p:ph type="sldNum" sz="quarter" idx="12"/>
          </p:nvPr>
        </p:nvSpPr>
        <p:spPr>
          <a:xfrm>
            <a:off x="8676384" y="369990"/>
            <a:ext cx="2743200" cy="365125"/>
          </a:xfrm>
        </p:spPr>
        <p:txBody>
          <a:bodyPr/>
          <a:lstStyle/>
          <a:p>
            <a:fld id="{C81B0E43-CE30-4047-A16E-F217CB456ACA}" type="slidenum">
              <a:rPr kumimoji="1" lang="ja-JP" altLang="en-US" smtClean="0"/>
              <a:t>‹#›</a:t>
            </a:fld>
            <a:endParaRPr kumimoji="1" lang="ja-JP" altLang="en-US"/>
          </a:p>
        </p:txBody>
      </p:sp>
      <p:sp>
        <p:nvSpPr>
          <p:cNvPr id="5" name="Footer Placeholder 4">
            <a:extLst>
              <a:ext uri="{FF2B5EF4-FFF2-40B4-BE49-F238E27FC236}">
                <a16:creationId xmlns:a16="http://schemas.microsoft.com/office/drawing/2014/main" id="{50ABEFA2-9B03-44FD-A7B3-2C6D39669651}"/>
              </a:ext>
            </a:extLst>
          </p:cNvPr>
          <p:cNvSpPr>
            <a:spLocks noGrp="1"/>
          </p:cNvSpPr>
          <p:nvPr>
            <p:ph type="ftr" sz="quarter" idx="11"/>
          </p:nvPr>
        </p:nvSpPr>
        <p:spPr>
          <a:xfrm>
            <a:off x="4038600" y="6356350"/>
            <a:ext cx="4114800" cy="365125"/>
          </a:xfrm>
        </p:spPr>
        <p:txBody>
          <a:bodyPr/>
          <a:lstStyle/>
          <a:p>
            <a:endParaRPr kumimoji="1" lang="ja-JP" altLang="en-US" dirty="0"/>
          </a:p>
        </p:txBody>
      </p:sp>
      <p:cxnSp>
        <p:nvCxnSpPr>
          <p:cNvPr id="6" name="直線コネクタ 5">
            <a:extLst>
              <a:ext uri="{FF2B5EF4-FFF2-40B4-BE49-F238E27FC236}">
                <a16:creationId xmlns:a16="http://schemas.microsoft.com/office/drawing/2014/main" id="{C1597F3E-78B8-4B1B-91FE-68C0226BA9E0}"/>
              </a:ext>
            </a:extLst>
          </p:cNvPr>
          <p:cNvCxnSpPr>
            <a:cxnSpLocks/>
          </p:cNvCxnSpPr>
          <p:nvPr userDrawn="1"/>
        </p:nvCxnSpPr>
        <p:spPr>
          <a:xfrm>
            <a:off x="838200" y="800886"/>
            <a:ext cx="6083300" cy="0"/>
          </a:xfrm>
          <a:prstGeom prst="line">
            <a:avLst/>
          </a:prstGeom>
          <a:ln w="101600" cmpd="thinThick">
            <a:solidFill>
              <a:srgbClr val="002060"/>
            </a:solidFill>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44987240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userDrawn="1">
  <p:cSld name="表紙用スライド">
    <p:spTree>
      <p:nvGrpSpPr>
        <p:cNvPr id="1" name=""/>
        <p:cNvGrpSpPr/>
        <p:nvPr/>
      </p:nvGrpSpPr>
      <p:grpSpPr>
        <a:xfrm>
          <a:off x="0" y="0"/>
          <a:ext cx="0" cy="0"/>
          <a:chOff x="0" y="0"/>
          <a:chExt cx="0" cy="0"/>
        </a:xfrm>
      </p:grpSpPr>
      <p:grpSp>
        <p:nvGrpSpPr>
          <p:cNvPr id="19" name="グループ化 18">
            <a:extLst>
              <a:ext uri="{FF2B5EF4-FFF2-40B4-BE49-F238E27FC236}">
                <a16:creationId xmlns:a16="http://schemas.microsoft.com/office/drawing/2014/main" id="{03B286A9-2266-4CE1-9466-D6CBE3E2F9E9}"/>
              </a:ext>
            </a:extLst>
          </p:cNvPr>
          <p:cNvGrpSpPr/>
          <p:nvPr userDrawn="1"/>
        </p:nvGrpSpPr>
        <p:grpSpPr>
          <a:xfrm>
            <a:off x="1179665" y="2714141"/>
            <a:ext cx="9832671" cy="914438"/>
            <a:chOff x="1042416" y="2697480"/>
            <a:chExt cx="8622792" cy="1007999"/>
          </a:xfrm>
        </p:grpSpPr>
        <p:cxnSp>
          <p:nvCxnSpPr>
            <p:cNvPr id="27" name="直線コネクタ 26">
              <a:extLst>
                <a:ext uri="{FF2B5EF4-FFF2-40B4-BE49-F238E27FC236}">
                  <a16:creationId xmlns:a16="http://schemas.microsoft.com/office/drawing/2014/main" id="{D7273E06-E4BF-4FA0-B8A9-037E99E08097}"/>
                </a:ext>
              </a:extLst>
            </p:cNvPr>
            <p:cNvCxnSpPr/>
            <p:nvPr userDrawn="1"/>
          </p:nvCxnSpPr>
          <p:spPr>
            <a:xfrm>
              <a:off x="1042416" y="2697480"/>
              <a:ext cx="8622792" cy="0"/>
            </a:xfrm>
            <a:prstGeom prst="line">
              <a:avLst/>
            </a:prstGeom>
            <a:ln w="28575">
              <a:solidFill>
                <a:srgbClr val="009C89"/>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520339A2-8DDC-4906-B3FF-9803D368BD9E}"/>
                </a:ext>
              </a:extLst>
            </p:cNvPr>
            <p:cNvCxnSpPr/>
            <p:nvPr userDrawn="1"/>
          </p:nvCxnSpPr>
          <p:spPr>
            <a:xfrm>
              <a:off x="1042416" y="3705479"/>
              <a:ext cx="8622792" cy="0"/>
            </a:xfrm>
            <a:prstGeom prst="line">
              <a:avLst/>
            </a:prstGeom>
            <a:ln w="28575">
              <a:solidFill>
                <a:srgbClr val="009C89"/>
              </a:solidFill>
            </a:ln>
          </p:spPr>
          <p:style>
            <a:lnRef idx="1">
              <a:schemeClr val="accent1"/>
            </a:lnRef>
            <a:fillRef idx="0">
              <a:schemeClr val="accent1"/>
            </a:fillRef>
            <a:effectRef idx="0">
              <a:schemeClr val="accent1"/>
            </a:effectRef>
            <a:fontRef idx="minor">
              <a:schemeClr val="tx1"/>
            </a:fontRef>
          </p:style>
        </p:cxnSp>
      </p:grpSp>
      <p:pic>
        <p:nvPicPr>
          <p:cNvPr id="36" name="Picture 11" descr="ç°å¢ç">
            <a:extLst>
              <a:ext uri="{FF2B5EF4-FFF2-40B4-BE49-F238E27FC236}">
                <a16:creationId xmlns:a16="http://schemas.microsoft.com/office/drawing/2014/main" id="{2D2513A6-1FA5-48A9-A4F2-9CAA90A00078}"/>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5502527" y="1167390"/>
            <a:ext cx="1186947" cy="967177"/>
          </a:xfrm>
          <a:prstGeom prst="rect">
            <a:avLst/>
          </a:prstGeom>
          <a:noFill/>
          <a:extLst>
            <a:ext uri="{909E8E84-426E-40DD-AFC4-6F175D3DCCD1}">
              <a14:hiddenFill xmlns:a14="http://schemas.microsoft.com/office/drawing/2010/main">
                <a:solidFill>
                  <a:srgbClr val="FFFFFF"/>
                </a:solidFill>
              </a14:hiddenFill>
            </a:ext>
          </a:extLst>
        </p:spPr>
      </p:pic>
      <p:grpSp>
        <p:nvGrpSpPr>
          <p:cNvPr id="37" name="グループ化 36">
            <a:extLst>
              <a:ext uri="{FF2B5EF4-FFF2-40B4-BE49-F238E27FC236}">
                <a16:creationId xmlns:a16="http://schemas.microsoft.com/office/drawing/2014/main" id="{DE4C5D62-0869-42E7-9C97-B244D802C9CC}"/>
              </a:ext>
            </a:extLst>
          </p:cNvPr>
          <p:cNvGrpSpPr/>
          <p:nvPr userDrawn="1"/>
        </p:nvGrpSpPr>
        <p:grpSpPr>
          <a:xfrm>
            <a:off x="2801201" y="5715295"/>
            <a:ext cx="6699428" cy="635369"/>
            <a:chOff x="2456520" y="6387031"/>
            <a:chExt cx="5875085" cy="700377"/>
          </a:xfrm>
        </p:grpSpPr>
        <p:pic>
          <p:nvPicPr>
            <p:cNvPr id="38" name="図 37">
              <a:extLst>
                <a:ext uri="{FF2B5EF4-FFF2-40B4-BE49-F238E27FC236}">
                  <a16:creationId xmlns:a16="http://schemas.microsoft.com/office/drawing/2014/main" id="{6A2821FA-4929-4746-ACB8-E1629609B6F6}"/>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4927824" y="6387031"/>
              <a:ext cx="991169" cy="700377"/>
            </a:xfrm>
            <a:prstGeom prst="rect">
              <a:avLst/>
            </a:prstGeom>
          </p:spPr>
        </p:pic>
        <p:pic>
          <p:nvPicPr>
            <p:cNvPr id="39" name="図 38">
              <a:extLst>
                <a:ext uri="{FF2B5EF4-FFF2-40B4-BE49-F238E27FC236}">
                  <a16:creationId xmlns:a16="http://schemas.microsoft.com/office/drawing/2014/main" id="{0D94F9F7-8EE5-4FB1-9DE8-8ED364D72B81}"/>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6106890" y="6463627"/>
              <a:ext cx="614647" cy="526500"/>
            </a:xfrm>
            <a:prstGeom prst="rect">
              <a:avLst/>
            </a:prstGeom>
          </p:spPr>
        </p:pic>
        <p:pic>
          <p:nvPicPr>
            <p:cNvPr id="40" name="図 39">
              <a:extLst>
                <a:ext uri="{FF2B5EF4-FFF2-40B4-BE49-F238E27FC236}">
                  <a16:creationId xmlns:a16="http://schemas.microsoft.com/office/drawing/2014/main" id="{8C6E6851-00CA-4304-9D45-933760A5D3CF}"/>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2456520" y="6498254"/>
              <a:ext cx="946944" cy="536322"/>
            </a:xfrm>
            <a:prstGeom prst="rect">
              <a:avLst/>
            </a:prstGeom>
          </p:spPr>
        </p:pic>
        <p:pic>
          <p:nvPicPr>
            <p:cNvPr id="41" name="図 40">
              <a:extLst>
                <a:ext uri="{FF2B5EF4-FFF2-40B4-BE49-F238E27FC236}">
                  <a16:creationId xmlns:a16="http://schemas.microsoft.com/office/drawing/2014/main" id="{7A4365D3-9ED1-4262-ADC8-ADFC91D39DC3}"/>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3635177" y="6432722"/>
              <a:ext cx="1292647" cy="641986"/>
            </a:xfrm>
            <a:prstGeom prst="rect">
              <a:avLst/>
            </a:prstGeom>
          </p:spPr>
        </p:pic>
        <p:pic>
          <p:nvPicPr>
            <p:cNvPr id="42" name="図 41">
              <a:extLst>
                <a:ext uri="{FF2B5EF4-FFF2-40B4-BE49-F238E27FC236}">
                  <a16:creationId xmlns:a16="http://schemas.microsoft.com/office/drawing/2014/main" id="{77BE447A-09BD-4FED-A363-C6DAA779DFC7}"/>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7044047" y="6463627"/>
              <a:ext cx="1287558" cy="494981"/>
            </a:xfrm>
            <a:prstGeom prst="rect">
              <a:avLst/>
            </a:prstGeom>
          </p:spPr>
        </p:pic>
      </p:grpSp>
      <p:sp>
        <p:nvSpPr>
          <p:cNvPr id="43" name="タイトル 1">
            <a:extLst>
              <a:ext uri="{FF2B5EF4-FFF2-40B4-BE49-F238E27FC236}">
                <a16:creationId xmlns:a16="http://schemas.microsoft.com/office/drawing/2014/main" id="{C6D186EF-7755-4DA0-8501-AEEDD28E106A}"/>
              </a:ext>
            </a:extLst>
          </p:cNvPr>
          <p:cNvSpPr>
            <a:spLocks noGrp="1"/>
          </p:cNvSpPr>
          <p:nvPr>
            <p:ph type="title" hasCustomPrompt="1"/>
          </p:nvPr>
        </p:nvSpPr>
        <p:spPr>
          <a:xfrm>
            <a:off x="1170650" y="2714140"/>
            <a:ext cx="9850701" cy="914439"/>
          </a:xfrm>
          <a:prstGeom prst="rect">
            <a:avLst/>
          </a:prstGeom>
        </p:spPr>
        <p:txBody>
          <a:bodyPr lIns="0" tIns="72000" rIns="0" bIns="0" anchor="ctr">
            <a:normAutofit/>
          </a:bodyPr>
          <a:lstStyle>
            <a:lvl1pPr algn="ctr">
              <a:defRPr sz="3079" b="1" i="0">
                <a:solidFill>
                  <a:schemeClr val="accent3"/>
                </a:solidFill>
                <a:latin typeface="Meiryo UI" panose="020B0604030504040204" pitchFamily="50" charset="-128"/>
                <a:ea typeface="Meiryo UI" panose="020B0604030504040204" pitchFamily="50" charset="-128"/>
              </a:defRPr>
            </a:lvl1pPr>
          </a:lstStyle>
          <a:p>
            <a:r>
              <a:rPr kumimoji="1" lang="ja-JP" altLang="en-US" dirty="0"/>
              <a:t>表紙タイトル</a:t>
            </a:r>
          </a:p>
        </p:txBody>
      </p:sp>
      <p:sp>
        <p:nvSpPr>
          <p:cNvPr id="44" name="コンテンツ プレースホルダー 18">
            <a:extLst>
              <a:ext uri="{FF2B5EF4-FFF2-40B4-BE49-F238E27FC236}">
                <a16:creationId xmlns:a16="http://schemas.microsoft.com/office/drawing/2014/main" id="{34C4AC2D-06C1-480E-80A4-871401560116}"/>
              </a:ext>
            </a:extLst>
          </p:cNvPr>
          <p:cNvSpPr>
            <a:spLocks noGrp="1"/>
          </p:cNvSpPr>
          <p:nvPr>
            <p:ph sz="quarter" idx="14" hasCustomPrompt="1"/>
          </p:nvPr>
        </p:nvSpPr>
        <p:spPr>
          <a:xfrm>
            <a:off x="1171230" y="3763721"/>
            <a:ext cx="9849541" cy="391903"/>
          </a:xfrm>
          <a:prstGeom prst="rect">
            <a:avLst/>
          </a:prstGeom>
        </p:spPr>
        <p:txBody>
          <a:bodyPr anchor="ctr"/>
          <a:lstStyle>
            <a:lvl1pPr marL="0" indent="0" algn="ctr">
              <a:buFontTx/>
              <a:buNone/>
              <a:defRPr sz="1539" b="1">
                <a:solidFill>
                  <a:schemeClr val="accent3"/>
                </a:solidFill>
                <a:latin typeface="Meiryo UI" panose="020B0604030504040204" pitchFamily="50" charset="-128"/>
                <a:ea typeface="Meiryo UI" panose="020B0604030504040204" pitchFamily="50" charset="-128"/>
              </a:defRPr>
            </a:lvl1pPr>
            <a:lvl2pPr marL="390997" indent="0">
              <a:buFontTx/>
              <a:buNone/>
              <a:defRPr/>
            </a:lvl2pPr>
            <a:lvl3pPr marL="781995" indent="0">
              <a:buFontTx/>
              <a:buNone/>
              <a:defRPr/>
            </a:lvl3pPr>
            <a:lvl4pPr marL="1172992" indent="0">
              <a:buFontTx/>
              <a:buNone/>
              <a:defRPr/>
            </a:lvl4pPr>
            <a:lvl5pPr marL="1563990" indent="0">
              <a:buFontTx/>
              <a:buNone/>
              <a:defRPr/>
            </a:lvl5pPr>
          </a:lstStyle>
          <a:p>
            <a:pPr lvl="0"/>
            <a:r>
              <a:rPr kumimoji="1" lang="ja-JP" altLang="en-US" dirty="0"/>
              <a:t>サブタイトル</a:t>
            </a:r>
          </a:p>
        </p:txBody>
      </p:sp>
      <p:sp>
        <p:nvSpPr>
          <p:cNvPr id="45" name="コンテンツ プレースホルダー 18">
            <a:extLst>
              <a:ext uri="{FF2B5EF4-FFF2-40B4-BE49-F238E27FC236}">
                <a16:creationId xmlns:a16="http://schemas.microsoft.com/office/drawing/2014/main" id="{9B168461-40A6-49CF-897E-537C1E6C9C74}"/>
              </a:ext>
            </a:extLst>
          </p:cNvPr>
          <p:cNvSpPr>
            <a:spLocks noGrp="1"/>
          </p:cNvSpPr>
          <p:nvPr>
            <p:ph sz="quarter" idx="15" hasCustomPrompt="1"/>
          </p:nvPr>
        </p:nvSpPr>
        <p:spPr>
          <a:xfrm>
            <a:off x="4043439" y="4931489"/>
            <a:ext cx="4105123" cy="261268"/>
          </a:xfrm>
          <a:prstGeom prst="rect">
            <a:avLst/>
          </a:prstGeom>
        </p:spPr>
        <p:txBody>
          <a:bodyPr anchor="ctr"/>
          <a:lstStyle>
            <a:lvl1pPr marL="0" indent="0" algn="ctr">
              <a:buFontTx/>
              <a:buNone/>
              <a:defRPr sz="1368" b="0">
                <a:solidFill>
                  <a:schemeClr val="tx1"/>
                </a:solidFill>
                <a:latin typeface="Meiryo UI" panose="020B0604030504040204" pitchFamily="50" charset="-128"/>
                <a:ea typeface="Meiryo UI" panose="020B0604030504040204" pitchFamily="50" charset="-128"/>
              </a:defRPr>
            </a:lvl1pPr>
            <a:lvl2pPr marL="390997" indent="0">
              <a:buFontTx/>
              <a:buNone/>
              <a:defRPr/>
            </a:lvl2pPr>
            <a:lvl3pPr marL="781995" indent="0">
              <a:buFontTx/>
              <a:buNone/>
              <a:defRPr/>
            </a:lvl3pPr>
            <a:lvl4pPr marL="1172992" indent="0">
              <a:buFontTx/>
              <a:buNone/>
              <a:defRPr/>
            </a:lvl4pPr>
            <a:lvl5pPr marL="1563990" indent="0">
              <a:buFontTx/>
              <a:buNone/>
              <a:defRPr/>
            </a:lvl5pPr>
          </a:lstStyle>
          <a:p>
            <a:pPr lvl="0"/>
            <a:r>
              <a:rPr kumimoji="1" lang="en-US" altLang="ja-JP" dirty="0"/>
              <a:t>0000</a:t>
            </a:r>
            <a:r>
              <a:rPr kumimoji="1" lang="ja-JP" altLang="en-US" dirty="0"/>
              <a:t>年</a:t>
            </a:r>
            <a:r>
              <a:rPr kumimoji="1" lang="en-US" altLang="ja-JP" dirty="0"/>
              <a:t>00</a:t>
            </a:r>
            <a:r>
              <a:rPr kumimoji="1" lang="ja-JP" altLang="en-US" dirty="0"/>
              <a:t>月</a:t>
            </a:r>
            <a:r>
              <a:rPr kumimoji="1" lang="en-US" altLang="ja-JP" dirty="0"/>
              <a:t>00</a:t>
            </a:r>
            <a:r>
              <a:rPr kumimoji="1" lang="ja-JP" altLang="en-US" dirty="0"/>
              <a:t>日</a:t>
            </a:r>
          </a:p>
        </p:txBody>
      </p:sp>
      <p:sp>
        <p:nvSpPr>
          <p:cNvPr id="46" name="コンテンツ プレースホルダー 18">
            <a:extLst>
              <a:ext uri="{FF2B5EF4-FFF2-40B4-BE49-F238E27FC236}">
                <a16:creationId xmlns:a16="http://schemas.microsoft.com/office/drawing/2014/main" id="{33854C81-1780-4345-B97B-42F9EFB58BF4}"/>
              </a:ext>
            </a:extLst>
          </p:cNvPr>
          <p:cNvSpPr>
            <a:spLocks noGrp="1"/>
          </p:cNvSpPr>
          <p:nvPr>
            <p:ph sz="quarter" idx="16" hasCustomPrompt="1"/>
          </p:nvPr>
        </p:nvSpPr>
        <p:spPr>
          <a:xfrm>
            <a:off x="4043439" y="5192757"/>
            <a:ext cx="4105123" cy="261268"/>
          </a:xfrm>
          <a:prstGeom prst="rect">
            <a:avLst/>
          </a:prstGeom>
        </p:spPr>
        <p:txBody>
          <a:bodyPr anchor="ctr"/>
          <a:lstStyle>
            <a:lvl1pPr marL="0" indent="0" algn="ctr">
              <a:buFontTx/>
              <a:buNone/>
              <a:defRPr sz="1368" b="0">
                <a:solidFill>
                  <a:schemeClr val="tx1"/>
                </a:solidFill>
                <a:latin typeface="Meiryo UI" panose="020B0604030504040204" pitchFamily="50" charset="-128"/>
                <a:ea typeface="Meiryo UI" panose="020B0604030504040204" pitchFamily="50" charset="-128"/>
              </a:defRPr>
            </a:lvl1pPr>
            <a:lvl2pPr marL="390997" indent="0">
              <a:buFontTx/>
              <a:buNone/>
              <a:defRPr/>
            </a:lvl2pPr>
            <a:lvl3pPr marL="781995" indent="0">
              <a:buFontTx/>
              <a:buNone/>
              <a:defRPr/>
            </a:lvl3pPr>
            <a:lvl4pPr marL="1172992" indent="0">
              <a:buFontTx/>
              <a:buNone/>
              <a:defRPr/>
            </a:lvl4pPr>
            <a:lvl5pPr marL="1563990" indent="0">
              <a:buFontTx/>
              <a:buNone/>
              <a:defRPr/>
            </a:lvl5pPr>
          </a:lstStyle>
          <a:p>
            <a:pPr lvl="0"/>
            <a:r>
              <a:rPr kumimoji="1" lang="ja-JP" altLang="en-US" dirty="0"/>
              <a:t>所属　名前</a:t>
            </a:r>
          </a:p>
        </p:txBody>
      </p:sp>
      <p:sp>
        <p:nvSpPr>
          <p:cNvPr id="18" name="四角形: 角を丸くする 17">
            <a:extLst>
              <a:ext uri="{FF2B5EF4-FFF2-40B4-BE49-F238E27FC236}">
                <a16:creationId xmlns:a16="http://schemas.microsoft.com/office/drawing/2014/main" id="{13A739BD-01DD-4B28-88D9-22675C2D246B}"/>
              </a:ext>
            </a:extLst>
          </p:cNvPr>
          <p:cNvSpPr/>
          <p:nvPr userDrawn="1"/>
        </p:nvSpPr>
        <p:spPr>
          <a:xfrm>
            <a:off x="342846" y="359096"/>
            <a:ext cx="11506308" cy="6144506"/>
          </a:xfrm>
          <a:prstGeom prst="roundRect">
            <a:avLst>
              <a:gd name="adj" fmla="val 1226"/>
            </a:avLst>
          </a:prstGeom>
          <a:no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39"/>
          </a:p>
        </p:txBody>
      </p:sp>
    </p:spTree>
    <p:extLst>
      <p:ext uri="{BB962C8B-B14F-4D97-AF65-F5344CB8AC3E}">
        <p14:creationId xmlns:p14="http://schemas.microsoft.com/office/powerpoint/2010/main" val="262037689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1_内容説明用スライド_タイトルのみ">
    <p:spTree>
      <p:nvGrpSpPr>
        <p:cNvPr id="1" name=""/>
        <p:cNvGrpSpPr/>
        <p:nvPr/>
      </p:nvGrpSpPr>
      <p:grpSpPr>
        <a:xfrm>
          <a:off x="0" y="0"/>
          <a:ext cx="0" cy="0"/>
          <a:chOff x="0" y="0"/>
          <a:chExt cx="0" cy="0"/>
        </a:xfrm>
      </p:grpSpPr>
      <p:grpSp>
        <p:nvGrpSpPr>
          <p:cNvPr id="3" name="グループ化 2"/>
          <p:cNvGrpSpPr>
            <a:grpSpLocks/>
          </p:cNvGrpSpPr>
          <p:nvPr userDrawn="1"/>
        </p:nvGrpSpPr>
        <p:grpSpPr bwMode="auto">
          <a:xfrm>
            <a:off x="244233" y="115892"/>
            <a:ext cx="11201400" cy="720725"/>
            <a:chOff x="213594" y="302433"/>
            <a:chExt cx="9822886" cy="792964"/>
          </a:xfrm>
          <a:solidFill>
            <a:srgbClr val="009C89"/>
          </a:solidFill>
        </p:grpSpPr>
        <p:sp>
          <p:nvSpPr>
            <p:cNvPr id="5" name="フリーフォーム: 図形 29">
              <a:extLst>
                <a:ext uri="{FF2B5EF4-FFF2-40B4-BE49-F238E27FC236}">
                  <a16:creationId xmlns:a16="http://schemas.microsoft.com/office/drawing/2014/main" id="{2E2E24A4-3B37-4043-BFA7-B097B261A74B}"/>
                </a:ext>
              </a:extLst>
            </p:cNvPr>
            <p:cNvSpPr/>
            <p:nvPr/>
          </p:nvSpPr>
          <p:spPr>
            <a:xfrm flipH="1" flipV="1">
              <a:off x="299264" y="391510"/>
              <a:ext cx="9680675" cy="647995"/>
            </a:xfrm>
            <a:custGeom>
              <a:avLst/>
              <a:gdLst>
                <a:gd name="connsiteX0" fmla="*/ 9613274 w 9680339"/>
                <a:gd name="connsiteY0" fmla="*/ 648000 h 648000"/>
                <a:gd name="connsiteX1" fmla="*/ 648000 w 9680339"/>
                <a:gd name="connsiteY1" fmla="*/ 648000 h 648000"/>
                <a:gd name="connsiteX2" fmla="*/ 0 w 9680339"/>
                <a:gd name="connsiteY2" fmla="*/ 0 h 648000"/>
                <a:gd name="connsiteX3" fmla="*/ 8817361 w 9680339"/>
                <a:gd name="connsiteY3" fmla="*/ 0 h 648000"/>
                <a:gd name="connsiteX4" fmla="*/ 9413208 w 9680339"/>
                <a:gd name="connsiteY4" fmla="*/ 0 h 648000"/>
                <a:gd name="connsiteX5" fmla="*/ 9469437 w 9680339"/>
                <a:gd name="connsiteY5" fmla="*/ 0 h 648000"/>
                <a:gd name="connsiteX6" fmla="*/ 9630899 w 9680339"/>
                <a:gd name="connsiteY6" fmla="*/ 162918 h 648000"/>
                <a:gd name="connsiteX7" fmla="*/ 9680339 w 9680339"/>
                <a:gd name="connsiteY7" fmla="*/ 200542 h 648000"/>
                <a:gd name="connsiteX8" fmla="*/ 9680339 w 9680339"/>
                <a:gd name="connsiteY8" fmla="*/ 598300 h 648000"/>
                <a:gd name="connsiteX9" fmla="*/ 9661565 w 9680339"/>
                <a:gd name="connsiteY9" fmla="*/ 632782 h 648000"/>
                <a:gd name="connsiteX10" fmla="*/ 9613274 w 9680339"/>
                <a:gd name="connsiteY10" fmla="*/ 64800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80339" h="648000">
                  <a:moveTo>
                    <a:pt x="9613274" y="648000"/>
                  </a:moveTo>
                  <a:lnTo>
                    <a:pt x="648000" y="648000"/>
                  </a:lnTo>
                  <a:lnTo>
                    <a:pt x="0" y="0"/>
                  </a:lnTo>
                  <a:lnTo>
                    <a:pt x="8817361" y="0"/>
                  </a:lnTo>
                  <a:lnTo>
                    <a:pt x="9413208" y="0"/>
                  </a:lnTo>
                  <a:lnTo>
                    <a:pt x="9469437" y="0"/>
                  </a:lnTo>
                  <a:lnTo>
                    <a:pt x="9630899" y="162918"/>
                  </a:lnTo>
                  <a:lnTo>
                    <a:pt x="9680339" y="200542"/>
                  </a:lnTo>
                  <a:lnTo>
                    <a:pt x="9680339" y="598300"/>
                  </a:lnTo>
                  <a:lnTo>
                    <a:pt x="9661565" y="632782"/>
                  </a:lnTo>
                  <a:cubicBezTo>
                    <a:pt x="9649206" y="642184"/>
                    <a:pt x="9632133" y="648000"/>
                    <a:pt x="9613274" y="64800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kumimoji="1" lang="ja-JP" altLang="en-US" sz="1247"/>
            </a:p>
          </p:txBody>
        </p:sp>
        <p:cxnSp>
          <p:nvCxnSpPr>
            <p:cNvPr id="6" name="直線コネクタ 5">
              <a:extLst>
                <a:ext uri="{FF2B5EF4-FFF2-40B4-BE49-F238E27FC236}">
                  <a16:creationId xmlns:a16="http://schemas.microsoft.com/office/drawing/2014/main" id="{D3CD85D1-03BA-48DE-917C-C0364BBEB90D}"/>
                </a:ext>
              </a:extLst>
            </p:cNvPr>
            <p:cNvCxnSpPr>
              <a:cxnSpLocks/>
            </p:cNvCxnSpPr>
            <p:nvPr/>
          </p:nvCxnSpPr>
          <p:spPr>
            <a:xfrm>
              <a:off x="9243179" y="302433"/>
              <a:ext cx="793301" cy="792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F0692A14-C278-4BFD-8589-93D84C87BBEF}"/>
                </a:ext>
              </a:extLst>
            </p:cNvPr>
            <p:cNvCxnSpPr>
              <a:cxnSpLocks/>
            </p:cNvCxnSpPr>
            <p:nvPr/>
          </p:nvCxnSpPr>
          <p:spPr>
            <a:xfrm>
              <a:off x="213594" y="735594"/>
              <a:ext cx="359813" cy="359803"/>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5" name="タイトル 97">
            <a:extLst>
              <a:ext uri="{FF2B5EF4-FFF2-40B4-BE49-F238E27FC236}">
                <a16:creationId xmlns:a16="http://schemas.microsoft.com/office/drawing/2014/main" id="{72170A6F-3936-4E64-8D54-81889E100275}"/>
              </a:ext>
            </a:extLst>
          </p:cNvPr>
          <p:cNvSpPr>
            <a:spLocks noGrp="1"/>
          </p:cNvSpPr>
          <p:nvPr>
            <p:ph type="title"/>
          </p:nvPr>
        </p:nvSpPr>
        <p:spPr>
          <a:xfrm>
            <a:off x="423987" y="196850"/>
            <a:ext cx="10180703" cy="567854"/>
          </a:xfrm>
          <a:prstGeom prst="rect">
            <a:avLst/>
          </a:prstGeom>
          <a:noFill/>
        </p:spPr>
        <p:txBody>
          <a:bodyPr lIns="252000" tIns="36000" rIns="0" bIns="0"/>
          <a:lstStyle>
            <a:lvl1pPr>
              <a:defRPr sz="1759" b="1">
                <a:solidFill>
                  <a:schemeClr val="bg1"/>
                </a:solidFill>
                <a:latin typeface="Meiryo UI" panose="020B0604030504040204" pitchFamily="50" charset="-128"/>
                <a:ea typeface="Meiryo UI" panose="020B0604030504040204" pitchFamily="50" charset="-128"/>
              </a:defRPr>
            </a:lvl1pPr>
          </a:lstStyle>
          <a:p>
            <a:r>
              <a:rPr lang="ja-JP" altLang="en-US"/>
              <a:t>マスター タイトルの書式設定</a:t>
            </a:r>
          </a:p>
        </p:txBody>
      </p:sp>
      <p:sp>
        <p:nvSpPr>
          <p:cNvPr id="2" name="Slide Number Placeholder 5">
            <a:extLst>
              <a:ext uri="{FF2B5EF4-FFF2-40B4-BE49-F238E27FC236}">
                <a16:creationId xmlns:a16="http://schemas.microsoft.com/office/drawing/2014/main" id="{E52792BE-D32B-5385-BF54-2B346EC472BB}"/>
              </a:ext>
            </a:extLst>
          </p:cNvPr>
          <p:cNvSpPr>
            <a:spLocks noGrp="1"/>
          </p:cNvSpPr>
          <p:nvPr>
            <p:ph type="sldNum" sz="quarter" idx="12"/>
          </p:nvPr>
        </p:nvSpPr>
        <p:spPr>
          <a:xfrm>
            <a:off x="9448800" y="6559545"/>
            <a:ext cx="2743200" cy="365125"/>
          </a:xfrm>
        </p:spPr>
        <p:txBody>
          <a:bodyPr/>
          <a:lstStyle/>
          <a:p>
            <a:fld id="{C81B0E43-CE30-4047-A16E-F217CB456ACA}" type="slidenum">
              <a:rPr kumimoji="1" lang="ja-JP" altLang="en-US" smtClean="0"/>
              <a:t>‹#›</a:t>
            </a:fld>
            <a:endParaRPr kumimoji="1" lang="ja-JP" altLang="en-US"/>
          </a:p>
        </p:txBody>
      </p:sp>
      <p:pic>
        <p:nvPicPr>
          <p:cNvPr id="8" name="Picture 11" descr="ç°å¢ç">
            <a:extLst>
              <a:ext uri="{FF2B5EF4-FFF2-40B4-BE49-F238E27FC236}">
                <a16:creationId xmlns:a16="http://schemas.microsoft.com/office/drawing/2014/main" id="{122386AA-34E6-75AD-4FC7-A1B458474E8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367826" y="146054"/>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070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2339" y="1709739"/>
            <a:ext cx="10515600" cy="2852737"/>
          </a:xfrm>
          <a:prstGeom prst="rect">
            <a:avLst/>
          </a:prstGeom>
        </p:spPr>
        <p:txBody>
          <a:bodyPr anchor="b"/>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832339" y="4589464"/>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6" name="日付プレースホルダー 3">
            <a:extLst>
              <a:ext uri="{FF2B5EF4-FFF2-40B4-BE49-F238E27FC236}">
                <a16:creationId xmlns:a16="http://schemas.microsoft.com/office/drawing/2014/main" id="{65BBCA05-C4BD-8CEC-CE17-09B3FEC78D0A}"/>
              </a:ext>
            </a:extLst>
          </p:cNvPr>
          <p:cNvSpPr>
            <a:spLocks noGrp="1"/>
          </p:cNvSpPr>
          <p:nvPr>
            <p:ph type="dt" sz="half" idx="10"/>
          </p:nvPr>
        </p:nvSpPr>
        <p:spPr>
          <a:xfrm>
            <a:off x="838201" y="6356351"/>
            <a:ext cx="2743200" cy="365125"/>
          </a:xfrm>
          <a:prstGeom prst="rect">
            <a:avLst/>
          </a:prstGeom>
        </p:spPr>
        <p:txBody>
          <a:bodyPr/>
          <a:lstStyle>
            <a:lvl1pPr>
              <a:defRPr kumimoji="1"/>
            </a:lvl1pPr>
          </a:lstStyle>
          <a:p>
            <a:pPr>
              <a:defRPr/>
            </a:pPr>
            <a:endParaRPr lang="ja-JP" altLang="en-US"/>
          </a:p>
        </p:txBody>
      </p:sp>
      <p:sp>
        <p:nvSpPr>
          <p:cNvPr id="7" name="フッター プレースホルダー 4">
            <a:extLst>
              <a:ext uri="{FF2B5EF4-FFF2-40B4-BE49-F238E27FC236}">
                <a16:creationId xmlns:a16="http://schemas.microsoft.com/office/drawing/2014/main" id="{5982CC11-9013-9916-2F4A-A80754CBC9E6}"/>
              </a:ext>
            </a:extLst>
          </p:cNvPr>
          <p:cNvSpPr>
            <a:spLocks noGrp="1"/>
          </p:cNvSpPr>
          <p:nvPr>
            <p:ph type="ftr" sz="quarter" idx="11"/>
          </p:nvPr>
        </p:nvSpPr>
        <p:spPr>
          <a:xfrm>
            <a:off x="4038601" y="6356351"/>
            <a:ext cx="4114800" cy="365125"/>
          </a:xfrm>
          <a:prstGeom prst="rect">
            <a:avLst/>
          </a:prstGeom>
        </p:spPr>
        <p:txBody>
          <a:bodyPr/>
          <a:lstStyle>
            <a:lvl1pPr>
              <a:defRPr kumimoji="1"/>
            </a:lvl1pPr>
          </a:lstStyle>
          <a:p>
            <a:pPr>
              <a:defRPr/>
            </a:pPr>
            <a:endParaRPr lang="ja-JP" altLang="en-US"/>
          </a:p>
        </p:txBody>
      </p:sp>
    </p:spTree>
    <p:extLst>
      <p:ext uri="{BB962C8B-B14F-4D97-AF65-F5344CB8AC3E}">
        <p14:creationId xmlns:p14="http://schemas.microsoft.com/office/powerpoint/2010/main" val="1300327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1" y="365126"/>
            <a:ext cx="10515600" cy="1325563"/>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38201" y="1825625"/>
            <a:ext cx="5164015"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89785" y="1825625"/>
            <a:ext cx="5164016"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4">
            <a:extLst>
              <a:ext uri="{FF2B5EF4-FFF2-40B4-BE49-F238E27FC236}">
                <a16:creationId xmlns:a16="http://schemas.microsoft.com/office/drawing/2014/main" id="{9045A026-4BF5-76AA-ECAD-1A8A1F57F7FA}"/>
              </a:ext>
            </a:extLst>
          </p:cNvPr>
          <p:cNvSpPr>
            <a:spLocks noGrp="1"/>
          </p:cNvSpPr>
          <p:nvPr>
            <p:ph type="dt" sz="half" idx="10"/>
          </p:nvPr>
        </p:nvSpPr>
        <p:spPr>
          <a:xfrm>
            <a:off x="838201" y="6356351"/>
            <a:ext cx="2743200" cy="365125"/>
          </a:xfrm>
          <a:prstGeom prst="rect">
            <a:avLst/>
          </a:prstGeom>
        </p:spPr>
        <p:txBody>
          <a:bodyPr/>
          <a:lstStyle>
            <a:lvl1pPr>
              <a:defRPr kumimoji="1"/>
            </a:lvl1pPr>
          </a:lstStyle>
          <a:p>
            <a:pPr>
              <a:defRPr/>
            </a:pPr>
            <a:endParaRPr lang="ja-JP" altLang="en-US"/>
          </a:p>
        </p:txBody>
      </p:sp>
      <p:sp>
        <p:nvSpPr>
          <p:cNvPr id="8" name="フッター プレースホルダー 5">
            <a:extLst>
              <a:ext uri="{FF2B5EF4-FFF2-40B4-BE49-F238E27FC236}">
                <a16:creationId xmlns:a16="http://schemas.microsoft.com/office/drawing/2014/main" id="{AE2EDB7F-AEF8-CFA4-CEE1-E6DC5B5C5366}"/>
              </a:ext>
            </a:extLst>
          </p:cNvPr>
          <p:cNvSpPr>
            <a:spLocks noGrp="1"/>
          </p:cNvSpPr>
          <p:nvPr>
            <p:ph type="ftr" sz="quarter" idx="11"/>
          </p:nvPr>
        </p:nvSpPr>
        <p:spPr>
          <a:xfrm>
            <a:off x="4038601" y="6356351"/>
            <a:ext cx="4114800" cy="365125"/>
          </a:xfrm>
          <a:prstGeom prst="rect">
            <a:avLst/>
          </a:prstGeom>
        </p:spPr>
        <p:txBody>
          <a:bodyPr/>
          <a:lstStyle>
            <a:lvl1pPr>
              <a:defRPr kumimoji="1"/>
            </a:lvl1pPr>
          </a:lstStyle>
          <a:p>
            <a:pPr>
              <a:defRPr/>
            </a:pPr>
            <a:endParaRPr lang="ja-JP" altLang="en-US"/>
          </a:p>
        </p:txBody>
      </p:sp>
      <p:sp>
        <p:nvSpPr>
          <p:cNvPr id="9" name="スライド番号プレースホルダー 6">
            <a:extLst>
              <a:ext uri="{FF2B5EF4-FFF2-40B4-BE49-F238E27FC236}">
                <a16:creationId xmlns:a16="http://schemas.microsoft.com/office/drawing/2014/main" id="{2221F84A-EE1D-3B68-8CE9-0B27372F698A}"/>
              </a:ext>
            </a:extLst>
          </p:cNvPr>
          <p:cNvSpPr>
            <a:spLocks noGrp="1"/>
          </p:cNvSpPr>
          <p:nvPr>
            <p:ph type="sldNum" sz="quarter" idx="12"/>
          </p:nvPr>
        </p:nvSpPr>
        <p:spPr>
          <a:xfrm>
            <a:off x="8610601" y="6356351"/>
            <a:ext cx="2743200" cy="365125"/>
          </a:xfrm>
          <a:prstGeom prst="rect">
            <a:avLst/>
          </a:prstGeom>
        </p:spPr>
        <p:txBody>
          <a:bodyPr vert="horz" wrap="square" lIns="91440" tIns="45720" rIns="91440" bIns="45720" numCol="1" anchor="t" anchorCtr="0" compatLnSpc="1">
            <a:prstTxWarp prst="textNoShape">
              <a:avLst/>
            </a:prstTxWarp>
          </a:bodyPr>
          <a:lstStyle>
            <a:lvl1pPr>
              <a:defRPr kumimoji="1"/>
            </a:lvl1pPr>
          </a:lstStyle>
          <a:p>
            <a:pPr>
              <a:defRPr/>
            </a:pPr>
            <a:endParaRPr lang="ja-JP" altLang="en-US" dirty="0"/>
          </a:p>
        </p:txBody>
      </p:sp>
    </p:spTree>
    <p:extLst>
      <p:ext uri="{BB962C8B-B14F-4D97-AF65-F5344CB8AC3E}">
        <p14:creationId xmlns:p14="http://schemas.microsoft.com/office/powerpoint/2010/main" val="2712867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40154" y="365126"/>
            <a:ext cx="10515600" cy="1325563"/>
          </a:xfrm>
          <a:prstGeom prst="rect">
            <a:avLst/>
          </a:prstGeo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840154" y="1681163"/>
            <a:ext cx="5158154"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840154" y="2505075"/>
            <a:ext cx="5158154"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72201" y="1681163"/>
            <a:ext cx="5183553"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72201" y="2505075"/>
            <a:ext cx="5183553"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9" name="日付プレースホルダー 6">
            <a:extLst>
              <a:ext uri="{FF2B5EF4-FFF2-40B4-BE49-F238E27FC236}">
                <a16:creationId xmlns:a16="http://schemas.microsoft.com/office/drawing/2014/main" id="{B8EF5297-B92E-8855-3869-1C0F372FC71A}"/>
              </a:ext>
            </a:extLst>
          </p:cNvPr>
          <p:cNvSpPr>
            <a:spLocks noGrp="1"/>
          </p:cNvSpPr>
          <p:nvPr>
            <p:ph type="dt" sz="half" idx="10"/>
          </p:nvPr>
        </p:nvSpPr>
        <p:spPr>
          <a:xfrm>
            <a:off x="838201" y="6356351"/>
            <a:ext cx="2743200" cy="365125"/>
          </a:xfrm>
          <a:prstGeom prst="rect">
            <a:avLst/>
          </a:prstGeom>
        </p:spPr>
        <p:txBody>
          <a:bodyPr/>
          <a:lstStyle>
            <a:lvl1pPr>
              <a:defRPr kumimoji="1"/>
            </a:lvl1pPr>
          </a:lstStyle>
          <a:p>
            <a:pPr>
              <a:defRPr/>
            </a:pPr>
            <a:endParaRPr lang="ja-JP" altLang="en-US"/>
          </a:p>
        </p:txBody>
      </p:sp>
      <p:sp>
        <p:nvSpPr>
          <p:cNvPr id="10" name="フッター プレースホルダー 7">
            <a:extLst>
              <a:ext uri="{FF2B5EF4-FFF2-40B4-BE49-F238E27FC236}">
                <a16:creationId xmlns:a16="http://schemas.microsoft.com/office/drawing/2014/main" id="{22362687-7A6C-CDFD-259D-3A8F35E982EA}"/>
              </a:ext>
            </a:extLst>
          </p:cNvPr>
          <p:cNvSpPr>
            <a:spLocks noGrp="1"/>
          </p:cNvSpPr>
          <p:nvPr>
            <p:ph type="ftr" sz="quarter" idx="11"/>
          </p:nvPr>
        </p:nvSpPr>
        <p:spPr>
          <a:xfrm>
            <a:off x="4038601" y="6356351"/>
            <a:ext cx="4114800" cy="365125"/>
          </a:xfrm>
          <a:prstGeom prst="rect">
            <a:avLst/>
          </a:prstGeom>
        </p:spPr>
        <p:txBody>
          <a:bodyPr/>
          <a:lstStyle>
            <a:lvl1pPr>
              <a:defRPr kumimoji="1"/>
            </a:lvl1pPr>
          </a:lstStyle>
          <a:p>
            <a:pPr>
              <a:defRPr/>
            </a:pPr>
            <a:endParaRPr lang="ja-JP" altLang="en-US"/>
          </a:p>
        </p:txBody>
      </p:sp>
      <p:sp>
        <p:nvSpPr>
          <p:cNvPr id="11" name="スライド番号プレースホルダー 8">
            <a:extLst>
              <a:ext uri="{FF2B5EF4-FFF2-40B4-BE49-F238E27FC236}">
                <a16:creationId xmlns:a16="http://schemas.microsoft.com/office/drawing/2014/main" id="{E5DA765B-A135-5813-CDBD-BC8C0367282F}"/>
              </a:ext>
            </a:extLst>
          </p:cNvPr>
          <p:cNvSpPr>
            <a:spLocks noGrp="1"/>
          </p:cNvSpPr>
          <p:nvPr>
            <p:ph type="sldNum" sz="quarter" idx="12"/>
          </p:nvPr>
        </p:nvSpPr>
        <p:spPr>
          <a:xfrm>
            <a:off x="8610601" y="6356351"/>
            <a:ext cx="2743200" cy="365125"/>
          </a:xfrm>
          <a:prstGeom prst="rect">
            <a:avLst/>
          </a:prstGeom>
        </p:spPr>
        <p:txBody>
          <a:bodyPr vert="horz" wrap="square" lIns="91440" tIns="45720" rIns="91440" bIns="45720" numCol="1" anchor="t" anchorCtr="0" compatLnSpc="1">
            <a:prstTxWarp prst="textNoShape">
              <a:avLst/>
            </a:prstTxWarp>
          </a:bodyPr>
          <a:lstStyle>
            <a:lvl1pPr>
              <a:defRPr kumimoji="1"/>
            </a:lvl1pPr>
          </a:lstStyle>
          <a:p>
            <a:pPr>
              <a:defRPr/>
            </a:pPr>
            <a:endParaRPr lang="ja-JP" altLang="en-US" dirty="0"/>
          </a:p>
        </p:txBody>
      </p:sp>
    </p:spTree>
    <p:extLst>
      <p:ext uri="{BB962C8B-B14F-4D97-AF65-F5344CB8AC3E}">
        <p14:creationId xmlns:p14="http://schemas.microsoft.com/office/powerpoint/2010/main" val="1629836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1" y="365126"/>
            <a:ext cx="10515600" cy="1325563"/>
          </a:xfrm>
          <a:prstGeom prst="rect">
            <a:avLst/>
          </a:prstGeom>
        </p:spPr>
        <p:txBody>
          <a:bodyPr/>
          <a:lstStyle/>
          <a:p>
            <a:r>
              <a:rPr lang="ja-JP" altLang="en-US"/>
              <a:t>マスター タイトルの書式設定</a:t>
            </a:r>
          </a:p>
        </p:txBody>
      </p:sp>
      <p:sp>
        <p:nvSpPr>
          <p:cNvPr id="5" name="日付プレースホルダー 2">
            <a:extLst>
              <a:ext uri="{FF2B5EF4-FFF2-40B4-BE49-F238E27FC236}">
                <a16:creationId xmlns:a16="http://schemas.microsoft.com/office/drawing/2014/main" id="{A5A30C89-F7FA-6C3B-E18D-820ED365CDF1}"/>
              </a:ext>
            </a:extLst>
          </p:cNvPr>
          <p:cNvSpPr>
            <a:spLocks noGrp="1"/>
          </p:cNvSpPr>
          <p:nvPr>
            <p:ph type="dt" sz="half" idx="10"/>
          </p:nvPr>
        </p:nvSpPr>
        <p:spPr>
          <a:xfrm>
            <a:off x="838201" y="6356351"/>
            <a:ext cx="2743200" cy="365125"/>
          </a:xfrm>
          <a:prstGeom prst="rect">
            <a:avLst/>
          </a:prstGeom>
        </p:spPr>
        <p:txBody>
          <a:bodyPr/>
          <a:lstStyle>
            <a:lvl1pPr>
              <a:defRPr kumimoji="1"/>
            </a:lvl1pPr>
          </a:lstStyle>
          <a:p>
            <a:pPr>
              <a:defRPr/>
            </a:pPr>
            <a:endParaRPr lang="ja-JP" altLang="en-US"/>
          </a:p>
        </p:txBody>
      </p:sp>
      <p:sp>
        <p:nvSpPr>
          <p:cNvPr id="6" name="フッター プレースホルダー 3">
            <a:extLst>
              <a:ext uri="{FF2B5EF4-FFF2-40B4-BE49-F238E27FC236}">
                <a16:creationId xmlns:a16="http://schemas.microsoft.com/office/drawing/2014/main" id="{5C6881E7-094C-37D6-EC70-DC24AE78C138}"/>
              </a:ext>
            </a:extLst>
          </p:cNvPr>
          <p:cNvSpPr>
            <a:spLocks noGrp="1"/>
          </p:cNvSpPr>
          <p:nvPr>
            <p:ph type="ftr" sz="quarter" idx="11"/>
          </p:nvPr>
        </p:nvSpPr>
        <p:spPr>
          <a:xfrm>
            <a:off x="4038601" y="6356351"/>
            <a:ext cx="4114800" cy="365125"/>
          </a:xfrm>
          <a:prstGeom prst="rect">
            <a:avLst/>
          </a:prstGeom>
        </p:spPr>
        <p:txBody>
          <a:bodyPr/>
          <a:lstStyle>
            <a:lvl1pPr>
              <a:defRPr kumimoji="1"/>
            </a:lvl1pPr>
          </a:lstStyle>
          <a:p>
            <a:pPr>
              <a:defRPr/>
            </a:pPr>
            <a:endParaRPr lang="ja-JP" altLang="en-US"/>
          </a:p>
        </p:txBody>
      </p:sp>
    </p:spTree>
    <p:extLst>
      <p:ext uri="{BB962C8B-B14F-4D97-AF65-F5344CB8AC3E}">
        <p14:creationId xmlns:p14="http://schemas.microsoft.com/office/powerpoint/2010/main" val="163184029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image" Target="../media/image8.jpeg"/></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theme" Target="../theme/theme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19" Type="http://schemas.openxmlformats.org/officeDocument/2006/relationships/slideLayout" Target="../slideLayouts/slideLayout41.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44.xml"/><Relationship Id="rId7" Type="http://schemas.openxmlformats.org/officeDocument/2006/relationships/slideLayout" Target="../slideLayouts/slideLayout48.xml"/><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slideLayout" Target="../slideLayouts/slideLayout47.xml"/><Relationship Id="rId5" Type="http://schemas.openxmlformats.org/officeDocument/2006/relationships/slideLayout" Target="../slideLayouts/slideLayout46.xml"/><Relationship Id="rId4" Type="http://schemas.openxmlformats.org/officeDocument/2006/relationships/slideLayout" Target="../slideLayouts/slideLayout4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51.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theme" Target="../theme/theme6.xml"/><Relationship Id="rId5" Type="http://schemas.openxmlformats.org/officeDocument/2006/relationships/slideLayout" Target="../slideLayouts/slideLayout53.xml"/><Relationship Id="rId4" Type="http://schemas.openxmlformats.org/officeDocument/2006/relationships/slideLayout" Target="../slideLayouts/slideLayout5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5122" name="グループ化 126"/>
          <p:cNvGrpSpPr>
            <a:grpSpLocks/>
          </p:cNvGrpSpPr>
          <p:nvPr userDrawn="1"/>
        </p:nvGrpSpPr>
        <p:grpSpPr bwMode="auto">
          <a:xfrm>
            <a:off x="677986" y="1143000"/>
            <a:ext cx="10836031" cy="5226050"/>
            <a:chOff x="593906" y="1260197"/>
            <a:chExt cx="9504000" cy="5760000"/>
          </a:xfrm>
        </p:grpSpPr>
        <p:sp>
          <p:nvSpPr>
            <p:cNvPr id="13" name="Rectangle 104">
              <a:extLst>
                <a:ext uri="{FF2B5EF4-FFF2-40B4-BE49-F238E27FC236}">
                  <a16:creationId xmlns:a16="http://schemas.microsoft.com/office/drawing/2014/main" id="{D10B48C2-5533-4386-BCAF-09466BC55F56}"/>
                </a:ext>
              </a:extLst>
            </p:cNvPr>
            <p:cNvSpPr>
              <a:spLocks noChangeArrowheads="1"/>
            </p:cNvSpPr>
            <p:nvPr userDrawn="1"/>
          </p:nvSpPr>
          <p:spPr bwMode="auto">
            <a:xfrm>
              <a:off x="593906" y="1260197"/>
              <a:ext cx="9504000" cy="5760000"/>
            </a:xfrm>
            <a:prstGeom prst="rect">
              <a:avLst/>
            </a:prstGeom>
            <a:noFill/>
            <a:ln w="9525"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ja-JP" altLang="en-US" sz="1391"/>
            </a:p>
          </p:txBody>
        </p:sp>
        <p:sp>
          <p:nvSpPr>
            <p:cNvPr id="14" name="Line 41">
              <a:extLst>
                <a:ext uri="{FF2B5EF4-FFF2-40B4-BE49-F238E27FC236}">
                  <a16:creationId xmlns:a16="http://schemas.microsoft.com/office/drawing/2014/main" id="{B813B794-8B19-4E71-8AD0-A4C71EF7C384}"/>
                </a:ext>
              </a:extLst>
            </p:cNvPr>
            <p:cNvSpPr>
              <a:spLocks noChangeShapeType="1"/>
            </p:cNvSpPr>
            <p:nvPr userDrawn="1"/>
          </p:nvSpPr>
          <p:spPr bwMode="auto">
            <a:xfrm>
              <a:off x="116969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5" name="Line 42">
              <a:extLst>
                <a:ext uri="{FF2B5EF4-FFF2-40B4-BE49-F238E27FC236}">
                  <a16:creationId xmlns:a16="http://schemas.microsoft.com/office/drawing/2014/main" id="{E4499451-2889-48A9-A1E6-FE9DA5954FEA}"/>
                </a:ext>
              </a:extLst>
            </p:cNvPr>
            <p:cNvSpPr>
              <a:spLocks noChangeShapeType="1"/>
            </p:cNvSpPr>
            <p:nvPr userDrawn="1"/>
          </p:nvSpPr>
          <p:spPr bwMode="auto">
            <a:xfrm>
              <a:off x="1313646"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6" name="Line 43">
              <a:extLst>
                <a:ext uri="{FF2B5EF4-FFF2-40B4-BE49-F238E27FC236}">
                  <a16:creationId xmlns:a16="http://schemas.microsoft.com/office/drawing/2014/main" id="{E294B6A0-6D1C-4597-A945-76AB193D3C47}"/>
                </a:ext>
              </a:extLst>
            </p:cNvPr>
            <p:cNvSpPr>
              <a:spLocks noChangeShapeType="1"/>
            </p:cNvSpPr>
            <p:nvPr userDrawn="1"/>
          </p:nvSpPr>
          <p:spPr bwMode="auto">
            <a:xfrm>
              <a:off x="145930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7" name="Line 44">
              <a:extLst>
                <a:ext uri="{FF2B5EF4-FFF2-40B4-BE49-F238E27FC236}">
                  <a16:creationId xmlns:a16="http://schemas.microsoft.com/office/drawing/2014/main" id="{579E11FC-C5AB-4E51-AF8E-A8694F192513}"/>
                </a:ext>
              </a:extLst>
            </p:cNvPr>
            <p:cNvSpPr>
              <a:spLocks noChangeShapeType="1"/>
            </p:cNvSpPr>
            <p:nvPr userDrawn="1"/>
          </p:nvSpPr>
          <p:spPr bwMode="auto">
            <a:xfrm>
              <a:off x="160154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8" name="Line 45">
              <a:extLst>
                <a:ext uri="{FF2B5EF4-FFF2-40B4-BE49-F238E27FC236}">
                  <a16:creationId xmlns:a16="http://schemas.microsoft.com/office/drawing/2014/main" id="{89AE8D2B-4E5C-43F3-8BB6-086547F54A15}"/>
                </a:ext>
              </a:extLst>
            </p:cNvPr>
            <p:cNvSpPr>
              <a:spLocks noChangeShapeType="1"/>
            </p:cNvSpPr>
            <p:nvPr userDrawn="1"/>
          </p:nvSpPr>
          <p:spPr bwMode="auto">
            <a:xfrm>
              <a:off x="174549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9" name="Line 46">
              <a:extLst>
                <a:ext uri="{FF2B5EF4-FFF2-40B4-BE49-F238E27FC236}">
                  <a16:creationId xmlns:a16="http://schemas.microsoft.com/office/drawing/2014/main" id="{2AD46782-B19A-4CB5-BEF1-65DA07182652}"/>
                </a:ext>
              </a:extLst>
            </p:cNvPr>
            <p:cNvSpPr>
              <a:spLocks noChangeShapeType="1"/>
            </p:cNvSpPr>
            <p:nvPr userDrawn="1"/>
          </p:nvSpPr>
          <p:spPr bwMode="auto">
            <a:xfrm>
              <a:off x="189115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0" name="Line 47">
              <a:extLst>
                <a:ext uri="{FF2B5EF4-FFF2-40B4-BE49-F238E27FC236}">
                  <a16:creationId xmlns:a16="http://schemas.microsoft.com/office/drawing/2014/main" id="{61B22FA8-1D1B-4C21-B4C7-AF01C60715D3}"/>
                </a:ext>
              </a:extLst>
            </p:cNvPr>
            <p:cNvSpPr>
              <a:spLocks noChangeShapeType="1"/>
            </p:cNvSpPr>
            <p:nvPr userDrawn="1"/>
          </p:nvSpPr>
          <p:spPr bwMode="auto">
            <a:xfrm>
              <a:off x="2035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1" name="Line 48">
              <a:extLst>
                <a:ext uri="{FF2B5EF4-FFF2-40B4-BE49-F238E27FC236}">
                  <a16:creationId xmlns:a16="http://schemas.microsoft.com/office/drawing/2014/main" id="{E16ACD03-592C-4A43-807A-06DAE1B5E1F5}"/>
                </a:ext>
              </a:extLst>
            </p:cNvPr>
            <p:cNvSpPr>
              <a:spLocks noChangeShapeType="1"/>
            </p:cNvSpPr>
            <p:nvPr userDrawn="1"/>
          </p:nvSpPr>
          <p:spPr bwMode="auto">
            <a:xfrm>
              <a:off x="217733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2" name="Line 49">
              <a:extLst>
                <a:ext uri="{FF2B5EF4-FFF2-40B4-BE49-F238E27FC236}">
                  <a16:creationId xmlns:a16="http://schemas.microsoft.com/office/drawing/2014/main" id="{1660372C-3A4B-4A89-B606-6077EB9F7A8D}"/>
                </a:ext>
              </a:extLst>
            </p:cNvPr>
            <p:cNvSpPr>
              <a:spLocks noChangeShapeType="1"/>
            </p:cNvSpPr>
            <p:nvPr userDrawn="1"/>
          </p:nvSpPr>
          <p:spPr bwMode="auto">
            <a:xfrm>
              <a:off x="2322996"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3" name="Line 50">
              <a:extLst>
                <a:ext uri="{FF2B5EF4-FFF2-40B4-BE49-F238E27FC236}">
                  <a16:creationId xmlns:a16="http://schemas.microsoft.com/office/drawing/2014/main" id="{1BE35503-E024-4E30-AA3D-2BFE158CD957}"/>
                </a:ext>
              </a:extLst>
            </p:cNvPr>
            <p:cNvSpPr>
              <a:spLocks noChangeShapeType="1"/>
            </p:cNvSpPr>
            <p:nvPr userDrawn="1"/>
          </p:nvSpPr>
          <p:spPr bwMode="auto">
            <a:xfrm>
              <a:off x="2466944"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4" name="Line 51">
              <a:extLst>
                <a:ext uri="{FF2B5EF4-FFF2-40B4-BE49-F238E27FC236}">
                  <a16:creationId xmlns:a16="http://schemas.microsoft.com/office/drawing/2014/main" id="{891F0A11-53BB-404B-AD4F-D7380DD123C6}"/>
                </a:ext>
              </a:extLst>
            </p:cNvPr>
            <p:cNvSpPr>
              <a:spLocks noChangeShapeType="1"/>
            </p:cNvSpPr>
            <p:nvPr userDrawn="1"/>
          </p:nvSpPr>
          <p:spPr bwMode="auto">
            <a:xfrm>
              <a:off x="2609179"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5" name="Line 52">
              <a:extLst>
                <a:ext uri="{FF2B5EF4-FFF2-40B4-BE49-F238E27FC236}">
                  <a16:creationId xmlns:a16="http://schemas.microsoft.com/office/drawing/2014/main" id="{363BAFE0-011A-4E50-A64C-9BFEF298E5B1}"/>
                </a:ext>
              </a:extLst>
            </p:cNvPr>
            <p:cNvSpPr>
              <a:spLocks noChangeShapeType="1"/>
            </p:cNvSpPr>
            <p:nvPr userDrawn="1"/>
          </p:nvSpPr>
          <p:spPr bwMode="auto">
            <a:xfrm>
              <a:off x="275484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6" name="Line 53">
              <a:extLst>
                <a:ext uri="{FF2B5EF4-FFF2-40B4-BE49-F238E27FC236}">
                  <a16:creationId xmlns:a16="http://schemas.microsoft.com/office/drawing/2014/main" id="{175300C9-693A-47E6-B394-5EEDEFCAF8D7}"/>
                </a:ext>
              </a:extLst>
            </p:cNvPr>
            <p:cNvSpPr>
              <a:spLocks noChangeShapeType="1"/>
            </p:cNvSpPr>
            <p:nvPr userDrawn="1"/>
          </p:nvSpPr>
          <p:spPr bwMode="auto">
            <a:xfrm>
              <a:off x="28987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7" name="Line 54">
              <a:extLst>
                <a:ext uri="{FF2B5EF4-FFF2-40B4-BE49-F238E27FC236}">
                  <a16:creationId xmlns:a16="http://schemas.microsoft.com/office/drawing/2014/main" id="{02776534-4EA2-4EDB-A2EF-1CBF020DB355}"/>
                </a:ext>
              </a:extLst>
            </p:cNvPr>
            <p:cNvSpPr>
              <a:spLocks noChangeShapeType="1"/>
            </p:cNvSpPr>
            <p:nvPr userDrawn="1"/>
          </p:nvSpPr>
          <p:spPr bwMode="auto">
            <a:xfrm>
              <a:off x="3042736"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8" name="Line 55">
              <a:extLst>
                <a:ext uri="{FF2B5EF4-FFF2-40B4-BE49-F238E27FC236}">
                  <a16:creationId xmlns:a16="http://schemas.microsoft.com/office/drawing/2014/main" id="{F0A04E8A-4070-47CB-A7B6-87CB77302C51}"/>
                </a:ext>
              </a:extLst>
            </p:cNvPr>
            <p:cNvSpPr>
              <a:spLocks noChangeShapeType="1"/>
            </p:cNvSpPr>
            <p:nvPr userDrawn="1"/>
          </p:nvSpPr>
          <p:spPr bwMode="auto">
            <a:xfrm>
              <a:off x="3186684"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9" name="Line 56">
              <a:extLst>
                <a:ext uri="{FF2B5EF4-FFF2-40B4-BE49-F238E27FC236}">
                  <a16:creationId xmlns:a16="http://schemas.microsoft.com/office/drawing/2014/main" id="{71F1E0CA-98D5-41E8-8187-60C43A247919}"/>
                </a:ext>
              </a:extLst>
            </p:cNvPr>
            <p:cNvSpPr>
              <a:spLocks noChangeShapeType="1"/>
            </p:cNvSpPr>
            <p:nvPr userDrawn="1"/>
          </p:nvSpPr>
          <p:spPr bwMode="auto">
            <a:xfrm>
              <a:off x="333063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0" name="Line 57">
              <a:extLst>
                <a:ext uri="{FF2B5EF4-FFF2-40B4-BE49-F238E27FC236}">
                  <a16:creationId xmlns:a16="http://schemas.microsoft.com/office/drawing/2014/main" id="{C886B503-45D8-40FB-9FEF-6A2B2BF41FF6}"/>
                </a:ext>
              </a:extLst>
            </p:cNvPr>
            <p:cNvSpPr>
              <a:spLocks noChangeShapeType="1"/>
            </p:cNvSpPr>
            <p:nvPr userDrawn="1"/>
          </p:nvSpPr>
          <p:spPr bwMode="auto">
            <a:xfrm>
              <a:off x="347458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1" name="Line 58">
              <a:extLst>
                <a:ext uri="{FF2B5EF4-FFF2-40B4-BE49-F238E27FC236}">
                  <a16:creationId xmlns:a16="http://schemas.microsoft.com/office/drawing/2014/main" id="{DA6A002E-2565-4B00-B8B7-4EAAFC469019}"/>
                </a:ext>
              </a:extLst>
            </p:cNvPr>
            <p:cNvSpPr>
              <a:spLocks noChangeShapeType="1"/>
            </p:cNvSpPr>
            <p:nvPr userDrawn="1"/>
          </p:nvSpPr>
          <p:spPr bwMode="auto">
            <a:xfrm>
              <a:off x="3618529"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2" name="Line 59">
              <a:extLst>
                <a:ext uri="{FF2B5EF4-FFF2-40B4-BE49-F238E27FC236}">
                  <a16:creationId xmlns:a16="http://schemas.microsoft.com/office/drawing/2014/main" id="{9CE74601-BEDC-4352-93C8-DD70C4B7B2A6}"/>
                </a:ext>
              </a:extLst>
            </p:cNvPr>
            <p:cNvSpPr>
              <a:spLocks noChangeShapeType="1"/>
            </p:cNvSpPr>
            <p:nvPr userDrawn="1"/>
          </p:nvSpPr>
          <p:spPr bwMode="auto">
            <a:xfrm>
              <a:off x="3762477"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3" name="Line 60">
              <a:extLst>
                <a:ext uri="{FF2B5EF4-FFF2-40B4-BE49-F238E27FC236}">
                  <a16:creationId xmlns:a16="http://schemas.microsoft.com/office/drawing/2014/main" id="{969613DB-87D1-462A-936E-70CE157F7167}"/>
                </a:ext>
              </a:extLst>
            </p:cNvPr>
            <p:cNvSpPr>
              <a:spLocks noChangeShapeType="1"/>
            </p:cNvSpPr>
            <p:nvPr userDrawn="1"/>
          </p:nvSpPr>
          <p:spPr bwMode="auto">
            <a:xfrm>
              <a:off x="39064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4" name="Line 61">
              <a:extLst>
                <a:ext uri="{FF2B5EF4-FFF2-40B4-BE49-F238E27FC236}">
                  <a16:creationId xmlns:a16="http://schemas.microsoft.com/office/drawing/2014/main" id="{2367DC33-930F-4B68-A6A0-882BD6EEFADF}"/>
                </a:ext>
              </a:extLst>
            </p:cNvPr>
            <p:cNvSpPr>
              <a:spLocks noChangeShapeType="1"/>
            </p:cNvSpPr>
            <p:nvPr userDrawn="1"/>
          </p:nvSpPr>
          <p:spPr bwMode="auto">
            <a:xfrm>
              <a:off x="4052087"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5" name="Line 62">
              <a:extLst>
                <a:ext uri="{FF2B5EF4-FFF2-40B4-BE49-F238E27FC236}">
                  <a16:creationId xmlns:a16="http://schemas.microsoft.com/office/drawing/2014/main" id="{4591CD4D-DF5C-420C-B0D5-C1E37BA94744}"/>
                </a:ext>
              </a:extLst>
            </p:cNvPr>
            <p:cNvSpPr>
              <a:spLocks noChangeShapeType="1"/>
            </p:cNvSpPr>
            <p:nvPr userDrawn="1"/>
          </p:nvSpPr>
          <p:spPr bwMode="auto">
            <a:xfrm>
              <a:off x="419432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6" name="Line 63">
              <a:extLst>
                <a:ext uri="{FF2B5EF4-FFF2-40B4-BE49-F238E27FC236}">
                  <a16:creationId xmlns:a16="http://schemas.microsoft.com/office/drawing/2014/main" id="{9F47C4E3-DA86-45FD-B898-A0F9EC174D3E}"/>
                </a:ext>
              </a:extLst>
            </p:cNvPr>
            <p:cNvSpPr>
              <a:spLocks noChangeShapeType="1"/>
            </p:cNvSpPr>
            <p:nvPr userDrawn="1"/>
          </p:nvSpPr>
          <p:spPr bwMode="auto">
            <a:xfrm>
              <a:off x="4338269"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7" name="Line 64">
              <a:extLst>
                <a:ext uri="{FF2B5EF4-FFF2-40B4-BE49-F238E27FC236}">
                  <a16:creationId xmlns:a16="http://schemas.microsoft.com/office/drawing/2014/main" id="{C6161ABB-F20A-4558-AC16-FD59266AAD62}"/>
                </a:ext>
              </a:extLst>
            </p:cNvPr>
            <p:cNvSpPr>
              <a:spLocks noChangeShapeType="1"/>
            </p:cNvSpPr>
            <p:nvPr userDrawn="1"/>
          </p:nvSpPr>
          <p:spPr bwMode="auto">
            <a:xfrm>
              <a:off x="448393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8" name="Line 65">
              <a:extLst>
                <a:ext uri="{FF2B5EF4-FFF2-40B4-BE49-F238E27FC236}">
                  <a16:creationId xmlns:a16="http://schemas.microsoft.com/office/drawing/2014/main" id="{1D67868D-749B-4465-A63F-1486C3407ABE}"/>
                </a:ext>
              </a:extLst>
            </p:cNvPr>
            <p:cNvSpPr>
              <a:spLocks noChangeShapeType="1"/>
            </p:cNvSpPr>
            <p:nvPr userDrawn="1"/>
          </p:nvSpPr>
          <p:spPr bwMode="auto">
            <a:xfrm>
              <a:off x="4627879"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9" name="Line 66">
              <a:extLst>
                <a:ext uri="{FF2B5EF4-FFF2-40B4-BE49-F238E27FC236}">
                  <a16:creationId xmlns:a16="http://schemas.microsoft.com/office/drawing/2014/main" id="{CC921885-C1C6-4954-A6EB-9093652CB594}"/>
                </a:ext>
              </a:extLst>
            </p:cNvPr>
            <p:cNvSpPr>
              <a:spLocks noChangeShapeType="1"/>
            </p:cNvSpPr>
            <p:nvPr userDrawn="1"/>
          </p:nvSpPr>
          <p:spPr bwMode="auto">
            <a:xfrm>
              <a:off x="47701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0" name="Line 67">
              <a:extLst>
                <a:ext uri="{FF2B5EF4-FFF2-40B4-BE49-F238E27FC236}">
                  <a16:creationId xmlns:a16="http://schemas.microsoft.com/office/drawing/2014/main" id="{B9113E4A-043F-4E15-A44F-4973B012D182}"/>
                </a:ext>
              </a:extLst>
            </p:cNvPr>
            <p:cNvSpPr>
              <a:spLocks noChangeShapeType="1"/>
            </p:cNvSpPr>
            <p:nvPr userDrawn="1"/>
          </p:nvSpPr>
          <p:spPr bwMode="auto">
            <a:xfrm>
              <a:off x="491406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1" name="Line 68">
              <a:extLst>
                <a:ext uri="{FF2B5EF4-FFF2-40B4-BE49-F238E27FC236}">
                  <a16:creationId xmlns:a16="http://schemas.microsoft.com/office/drawing/2014/main" id="{670ECD5C-B237-4D06-9F4D-B5C534264A27}"/>
                </a:ext>
              </a:extLst>
            </p:cNvPr>
            <p:cNvSpPr>
              <a:spLocks noChangeShapeType="1"/>
            </p:cNvSpPr>
            <p:nvPr userDrawn="1"/>
          </p:nvSpPr>
          <p:spPr bwMode="auto">
            <a:xfrm>
              <a:off x="5059724"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2" name="Line 69">
              <a:extLst>
                <a:ext uri="{FF2B5EF4-FFF2-40B4-BE49-F238E27FC236}">
                  <a16:creationId xmlns:a16="http://schemas.microsoft.com/office/drawing/2014/main" id="{BF147DC1-6C10-46F3-BB8F-2C371E6BFF6F}"/>
                </a:ext>
              </a:extLst>
            </p:cNvPr>
            <p:cNvSpPr>
              <a:spLocks noChangeShapeType="1"/>
            </p:cNvSpPr>
            <p:nvPr userDrawn="1"/>
          </p:nvSpPr>
          <p:spPr bwMode="auto">
            <a:xfrm>
              <a:off x="5201957"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3" name="Line 70">
              <a:extLst>
                <a:ext uri="{FF2B5EF4-FFF2-40B4-BE49-F238E27FC236}">
                  <a16:creationId xmlns:a16="http://schemas.microsoft.com/office/drawing/2014/main" id="{212631D2-7C04-430E-A5ED-9280AFF97E03}"/>
                </a:ext>
              </a:extLst>
            </p:cNvPr>
            <p:cNvSpPr>
              <a:spLocks noChangeShapeType="1"/>
            </p:cNvSpPr>
            <p:nvPr userDrawn="1"/>
          </p:nvSpPr>
          <p:spPr bwMode="auto">
            <a:xfrm>
              <a:off x="5489854"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4" name="Line 71">
              <a:extLst>
                <a:ext uri="{FF2B5EF4-FFF2-40B4-BE49-F238E27FC236}">
                  <a16:creationId xmlns:a16="http://schemas.microsoft.com/office/drawing/2014/main" id="{2E02C889-7DF1-4828-AD77-929A96910AB8}"/>
                </a:ext>
              </a:extLst>
            </p:cNvPr>
            <p:cNvSpPr>
              <a:spLocks noChangeShapeType="1"/>
            </p:cNvSpPr>
            <p:nvPr userDrawn="1"/>
          </p:nvSpPr>
          <p:spPr bwMode="auto">
            <a:xfrm>
              <a:off x="56320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5" name="Line 72">
              <a:extLst>
                <a:ext uri="{FF2B5EF4-FFF2-40B4-BE49-F238E27FC236}">
                  <a16:creationId xmlns:a16="http://schemas.microsoft.com/office/drawing/2014/main" id="{236C7EF8-F84F-4F88-8EC3-CD722D02B9BB}"/>
                </a:ext>
              </a:extLst>
            </p:cNvPr>
            <p:cNvSpPr>
              <a:spLocks noChangeShapeType="1"/>
            </p:cNvSpPr>
            <p:nvPr userDrawn="1"/>
          </p:nvSpPr>
          <p:spPr bwMode="auto">
            <a:xfrm>
              <a:off x="57777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6" name="Line 73">
              <a:extLst>
                <a:ext uri="{FF2B5EF4-FFF2-40B4-BE49-F238E27FC236}">
                  <a16:creationId xmlns:a16="http://schemas.microsoft.com/office/drawing/2014/main" id="{BB0E4E88-6DF8-48A2-9344-A94F9D2A684D}"/>
                </a:ext>
              </a:extLst>
            </p:cNvPr>
            <p:cNvSpPr>
              <a:spLocks noChangeShapeType="1"/>
            </p:cNvSpPr>
            <p:nvPr userDrawn="1"/>
          </p:nvSpPr>
          <p:spPr bwMode="auto">
            <a:xfrm>
              <a:off x="592169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7" name="Line 74">
              <a:extLst>
                <a:ext uri="{FF2B5EF4-FFF2-40B4-BE49-F238E27FC236}">
                  <a16:creationId xmlns:a16="http://schemas.microsoft.com/office/drawing/2014/main" id="{4CAA7118-2F15-40FB-BB8F-1B3015E91916}"/>
                </a:ext>
              </a:extLst>
            </p:cNvPr>
            <p:cNvSpPr>
              <a:spLocks noChangeShapeType="1"/>
            </p:cNvSpPr>
            <p:nvPr userDrawn="1"/>
          </p:nvSpPr>
          <p:spPr bwMode="auto">
            <a:xfrm>
              <a:off x="606393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8" name="Line 75">
              <a:extLst>
                <a:ext uri="{FF2B5EF4-FFF2-40B4-BE49-F238E27FC236}">
                  <a16:creationId xmlns:a16="http://schemas.microsoft.com/office/drawing/2014/main" id="{3089F4BD-28DF-42EA-8AA5-24F8C5447DAD}"/>
                </a:ext>
              </a:extLst>
            </p:cNvPr>
            <p:cNvSpPr>
              <a:spLocks noChangeShapeType="1"/>
            </p:cNvSpPr>
            <p:nvPr userDrawn="1"/>
          </p:nvSpPr>
          <p:spPr bwMode="auto">
            <a:xfrm>
              <a:off x="620788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9" name="Line 76">
              <a:extLst>
                <a:ext uri="{FF2B5EF4-FFF2-40B4-BE49-F238E27FC236}">
                  <a16:creationId xmlns:a16="http://schemas.microsoft.com/office/drawing/2014/main" id="{6C9E9BE6-A0B1-4A25-BF97-9A19916F4245}"/>
                </a:ext>
              </a:extLst>
            </p:cNvPr>
            <p:cNvSpPr>
              <a:spLocks noChangeShapeType="1"/>
            </p:cNvSpPr>
            <p:nvPr userDrawn="1"/>
          </p:nvSpPr>
          <p:spPr bwMode="auto">
            <a:xfrm>
              <a:off x="635354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0" name="Line 77">
              <a:extLst>
                <a:ext uri="{FF2B5EF4-FFF2-40B4-BE49-F238E27FC236}">
                  <a16:creationId xmlns:a16="http://schemas.microsoft.com/office/drawing/2014/main" id="{120331D6-4468-4E55-877F-9CE7A024160F}"/>
                </a:ext>
              </a:extLst>
            </p:cNvPr>
            <p:cNvSpPr>
              <a:spLocks noChangeShapeType="1"/>
            </p:cNvSpPr>
            <p:nvPr userDrawn="1"/>
          </p:nvSpPr>
          <p:spPr bwMode="auto">
            <a:xfrm>
              <a:off x="649749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1" name="Line 78">
              <a:extLst>
                <a:ext uri="{FF2B5EF4-FFF2-40B4-BE49-F238E27FC236}">
                  <a16:creationId xmlns:a16="http://schemas.microsoft.com/office/drawing/2014/main" id="{DEAE689D-A545-4780-BB1A-87741E6E8B03}"/>
                </a:ext>
              </a:extLst>
            </p:cNvPr>
            <p:cNvSpPr>
              <a:spLocks noChangeShapeType="1"/>
            </p:cNvSpPr>
            <p:nvPr userDrawn="1"/>
          </p:nvSpPr>
          <p:spPr bwMode="auto">
            <a:xfrm>
              <a:off x="66397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2" name="Line 79">
              <a:extLst>
                <a:ext uri="{FF2B5EF4-FFF2-40B4-BE49-F238E27FC236}">
                  <a16:creationId xmlns:a16="http://schemas.microsoft.com/office/drawing/2014/main" id="{BA26C8F6-9128-456F-88FF-D0E582DCB511}"/>
                </a:ext>
              </a:extLst>
            </p:cNvPr>
            <p:cNvSpPr>
              <a:spLocks noChangeShapeType="1"/>
            </p:cNvSpPr>
            <p:nvPr userDrawn="1"/>
          </p:nvSpPr>
          <p:spPr bwMode="auto">
            <a:xfrm>
              <a:off x="6785386"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3" name="Line 80">
              <a:extLst>
                <a:ext uri="{FF2B5EF4-FFF2-40B4-BE49-F238E27FC236}">
                  <a16:creationId xmlns:a16="http://schemas.microsoft.com/office/drawing/2014/main" id="{9ADBAC7F-382F-4539-B182-D9F376A762DA}"/>
                </a:ext>
              </a:extLst>
            </p:cNvPr>
            <p:cNvSpPr>
              <a:spLocks noChangeShapeType="1"/>
            </p:cNvSpPr>
            <p:nvPr userDrawn="1"/>
          </p:nvSpPr>
          <p:spPr bwMode="auto">
            <a:xfrm>
              <a:off x="6929334"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4" name="Line 81">
              <a:extLst>
                <a:ext uri="{FF2B5EF4-FFF2-40B4-BE49-F238E27FC236}">
                  <a16:creationId xmlns:a16="http://schemas.microsoft.com/office/drawing/2014/main" id="{F74CF1E0-42B4-49F3-A040-881B61957DBE}"/>
                </a:ext>
              </a:extLst>
            </p:cNvPr>
            <p:cNvSpPr>
              <a:spLocks noChangeShapeType="1"/>
            </p:cNvSpPr>
            <p:nvPr userDrawn="1"/>
          </p:nvSpPr>
          <p:spPr bwMode="auto">
            <a:xfrm>
              <a:off x="707328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5" name="Line 82">
              <a:extLst>
                <a:ext uri="{FF2B5EF4-FFF2-40B4-BE49-F238E27FC236}">
                  <a16:creationId xmlns:a16="http://schemas.microsoft.com/office/drawing/2014/main" id="{F92CF38E-E014-40A7-BA32-ADD8A8DDC366}"/>
                </a:ext>
              </a:extLst>
            </p:cNvPr>
            <p:cNvSpPr>
              <a:spLocks noChangeShapeType="1"/>
            </p:cNvSpPr>
            <p:nvPr userDrawn="1"/>
          </p:nvSpPr>
          <p:spPr bwMode="auto">
            <a:xfrm>
              <a:off x="721723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6" name="Line 83">
              <a:extLst>
                <a:ext uri="{FF2B5EF4-FFF2-40B4-BE49-F238E27FC236}">
                  <a16:creationId xmlns:a16="http://schemas.microsoft.com/office/drawing/2014/main" id="{C0F97338-72E4-4CA8-B0EC-CCB79146B2B3}"/>
                </a:ext>
              </a:extLst>
            </p:cNvPr>
            <p:cNvSpPr>
              <a:spLocks noChangeShapeType="1"/>
            </p:cNvSpPr>
            <p:nvPr userDrawn="1"/>
          </p:nvSpPr>
          <p:spPr bwMode="auto">
            <a:xfrm>
              <a:off x="736117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7" name="Line 84">
              <a:extLst>
                <a:ext uri="{FF2B5EF4-FFF2-40B4-BE49-F238E27FC236}">
                  <a16:creationId xmlns:a16="http://schemas.microsoft.com/office/drawing/2014/main" id="{72EA7E3A-A860-4BBA-B95A-5BA0143FCD2E}"/>
                </a:ext>
              </a:extLst>
            </p:cNvPr>
            <p:cNvSpPr>
              <a:spLocks noChangeShapeType="1"/>
            </p:cNvSpPr>
            <p:nvPr userDrawn="1"/>
          </p:nvSpPr>
          <p:spPr bwMode="auto">
            <a:xfrm>
              <a:off x="7505127"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8" name="Line 85">
              <a:extLst>
                <a:ext uri="{FF2B5EF4-FFF2-40B4-BE49-F238E27FC236}">
                  <a16:creationId xmlns:a16="http://schemas.microsoft.com/office/drawing/2014/main" id="{2B3B6E98-97A9-44D8-8171-F9663AF9990C}"/>
                </a:ext>
              </a:extLst>
            </p:cNvPr>
            <p:cNvSpPr>
              <a:spLocks noChangeShapeType="1"/>
            </p:cNvSpPr>
            <p:nvPr userDrawn="1"/>
          </p:nvSpPr>
          <p:spPr bwMode="auto">
            <a:xfrm>
              <a:off x="76490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9" name="Line 86">
              <a:extLst>
                <a:ext uri="{FF2B5EF4-FFF2-40B4-BE49-F238E27FC236}">
                  <a16:creationId xmlns:a16="http://schemas.microsoft.com/office/drawing/2014/main" id="{EE687D04-A2F1-4AE4-AF02-FFF7AB4B5855}"/>
                </a:ext>
              </a:extLst>
            </p:cNvPr>
            <p:cNvSpPr>
              <a:spLocks noChangeShapeType="1"/>
            </p:cNvSpPr>
            <p:nvPr userDrawn="1"/>
          </p:nvSpPr>
          <p:spPr bwMode="auto">
            <a:xfrm>
              <a:off x="779302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0" name="Line 87">
              <a:extLst>
                <a:ext uri="{FF2B5EF4-FFF2-40B4-BE49-F238E27FC236}">
                  <a16:creationId xmlns:a16="http://schemas.microsoft.com/office/drawing/2014/main" id="{4F4989A1-2481-47F4-A745-A291F8584F4A}"/>
                </a:ext>
              </a:extLst>
            </p:cNvPr>
            <p:cNvSpPr>
              <a:spLocks noChangeShapeType="1"/>
            </p:cNvSpPr>
            <p:nvPr userDrawn="1"/>
          </p:nvSpPr>
          <p:spPr bwMode="auto">
            <a:xfrm>
              <a:off x="793697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1" name="Line 88">
              <a:extLst>
                <a:ext uri="{FF2B5EF4-FFF2-40B4-BE49-F238E27FC236}">
                  <a16:creationId xmlns:a16="http://schemas.microsoft.com/office/drawing/2014/main" id="{7BD7EFF4-15CB-4DE7-A05C-233334F91C84}"/>
                </a:ext>
              </a:extLst>
            </p:cNvPr>
            <p:cNvSpPr>
              <a:spLocks noChangeShapeType="1"/>
            </p:cNvSpPr>
            <p:nvPr userDrawn="1"/>
          </p:nvSpPr>
          <p:spPr bwMode="auto">
            <a:xfrm>
              <a:off x="808263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2" name="Line 89">
              <a:extLst>
                <a:ext uri="{FF2B5EF4-FFF2-40B4-BE49-F238E27FC236}">
                  <a16:creationId xmlns:a16="http://schemas.microsoft.com/office/drawing/2014/main" id="{DD356E9D-87FC-44E6-8808-42927D21306A}"/>
                </a:ext>
              </a:extLst>
            </p:cNvPr>
            <p:cNvSpPr>
              <a:spLocks noChangeShapeType="1"/>
            </p:cNvSpPr>
            <p:nvPr userDrawn="1"/>
          </p:nvSpPr>
          <p:spPr bwMode="auto">
            <a:xfrm>
              <a:off x="8224867"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3" name="Line 90">
              <a:extLst>
                <a:ext uri="{FF2B5EF4-FFF2-40B4-BE49-F238E27FC236}">
                  <a16:creationId xmlns:a16="http://schemas.microsoft.com/office/drawing/2014/main" id="{63D2EE87-F461-4CDA-96EB-DD071B8A909C}"/>
                </a:ext>
              </a:extLst>
            </p:cNvPr>
            <p:cNvSpPr>
              <a:spLocks noChangeShapeType="1"/>
            </p:cNvSpPr>
            <p:nvPr userDrawn="1"/>
          </p:nvSpPr>
          <p:spPr bwMode="auto">
            <a:xfrm>
              <a:off x="836881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4" name="Line 91">
              <a:extLst>
                <a:ext uri="{FF2B5EF4-FFF2-40B4-BE49-F238E27FC236}">
                  <a16:creationId xmlns:a16="http://schemas.microsoft.com/office/drawing/2014/main" id="{C0B801D1-07AA-4950-BE03-47950B176699}"/>
                </a:ext>
              </a:extLst>
            </p:cNvPr>
            <p:cNvSpPr>
              <a:spLocks noChangeShapeType="1"/>
            </p:cNvSpPr>
            <p:nvPr userDrawn="1"/>
          </p:nvSpPr>
          <p:spPr bwMode="auto">
            <a:xfrm>
              <a:off x="8514477"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5" name="Line 92">
              <a:extLst>
                <a:ext uri="{FF2B5EF4-FFF2-40B4-BE49-F238E27FC236}">
                  <a16:creationId xmlns:a16="http://schemas.microsoft.com/office/drawing/2014/main" id="{7D2F46D5-683A-4FDE-B60C-D507A26FDFF9}"/>
                </a:ext>
              </a:extLst>
            </p:cNvPr>
            <p:cNvSpPr>
              <a:spLocks noChangeShapeType="1"/>
            </p:cNvSpPr>
            <p:nvPr userDrawn="1"/>
          </p:nvSpPr>
          <p:spPr bwMode="auto">
            <a:xfrm>
              <a:off x="865671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6" name="Line 93">
              <a:extLst>
                <a:ext uri="{FF2B5EF4-FFF2-40B4-BE49-F238E27FC236}">
                  <a16:creationId xmlns:a16="http://schemas.microsoft.com/office/drawing/2014/main" id="{3D9ED844-E83D-485A-80E2-3C204A748551}"/>
                </a:ext>
              </a:extLst>
            </p:cNvPr>
            <p:cNvSpPr>
              <a:spLocks noChangeShapeType="1"/>
            </p:cNvSpPr>
            <p:nvPr userDrawn="1"/>
          </p:nvSpPr>
          <p:spPr bwMode="auto">
            <a:xfrm>
              <a:off x="8800659"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7" name="Line 94">
              <a:extLst>
                <a:ext uri="{FF2B5EF4-FFF2-40B4-BE49-F238E27FC236}">
                  <a16:creationId xmlns:a16="http://schemas.microsoft.com/office/drawing/2014/main" id="{C5B0820D-7E29-4A19-8B74-C0C2F85C7AAA}"/>
                </a:ext>
              </a:extLst>
            </p:cNvPr>
            <p:cNvSpPr>
              <a:spLocks noChangeShapeType="1"/>
            </p:cNvSpPr>
            <p:nvPr userDrawn="1"/>
          </p:nvSpPr>
          <p:spPr bwMode="auto">
            <a:xfrm>
              <a:off x="894632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8" name="Line 95">
              <a:extLst>
                <a:ext uri="{FF2B5EF4-FFF2-40B4-BE49-F238E27FC236}">
                  <a16:creationId xmlns:a16="http://schemas.microsoft.com/office/drawing/2014/main" id="{D073B4B5-8B15-42BA-BF41-4CD3493D4F05}"/>
                </a:ext>
              </a:extLst>
            </p:cNvPr>
            <p:cNvSpPr>
              <a:spLocks noChangeShapeType="1"/>
            </p:cNvSpPr>
            <p:nvPr userDrawn="1"/>
          </p:nvSpPr>
          <p:spPr bwMode="auto">
            <a:xfrm>
              <a:off x="909027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9" name="Line 96">
              <a:extLst>
                <a:ext uri="{FF2B5EF4-FFF2-40B4-BE49-F238E27FC236}">
                  <a16:creationId xmlns:a16="http://schemas.microsoft.com/office/drawing/2014/main" id="{FB793A48-A1A3-4A4A-AF19-B3952853C555}"/>
                </a:ext>
              </a:extLst>
            </p:cNvPr>
            <p:cNvSpPr>
              <a:spLocks noChangeShapeType="1"/>
            </p:cNvSpPr>
            <p:nvPr userDrawn="1"/>
          </p:nvSpPr>
          <p:spPr bwMode="auto">
            <a:xfrm>
              <a:off x="923250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0" name="Line 97">
              <a:extLst>
                <a:ext uri="{FF2B5EF4-FFF2-40B4-BE49-F238E27FC236}">
                  <a16:creationId xmlns:a16="http://schemas.microsoft.com/office/drawing/2014/main" id="{B54C232B-D6E9-45C2-B74F-C039BCCBB515}"/>
                </a:ext>
              </a:extLst>
            </p:cNvPr>
            <p:cNvSpPr>
              <a:spLocks noChangeShapeType="1"/>
            </p:cNvSpPr>
            <p:nvPr userDrawn="1"/>
          </p:nvSpPr>
          <p:spPr bwMode="auto">
            <a:xfrm>
              <a:off x="9378166"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1" name="Line 98">
              <a:extLst>
                <a:ext uri="{FF2B5EF4-FFF2-40B4-BE49-F238E27FC236}">
                  <a16:creationId xmlns:a16="http://schemas.microsoft.com/office/drawing/2014/main" id="{02F1D6E3-A727-485C-97A7-0A4D07646D2B}"/>
                </a:ext>
              </a:extLst>
            </p:cNvPr>
            <p:cNvSpPr>
              <a:spLocks noChangeShapeType="1"/>
            </p:cNvSpPr>
            <p:nvPr userDrawn="1"/>
          </p:nvSpPr>
          <p:spPr bwMode="auto">
            <a:xfrm>
              <a:off x="9522114"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2" name="Line 99">
              <a:extLst>
                <a:ext uri="{FF2B5EF4-FFF2-40B4-BE49-F238E27FC236}">
                  <a16:creationId xmlns:a16="http://schemas.microsoft.com/office/drawing/2014/main" id="{F4031A21-B710-4CFF-A4ED-DD1CFB0184AE}"/>
                </a:ext>
              </a:extLst>
            </p:cNvPr>
            <p:cNvSpPr>
              <a:spLocks noChangeShapeType="1"/>
            </p:cNvSpPr>
            <p:nvPr userDrawn="1"/>
          </p:nvSpPr>
          <p:spPr bwMode="auto">
            <a:xfrm>
              <a:off x="10257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3" name="Line 100">
              <a:extLst>
                <a:ext uri="{FF2B5EF4-FFF2-40B4-BE49-F238E27FC236}">
                  <a16:creationId xmlns:a16="http://schemas.microsoft.com/office/drawing/2014/main" id="{EC31537F-428D-43A3-B154-40778561BFB2}"/>
                </a:ext>
              </a:extLst>
            </p:cNvPr>
            <p:cNvSpPr>
              <a:spLocks noChangeShapeType="1"/>
            </p:cNvSpPr>
            <p:nvPr userDrawn="1"/>
          </p:nvSpPr>
          <p:spPr bwMode="auto">
            <a:xfrm>
              <a:off x="966606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2" name="Line 103">
              <a:extLst>
                <a:ext uri="{FF2B5EF4-FFF2-40B4-BE49-F238E27FC236}">
                  <a16:creationId xmlns:a16="http://schemas.microsoft.com/office/drawing/2014/main" id="{03AF1922-8C19-4C2B-A75C-FBDF041215C5}"/>
                </a:ext>
              </a:extLst>
            </p:cNvPr>
            <p:cNvSpPr>
              <a:spLocks noChangeShapeType="1"/>
            </p:cNvSpPr>
            <p:nvPr userDrawn="1"/>
          </p:nvSpPr>
          <p:spPr bwMode="auto">
            <a:xfrm>
              <a:off x="5345905" y="1260197"/>
              <a:ext cx="0" cy="5471301"/>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grpSp>
          <p:nvGrpSpPr>
            <p:cNvPr id="5185" name="グループ化 123"/>
            <p:cNvGrpSpPr>
              <a:grpSpLocks/>
            </p:cNvGrpSpPr>
            <p:nvPr userDrawn="1"/>
          </p:nvGrpSpPr>
          <p:grpSpPr bwMode="auto">
            <a:xfrm>
              <a:off x="593906" y="1404661"/>
              <a:ext cx="9504000" cy="5472112"/>
              <a:chOff x="881062" y="1385888"/>
              <a:chExt cx="8929688" cy="5472112"/>
            </a:xfrm>
          </p:grpSpPr>
          <p:sp>
            <p:nvSpPr>
              <p:cNvPr id="74" name="Line 4">
                <a:extLst>
                  <a:ext uri="{FF2B5EF4-FFF2-40B4-BE49-F238E27FC236}">
                    <a16:creationId xmlns:a16="http://schemas.microsoft.com/office/drawing/2014/main" id="{ED3E67C9-27BC-4272-B00C-CA29AD6FEF9E}"/>
                  </a:ext>
                </a:extLst>
              </p:cNvPr>
              <p:cNvSpPr>
                <a:spLocks noChangeShapeType="1"/>
              </p:cNvSpPr>
              <p:nvPr userDrawn="1"/>
            </p:nvSpPr>
            <p:spPr bwMode="auto">
              <a:xfrm>
                <a:off x="881062" y="6570999"/>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5" name="Line 5">
                <a:extLst>
                  <a:ext uri="{FF2B5EF4-FFF2-40B4-BE49-F238E27FC236}">
                    <a16:creationId xmlns:a16="http://schemas.microsoft.com/office/drawing/2014/main" id="{6745349F-81B3-4223-A6AE-EFB20C4D4610}"/>
                  </a:ext>
                </a:extLst>
              </p:cNvPr>
              <p:cNvSpPr>
                <a:spLocks noChangeShapeType="1"/>
              </p:cNvSpPr>
              <p:nvPr userDrawn="1"/>
            </p:nvSpPr>
            <p:spPr bwMode="auto">
              <a:xfrm>
                <a:off x="881062" y="64257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6" name="Line 6">
                <a:extLst>
                  <a:ext uri="{FF2B5EF4-FFF2-40B4-BE49-F238E27FC236}">
                    <a16:creationId xmlns:a16="http://schemas.microsoft.com/office/drawing/2014/main" id="{01A4BD4C-0996-4DFE-87FD-2E6A3228566A}"/>
                  </a:ext>
                </a:extLst>
              </p:cNvPr>
              <p:cNvSpPr>
                <a:spLocks noChangeShapeType="1"/>
              </p:cNvSpPr>
              <p:nvPr userDrawn="1"/>
            </p:nvSpPr>
            <p:spPr bwMode="auto">
              <a:xfrm>
                <a:off x="881062" y="62823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7" name="Line 7">
                <a:extLst>
                  <a:ext uri="{FF2B5EF4-FFF2-40B4-BE49-F238E27FC236}">
                    <a16:creationId xmlns:a16="http://schemas.microsoft.com/office/drawing/2014/main" id="{17D6288E-5768-48AA-A479-590937F03C82}"/>
                  </a:ext>
                </a:extLst>
              </p:cNvPr>
              <p:cNvSpPr>
                <a:spLocks noChangeShapeType="1"/>
              </p:cNvSpPr>
              <p:nvPr userDrawn="1"/>
            </p:nvSpPr>
            <p:spPr bwMode="auto">
              <a:xfrm>
                <a:off x="881062" y="613707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8" name="Line 8">
                <a:extLst>
                  <a:ext uri="{FF2B5EF4-FFF2-40B4-BE49-F238E27FC236}">
                    <a16:creationId xmlns:a16="http://schemas.microsoft.com/office/drawing/2014/main" id="{970293D2-7B56-4A6B-8017-88B47F507A02}"/>
                  </a:ext>
                </a:extLst>
              </p:cNvPr>
              <p:cNvSpPr>
                <a:spLocks noChangeShapeType="1"/>
              </p:cNvSpPr>
              <p:nvPr userDrawn="1"/>
            </p:nvSpPr>
            <p:spPr bwMode="auto">
              <a:xfrm>
                <a:off x="881062" y="599535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9" name="Line 9">
                <a:extLst>
                  <a:ext uri="{FF2B5EF4-FFF2-40B4-BE49-F238E27FC236}">
                    <a16:creationId xmlns:a16="http://schemas.microsoft.com/office/drawing/2014/main" id="{3AA1EA8A-C1C1-4493-8473-EE34B6B9FB11}"/>
                  </a:ext>
                </a:extLst>
              </p:cNvPr>
              <p:cNvSpPr>
                <a:spLocks noChangeShapeType="1"/>
              </p:cNvSpPr>
              <p:nvPr userDrawn="1"/>
            </p:nvSpPr>
            <p:spPr bwMode="auto">
              <a:xfrm>
                <a:off x="881062" y="585012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0" name="Line 10">
                <a:extLst>
                  <a:ext uri="{FF2B5EF4-FFF2-40B4-BE49-F238E27FC236}">
                    <a16:creationId xmlns:a16="http://schemas.microsoft.com/office/drawing/2014/main" id="{AB0502EE-3088-4764-B89F-089E0AB0935C}"/>
                  </a:ext>
                </a:extLst>
              </p:cNvPr>
              <p:cNvSpPr>
                <a:spLocks noChangeShapeType="1"/>
              </p:cNvSpPr>
              <p:nvPr userDrawn="1"/>
            </p:nvSpPr>
            <p:spPr bwMode="auto">
              <a:xfrm>
                <a:off x="881062" y="57049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1" name="Line 11">
                <a:extLst>
                  <a:ext uri="{FF2B5EF4-FFF2-40B4-BE49-F238E27FC236}">
                    <a16:creationId xmlns:a16="http://schemas.microsoft.com/office/drawing/2014/main" id="{DB75B4C0-2A98-4F8F-8FE3-AE72A07BA0CF}"/>
                  </a:ext>
                </a:extLst>
              </p:cNvPr>
              <p:cNvSpPr>
                <a:spLocks noChangeShapeType="1"/>
              </p:cNvSpPr>
              <p:nvPr userDrawn="1"/>
            </p:nvSpPr>
            <p:spPr bwMode="auto">
              <a:xfrm>
                <a:off x="881062" y="556317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2" name="Line 12">
                <a:extLst>
                  <a:ext uri="{FF2B5EF4-FFF2-40B4-BE49-F238E27FC236}">
                    <a16:creationId xmlns:a16="http://schemas.microsoft.com/office/drawing/2014/main" id="{FD0BDE55-1681-4ADE-833B-2DDACA57573B}"/>
                  </a:ext>
                </a:extLst>
              </p:cNvPr>
              <p:cNvSpPr>
                <a:spLocks noChangeShapeType="1"/>
              </p:cNvSpPr>
              <p:nvPr userDrawn="1"/>
            </p:nvSpPr>
            <p:spPr bwMode="auto">
              <a:xfrm>
                <a:off x="881062" y="541795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3" name="Line 13">
                <a:extLst>
                  <a:ext uri="{FF2B5EF4-FFF2-40B4-BE49-F238E27FC236}">
                    <a16:creationId xmlns:a16="http://schemas.microsoft.com/office/drawing/2014/main" id="{CBDC9C49-34BE-4869-91C9-710B3DC780C5}"/>
                  </a:ext>
                </a:extLst>
              </p:cNvPr>
              <p:cNvSpPr>
                <a:spLocks noChangeShapeType="1"/>
              </p:cNvSpPr>
              <p:nvPr userDrawn="1"/>
            </p:nvSpPr>
            <p:spPr bwMode="auto">
              <a:xfrm>
                <a:off x="881062" y="52744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4" name="Line 14">
                <a:extLst>
                  <a:ext uri="{FF2B5EF4-FFF2-40B4-BE49-F238E27FC236}">
                    <a16:creationId xmlns:a16="http://schemas.microsoft.com/office/drawing/2014/main" id="{E13EA2CB-3144-4836-AE76-8DE8E10DF27C}"/>
                  </a:ext>
                </a:extLst>
              </p:cNvPr>
              <p:cNvSpPr>
                <a:spLocks noChangeShapeType="1"/>
              </p:cNvSpPr>
              <p:nvPr userDrawn="1"/>
            </p:nvSpPr>
            <p:spPr bwMode="auto">
              <a:xfrm>
                <a:off x="881062" y="5129249"/>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5" name="Line 15">
                <a:extLst>
                  <a:ext uri="{FF2B5EF4-FFF2-40B4-BE49-F238E27FC236}">
                    <a16:creationId xmlns:a16="http://schemas.microsoft.com/office/drawing/2014/main" id="{1194D918-3269-4A4B-9FAA-443F31789117}"/>
                  </a:ext>
                </a:extLst>
              </p:cNvPr>
              <p:cNvSpPr>
                <a:spLocks noChangeShapeType="1"/>
              </p:cNvSpPr>
              <p:nvPr userDrawn="1"/>
            </p:nvSpPr>
            <p:spPr bwMode="auto">
              <a:xfrm>
                <a:off x="881062" y="498577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6" name="Line 16">
                <a:extLst>
                  <a:ext uri="{FF2B5EF4-FFF2-40B4-BE49-F238E27FC236}">
                    <a16:creationId xmlns:a16="http://schemas.microsoft.com/office/drawing/2014/main" id="{E38AEF2F-D3A2-47E3-AC05-ADF42C95E8ED}"/>
                  </a:ext>
                </a:extLst>
              </p:cNvPr>
              <p:cNvSpPr>
                <a:spLocks noChangeShapeType="1"/>
              </p:cNvSpPr>
              <p:nvPr userDrawn="1"/>
            </p:nvSpPr>
            <p:spPr bwMode="auto">
              <a:xfrm>
                <a:off x="881062" y="4842299"/>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7" name="Line 17">
                <a:extLst>
                  <a:ext uri="{FF2B5EF4-FFF2-40B4-BE49-F238E27FC236}">
                    <a16:creationId xmlns:a16="http://schemas.microsoft.com/office/drawing/2014/main" id="{FC0F6E07-A752-469E-9B82-6C57FA3BB4C4}"/>
                  </a:ext>
                </a:extLst>
              </p:cNvPr>
              <p:cNvSpPr>
                <a:spLocks noChangeShapeType="1"/>
              </p:cNvSpPr>
              <p:nvPr userDrawn="1"/>
            </p:nvSpPr>
            <p:spPr bwMode="auto">
              <a:xfrm>
                <a:off x="881062" y="46970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8" name="Line 18">
                <a:extLst>
                  <a:ext uri="{FF2B5EF4-FFF2-40B4-BE49-F238E27FC236}">
                    <a16:creationId xmlns:a16="http://schemas.microsoft.com/office/drawing/2014/main" id="{4E757295-36F2-4E7C-B511-0F1135BF25E4}"/>
                  </a:ext>
                </a:extLst>
              </p:cNvPr>
              <p:cNvSpPr>
                <a:spLocks noChangeShapeType="1"/>
              </p:cNvSpPr>
              <p:nvPr userDrawn="1"/>
            </p:nvSpPr>
            <p:spPr bwMode="auto">
              <a:xfrm>
                <a:off x="881062" y="45536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9" name="Line 19">
                <a:extLst>
                  <a:ext uri="{FF2B5EF4-FFF2-40B4-BE49-F238E27FC236}">
                    <a16:creationId xmlns:a16="http://schemas.microsoft.com/office/drawing/2014/main" id="{577EC59E-4974-411E-AC78-5BFB5159494D}"/>
                  </a:ext>
                </a:extLst>
              </p:cNvPr>
              <p:cNvSpPr>
                <a:spLocks noChangeShapeType="1"/>
              </p:cNvSpPr>
              <p:nvPr userDrawn="1"/>
            </p:nvSpPr>
            <p:spPr bwMode="auto">
              <a:xfrm>
                <a:off x="881062" y="441012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0" name="Line 20">
                <a:extLst>
                  <a:ext uri="{FF2B5EF4-FFF2-40B4-BE49-F238E27FC236}">
                    <a16:creationId xmlns:a16="http://schemas.microsoft.com/office/drawing/2014/main" id="{1C440A29-704B-44A2-BA4B-77428C02D119}"/>
                  </a:ext>
                </a:extLst>
              </p:cNvPr>
              <p:cNvSpPr>
                <a:spLocks noChangeShapeType="1"/>
              </p:cNvSpPr>
              <p:nvPr userDrawn="1"/>
            </p:nvSpPr>
            <p:spPr bwMode="auto">
              <a:xfrm>
                <a:off x="881062" y="426665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1" name="Line 21">
                <a:extLst>
                  <a:ext uri="{FF2B5EF4-FFF2-40B4-BE49-F238E27FC236}">
                    <a16:creationId xmlns:a16="http://schemas.microsoft.com/office/drawing/2014/main" id="{7EA55C92-4E41-45E9-8C22-06F6AAA6E1C5}"/>
                  </a:ext>
                </a:extLst>
              </p:cNvPr>
              <p:cNvSpPr>
                <a:spLocks noChangeShapeType="1"/>
              </p:cNvSpPr>
              <p:nvPr userDrawn="1"/>
            </p:nvSpPr>
            <p:spPr bwMode="auto">
              <a:xfrm>
                <a:off x="881062" y="412142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2" name="Line 22">
                <a:extLst>
                  <a:ext uri="{FF2B5EF4-FFF2-40B4-BE49-F238E27FC236}">
                    <a16:creationId xmlns:a16="http://schemas.microsoft.com/office/drawing/2014/main" id="{10CE2B4B-011D-407D-B6EF-4F10E4D44CE4}"/>
                  </a:ext>
                </a:extLst>
              </p:cNvPr>
              <p:cNvSpPr>
                <a:spLocks noChangeShapeType="1"/>
              </p:cNvSpPr>
              <p:nvPr userDrawn="1"/>
            </p:nvSpPr>
            <p:spPr bwMode="auto">
              <a:xfrm>
                <a:off x="881062" y="383447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3" name="Line 23">
                <a:extLst>
                  <a:ext uri="{FF2B5EF4-FFF2-40B4-BE49-F238E27FC236}">
                    <a16:creationId xmlns:a16="http://schemas.microsoft.com/office/drawing/2014/main" id="{2D303A5A-109A-40F8-8085-F9E7F8B197F6}"/>
                  </a:ext>
                </a:extLst>
              </p:cNvPr>
              <p:cNvSpPr>
                <a:spLocks noChangeShapeType="1"/>
              </p:cNvSpPr>
              <p:nvPr userDrawn="1"/>
            </p:nvSpPr>
            <p:spPr bwMode="auto">
              <a:xfrm>
                <a:off x="881062" y="368925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4" name="Line 24">
                <a:extLst>
                  <a:ext uri="{FF2B5EF4-FFF2-40B4-BE49-F238E27FC236}">
                    <a16:creationId xmlns:a16="http://schemas.microsoft.com/office/drawing/2014/main" id="{AD12492D-2AA5-4D37-B469-FA29361D27CB}"/>
                  </a:ext>
                </a:extLst>
              </p:cNvPr>
              <p:cNvSpPr>
                <a:spLocks noChangeShapeType="1"/>
              </p:cNvSpPr>
              <p:nvPr userDrawn="1"/>
            </p:nvSpPr>
            <p:spPr bwMode="auto">
              <a:xfrm>
                <a:off x="881062" y="35457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5" name="Line 25">
                <a:extLst>
                  <a:ext uri="{FF2B5EF4-FFF2-40B4-BE49-F238E27FC236}">
                    <a16:creationId xmlns:a16="http://schemas.microsoft.com/office/drawing/2014/main" id="{3971B98E-6F40-4037-AFA6-16DEFA2429D2}"/>
                  </a:ext>
                </a:extLst>
              </p:cNvPr>
              <p:cNvSpPr>
                <a:spLocks noChangeShapeType="1"/>
              </p:cNvSpPr>
              <p:nvPr userDrawn="1"/>
            </p:nvSpPr>
            <p:spPr bwMode="auto">
              <a:xfrm>
                <a:off x="881062" y="34023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6" name="Line 26">
                <a:extLst>
                  <a:ext uri="{FF2B5EF4-FFF2-40B4-BE49-F238E27FC236}">
                    <a16:creationId xmlns:a16="http://schemas.microsoft.com/office/drawing/2014/main" id="{AE88A0C9-DC85-4C58-8054-004B6B8CE40E}"/>
                  </a:ext>
                </a:extLst>
              </p:cNvPr>
              <p:cNvSpPr>
                <a:spLocks noChangeShapeType="1"/>
              </p:cNvSpPr>
              <p:nvPr userDrawn="1"/>
            </p:nvSpPr>
            <p:spPr bwMode="auto">
              <a:xfrm>
                <a:off x="881062" y="325882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7" name="Line 27">
                <a:extLst>
                  <a:ext uri="{FF2B5EF4-FFF2-40B4-BE49-F238E27FC236}">
                    <a16:creationId xmlns:a16="http://schemas.microsoft.com/office/drawing/2014/main" id="{8DE82CBA-2163-4F71-BFE8-D55BE1629F09}"/>
                  </a:ext>
                </a:extLst>
              </p:cNvPr>
              <p:cNvSpPr>
                <a:spLocks noChangeShapeType="1"/>
              </p:cNvSpPr>
              <p:nvPr userDrawn="1"/>
            </p:nvSpPr>
            <p:spPr bwMode="auto">
              <a:xfrm>
                <a:off x="881062" y="3113599"/>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8" name="Line 28">
                <a:extLst>
                  <a:ext uri="{FF2B5EF4-FFF2-40B4-BE49-F238E27FC236}">
                    <a16:creationId xmlns:a16="http://schemas.microsoft.com/office/drawing/2014/main" id="{170EA35E-51DF-4522-A33A-46A5EDD695D8}"/>
                  </a:ext>
                </a:extLst>
              </p:cNvPr>
              <p:cNvSpPr>
                <a:spLocks noChangeShapeType="1"/>
              </p:cNvSpPr>
              <p:nvPr userDrawn="1"/>
            </p:nvSpPr>
            <p:spPr bwMode="auto">
              <a:xfrm>
                <a:off x="881062" y="297012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9" name="Line 29">
                <a:extLst>
                  <a:ext uri="{FF2B5EF4-FFF2-40B4-BE49-F238E27FC236}">
                    <a16:creationId xmlns:a16="http://schemas.microsoft.com/office/drawing/2014/main" id="{29296C2C-3237-4D16-9C01-DFA70EA8EE05}"/>
                  </a:ext>
                </a:extLst>
              </p:cNvPr>
              <p:cNvSpPr>
                <a:spLocks noChangeShapeType="1"/>
              </p:cNvSpPr>
              <p:nvPr userDrawn="1"/>
            </p:nvSpPr>
            <p:spPr bwMode="auto">
              <a:xfrm>
                <a:off x="881062" y="2826649"/>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0" name="Line 30">
                <a:extLst>
                  <a:ext uri="{FF2B5EF4-FFF2-40B4-BE49-F238E27FC236}">
                    <a16:creationId xmlns:a16="http://schemas.microsoft.com/office/drawing/2014/main" id="{11F720EC-33BE-4B72-8D95-12DBFE9624E1}"/>
                  </a:ext>
                </a:extLst>
              </p:cNvPr>
              <p:cNvSpPr>
                <a:spLocks noChangeShapeType="1"/>
              </p:cNvSpPr>
              <p:nvPr userDrawn="1"/>
            </p:nvSpPr>
            <p:spPr bwMode="auto">
              <a:xfrm>
                <a:off x="881062" y="268142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1" name="Line 31">
                <a:extLst>
                  <a:ext uri="{FF2B5EF4-FFF2-40B4-BE49-F238E27FC236}">
                    <a16:creationId xmlns:a16="http://schemas.microsoft.com/office/drawing/2014/main" id="{29D0852D-C183-46B2-8E54-F25A1883942B}"/>
                  </a:ext>
                </a:extLst>
              </p:cNvPr>
              <p:cNvSpPr>
                <a:spLocks noChangeShapeType="1"/>
              </p:cNvSpPr>
              <p:nvPr userDrawn="1"/>
            </p:nvSpPr>
            <p:spPr bwMode="auto">
              <a:xfrm>
                <a:off x="881062" y="253795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2" name="Line 32">
                <a:extLst>
                  <a:ext uri="{FF2B5EF4-FFF2-40B4-BE49-F238E27FC236}">
                    <a16:creationId xmlns:a16="http://schemas.microsoft.com/office/drawing/2014/main" id="{C2272E7F-489E-4925-B790-23EB1E4D28A9}"/>
                  </a:ext>
                </a:extLst>
              </p:cNvPr>
              <p:cNvSpPr>
                <a:spLocks noChangeShapeType="1"/>
              </p:cNvSpPr>
              <p:nvPr userDrawn="1"/>
            </p:nvSpPr>
            <p:spPr bwMode="auto">
              <a:xfrm>
                <a:off x="881062" y="23944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3" name="Line 33">
                <a:extLst>
                  <a:ext uri="{FF2B5EF4-FFF2-40B4-BE49-F238E27FC236}">
                    <a16:creationId xmlns:a16="http://schemas.microsoft.com/office/drawing/2014/main" id="{BAC9BCB8-98B4-45A8-85C2-B54CACC12BB8}"/>
                  </a:ext>
                </a:extLst>
              </p:cNvPr>
              <p:cNvSpPr>
                <a:spLocks noChangeShapeType="1"/>
              </p:cNvSpPr>
              <p:nvPr userDrawn="1"/>
            </p:nvSpPr>
            <p:spPr bwMode="auto">
              <a:xfrm>
                <a:off x="881062" y="2249249"/>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4" name="Line 34">
                <a:extLst>
                  <a:ext uri="{FF2B5EF4-FFF2-40B4-BE49-F238E27FC236}">
                    <a16:creationId xmlns:a16="http://schemas.microsoft.com/office/drawing/2014/main" id="{E2F6F5E4-D1B4-4726-9A6E-131DE98F91D2}"/>
                  </a:ext>
                </a:extLst>
              </p:cNvPr>
              <p:cNvSpPr>
                <a:spLocks noChangeShapeType="1"/>
              </p:cNvSpPr>
              <p:nvPr userDrawn="1"/>
            </p:nvSpPr>
            <p:spPr bwMode="auto">
              <a:xfrm>
                <a:off x="881062" y="210577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5" name="Line 35">
                <a:extLst>
                  <a:ext uri="{FF2B5EF4-FFF2-40B4-BE49-F238E27FC236}">
                    <a16:creationId xmlns:a16="http://schemas.microsoft.com/office/drawing/2014/main" id="{225B55C8-426A-4F22-82B9-EAFB0F1FC277}"/>
                  </a:ext>
                </a:extLst>
              </p:cNvPr>
              <p:cNvSpPr>
                <a:spLocks noChangeShapeType="1"/>
              </p:cNvSpPr>
              <p:nvPr userDrawn="1"/>
            </p:nvSpPr>
            <p:spPr bwMode="auto">
              <a:xfrm>
                <a:off x="881062" y="196055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6" name="Line 36">
                <a:extLst>
                  <a:ext uri="{FF2B5EF4-FFF2-40B4-BE49-F238E27FC236}">
                    <a16:creationId xmlns:a16="http://schemas.microsoft.com/office/drawing/2014/main" id="{6672C5D8-CEE1-4BB4-8393-0A109D728CE1}"/>
                  </a:ext>
                </a:extLst>
              </p:cNvPr>
              <p:cNvSpPr>
                <a:spLocks noChangeShapeType="1"/>
              </p:cNvSpPr>
              <p:nvPr userDrawn="1"/>
            </p:nvSpPr>
            <p:spPr bwMode="auto">
              <a:xfrm>
                <a:off x="881062" y="181882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7" name="Line 37">
                <a:extLst>
                  <a:ext uri="{FF2B5EF4-FFF2-40B4-BE49-F238E27FC236}">
                    <a16:creationId xmlns:a16="http://schemas.microsoft.com/office/drawing/2014/main" id="{BE2BB503-7643-46A6-B898-80793E19C9AA}"/>
                  </a:ext>
                </a:extLst>
              </p:cNvPr>
              <p:cNvSpPr>
                <a:spLocks noChangeShapeType="1"/>
              </p:cNvSpPr>
              <p:nvPr userDrawn="1"/>
            </p:nvSpPr>
            <p:spPr bwMode="auto">
              <a:xfrm>
                <a:off x="881062" y="16736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8" name="Line 38">
                <a:extLst>
                  <a:ext uri="{FF2B5EF4-FFF2-40B4-BE49-F238E27FC236}">
                    <a16:creationId xmlns:a16="http://schemas.microsoft.com/office/drawing/2014/main" id="{120079D5-6DC1-414D-8C06-85ED429B0B06}"/>
                  </a:ext>
                </a:extLst>
              </p:cNvPr>
              <p:cNvSpPr>
                <a:spLocks noChangeShapeType="1"/>
              </p:cNvSpPr>
              <p:nvPr userDrawn="1"/>
            </p:nvSpPr>
            <p:spPr bwMode="auto">
              <a:xfrm>
                <a:off x="881062" y="153012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9" name="Line 39">
                <a:extLst>
                  <a:ext uri="{FF2B5EF4-FFF2-40B4-BE49-F238E27FC236}">
                    <a16:creationId xmlns:a16="http://schemas.microsoft.com/office/drawing/2014/main" id="{7B2ECEF7-0CF9-4C5D-A3E9-55A137860632}"/>
                  </a:ext>
                </a:extLst>
              </p:cNvPr>
              <p:cNvSpPr>
                <a:spLocks noChangeShapeType="1"/>
              </p:cNvSpPr>
              <p:nvPr userDrawn="1"/>
            </p:nvSpPr>
            <p:spPr bwMode="auto">
              <a:xfrm>
                <a:off x="881062" y="138665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1" name="Line 102">
                <a:extLst>
                  <a:ext uri="{FF2B5EF4-FFF2-40B4-BE49-F238E27FC236}">
                    <a16:creationId xmlns:a16="http://schemas.microsoft.com/office/drawing/2014/main" id="{1D7A3248-BBD6-40A0-BA60-BC571CDD9017}"/>
                  </a:ext>
                </a:extLst>
              </p:cNvPr>
              <p:cNvSpPr>
                <a:spLocks noChangeShapeType="1"/>
              </p:cNvSpPr>
              <p:nvPr userDrawn="1"/>
            </p:nvSpPr>
            <p:spPr bwMode="auto">
              <a:xfrm>
                <a:off x="881062" y="3977949"/>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grpSp>
            <p:nvGrpSpPr>
              <p:cNvPr id="5227" name="グループ化 117"/>
              <p:cNvGrpSpPr>
                <a:grpSpLocks/>
              </p:cNvGrpSpPr>
              <p:nvPr userDrawn="1"/>
            </p:nvGrpSpPr>
            <p:grpSpPr bwMode="auto">
              <a:xfrm>
                <a:off x="881062" y="6714000"/>
                <a:ext cx="8929688" cy="144000"/>
                <a:chOff x="881062" y="6858000"/>
                <a:chExt cx="8929688" cy="144000"/>
              </a:xfrm>
            </p:grpSpPr>
            <p:sp>
              <p:nvSpPr>
                <p:cNvPr id="116" name="Line 4">
                  <a:extLst>
                    <a:ext uri="{FF2B5EF4-FFF2-40B4-BE49-F238E27FC236}">
                      <a16:creationId xmlns:a16="http://schemas.microsoft.com/office/drawing/2014/main" id="{402903CB-B507-4066-9134-C1D5CFC21091}"/>
                    </a:ext>
                  </a:extLst>
                </p:cNvPr>
                <p:cNvSpPr>
                  <a:spLocks noChangeShapeType="1"/>
                </p:cNvSpPr>
                <p:nvPr userDrawn="1"/>
              </p:nvSpPr>
              <p:spPr bwMode="auto">
                <a:xfrm>
                  <a:off x="881062" y="685847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17" name="Line 4">
                  <a:extLst>
                    <a:ext uri="{FF2B5EF4-FFF2-40B4-BE49-F238E27FC236}">
                      <a16:creationId xmlns:a16="http://schemas.microsoft.com/office/drawing/2014/main" id="{1D7F0395-EBA2-44A0-824B-34FA283DDE7B}"/>
                    </a:ext>
                  </a:extLst>
                </p:cNvPr>
                <p:cNvSpPr>
                  <a:spLocks noChangeShapeType="1"/>
                </p:cNvSpPr>
                <p:nvPr userDrawn="1"/>
              </p:nvSpPr>
              <p:spPr bwMode="auto">
                <a:xfrm>
                  <a:off x="881062" y="7001949"/>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grpSp>
        </p:grpSp>
        <p:sp>
          <p:nvSpPr>
            <p:cNvPr id="119" name="Line 99">
              <a:extLst>
                <a:ext uri="{FF2B5EF4-FFF2-40B4-BE49-F238E27FC236}">
                  <a16:creationId xmlns:a16="http://schemas.microsoft.com/office/drawing/2014/main" id="{9E65657D-4235-4748-9913-7F7175549388}"/>
                </a:ext>
              </a:extLst>
            </p:cNvPr>
            <p:cNvSpPr>
              <a:spLocks noChangeShapeType="1"/>
            </p:cNvSpPr>
            <p:nvPr userDrawn="1"/>
          </p:nvSpPr>
          <p:spPr bwMode="auto">
            <a:xfrm>
              <a:off x="88180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21" name="Line 99">
              <a:extLst>
                <a:ext uri="{FF2B5EF4-FFF2-40B4-BE49-F238E27FC236}">
                  <a16:creationId xmlns:a16="http://schemas.microsoft.com/office/drawing/2014/main" id="{A500CD90-3538-4FD9-9507-8C799046E7FE}"/>
                </a:ext>
              </a:extLst>
            </p:cNvPr>
            <p:cNvSpPr>
              <a:spLocks noChangeShapeType="1"/>
            </p:cNvSpPr>
            <p:nvPr userDrawn="1"/>
          </p:nvSpPr>
          <p:spPr bwMode="auto">
            <a:xfrm>
              <a:off x="737854"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22" name="Line 100">
              <a:extLst>
                <a:ext uri="{FF2B5EF4-FFF2-40B4-BE49-F238E27FC236}">
                  <a16:creationId xmlns:a16="http://schemas.microsoft.com/office/drawing/2014/main" id="{E89541B3-962E-45B5-A122-E883EBD2F347}"/>
                </a:ext>
              </a:extLst>
            </p:cNvPr>
            <p:cNvSpPr>
              <a:spLocks noChangeShapeType="1"/>
            </p:cNvSpPr>
            <p:nvPr userDrawn="1"/>
          </p:nvSpPr>
          <p:spPr bwMode="auto">
            <a:xfrm>
              <a:off x="981001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23" name="Line 100">
              <a:extLst>
                <a:ext uri="{FF2B5EF4-FFF2-40B4-BE49-F238E27FC236}">
                  <a16:creationId xmlns:a16="http://schemas.microsoft.com/office/drawing/2014/main" id="{426A0577-3288-42D6-A84C-BAF37D0E19E0}"/>
                </a:ext>
              </a:extLst>
            </p:cNvPr>
            <p:cNvSpPr>
              <a:spLocks noChangeShapeType="1"/>
            </p:cNvSpPr>
            <p:nvPr userDrawn="1"/>
          </p:nvSpPr>
          <p:spPr bwMode="auto">
            <a:xfrm>
              <a:off x="995395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grpSp>
      <p:sp>
        <p:nvSpPr>
          <p:cNvPr id="2" name="Slide Number Placeholder 5">
            <a:extLst>
              <a:ext uri="{FF2B5EF4-FFF2-40B4-BE49-F238E27FC236}">
                <a16:creationId xmlns:a16="http://schemas.microsoft.com/office/drawing/2014/main" id="{3CF08EAD-33F8-369D-ACC1-B594002A55D3}"/>
              </a:ext>
            </a:extLst>
          </p:cNvPr>
          <p:cNvSpPr txBox="1">
            <a:spLocks/>
          </p:cNvSpPr>
          <p:nvPr userDrawn="1"/>
        </p:nvSpPr>
        <p:spPr>
          <a:xfrm>
            <a:off x="9465329" y="6589711"/>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81B0E43-CE30-4047-A16E-F217CB456ACA}" type="slidenum">
              <a:rPr kumimoji="1" lang="ja-JP" altLang="en-US" smtClean="0">
                <a:solidFill>
                  <a:prstClr val="black">
                    <a:tint val="75000"/>
                  </a:prstClr>
                </a:solidFill>
                <a:latin typeface="Calibri" panose="020F0502020204030204"/>
                <a:ea typeface="游ゴシック" panose="020B0400000000000000" pitchFamily="50" charset="-128"/>
              </a:rPr>
              <a:pPr/>
              <a:t>‹#›</a:t>
            </a:fld>
            <a:endParaRPr kumimoji="1" lang="ja-JP" altLang="en-US">
              <a:solidFill>
                <a:prstClr val="black">
                  <a:tint val="75000"/>
                </a:prstClr>
              </a:solidFill>
              <a:latin typeface="Calibri" panose="020F0502020204030204"/>
              <a:ea typeface="游ゴシック" panose="020B0400000000000000" pitchFamily="50" charset="-128"/>
            </a:endParaRPr>
          </a:p>
        </p:txBody>
      </p:sp>
    </p:spTree>
    <p:extLst>
      <p:ext uri="{BB962C8B-B14F-4D97-AF65-F5344CB8AC3E}">
        <p14:creationId xmlns:p14="http://schemas.microsoft.com/office/powerpoint/2010/main" val="306424815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94" r:id="rId3"/>
  </p:sldLayoutIdLst>
  <p:hf hdr="0" ftr="0" dt="0"/>
  <p:txStyles>
    <p:titleStyle>
      <a:lvl1pPr algn="l" defTabSz="706333" rtl="0" eaLnBrk="0" fontAlgn="base" hangingPunct="0">
        <a:lnSpc>
          <a:spcPct val="90000"/>
        </a:lnSpc>
        <a:spcBef>
          <a:spcPct val="0"/>
        </a:spcBef>
        <a:spcAft>
          <a:spcPct val="0"/>
        </a:spcAft>
        <a:defRPr kumimoji="1" sz="3323" kern="1200">
          <a:solidFill>
            <a:schemeClr val="tx1"/>
          </a:solidFill>
          <a:latin typeface="+mj-lt"/>
          <a:ea typeface="+mj-ea"/>
          <a:cs typeface="+mj-cs"/>
        </a:defRPr>
      </a:lvl1pPr>
      <a:lvl2pPr algn="l" defTabSz="706333" rtl="0" eaLnBrk="0" fontAlgn="base" hangingPunct="0">
        <a:lnSpc>
          <a:spcPct val="90000"/>
        </a:lnSpc>
        <a:spcBef>
          <a:spcPct val="0"/>
        </a:spcBef>
        <a:spcAft>
          <a:spcPct val="0"/>
        </a:spcAft>
        <a:defRPr kumimoji="1" sz="3323">
          <a:solidFill>
            <a:schemeClr val="tx1"/>
          </a:solidFill>
          <a:latin typeface="Arial" panose="020B0604020202020204" pitchFamily="34" charset="0"/>
          <a:ea typeface="Meiryo UI" panose="020B0604030504040204" pitchFamily="50" charset="-128"/>
        </a:defRPr>
      </a:lvl2pPr>
      <a:lvl3pPr algn="l" defTabSz="706333" rtl="0" eaLnBrk="0" fontAlgn="base" hangingPunct="0">
        <a:lnSpc>
          <a:spcPct val="90000"/>
        </a:lnSpc>
        <a:spcBef>
          <a:spcPct val="0"/>
        </a:spcBef>
        <a:spcAft>
          <a:spcPct val="0"/>
        </a:spcAft>
        <a:defRPr kumimoji="1" sz="3323">
          <a:solidFill>
            <a:schemeClr val="tx1"/>
          </a:solidFill>
          <a:latin typeface="Arial" panose="020B0604020202020204" pitchFamily="34" charset="0"/>
          <a:ea typeface="Meiryo UI" panose="020B0604030504040204" pitchFamily="50" charset="-128"/>
        </a:defRPr>
      </a:lvl3pPr>
      <a:lvl4pPr algn="l" defTabSz="706333" rtl="0" eaLnBrk="0" fontAlgn="base" hangingPunct="0">
        <a:lnSpc>
          <a:spcPct val="90000"/>
        </a:lnSpc>
        <a:spcBef>
          <a:spcPct val="0"/>
        </a:spcBef>
        <a:spcAft>
          <a:spcPct val="0"/>
        </a:spcAft>
        <a:defRPr kumimoji="1" sz="3323">
          <a:solidFill>
            <a:schemeClr val="tx1"/>
          </a:solidFill>
          <a:latin typeface="Arial" panose="020B0604020202020204" pitchFamily="34" charset="0"/>
          <a:ea typeface="Meiryo UI" panose="020B0604030504040204" pitchFamily="50" charset="-128"/>
        </a:defRPr>
      </a:lvl4pPr>
      <a:lvl5pPr algn="l" defTabSz="706333" rtl="0" eaLnBrk="0" fontAlgn="base" hangingPunct="0">
        <a:lnSpc>
          <a:spcPct val="90000"/>
        </a:lnSpc>
        <a:spcBef>
          <a:spcPct val="0"/>
        </a:spcBef>
        <a:spcAft>
          <a:spcPct val="0"/>
        </a:spcAft>
        <a:defRPr kumimoji="1" sz="3323">
          <a:solidFill>
            <a:schemeClr val="tx1"/>
          </a:solidFill>
          <a:latin typeface="Arial" panose="020B0604020202020204" pitchFamily="34" charset="0"/>
          <a:ea typeface="Meiryo UI" panose="020B0604030504040204" pitchFamily="50" charset="-128"/>
        </a:defRPr>
      </a:lvl5pPr>
      <a:lvl6pPr marL="422041" algn="l" defTabSz="706333" rtl="0" fontAlgn="base">
        <a:lnSpc>
          <a:spcPct val="90000"/>
        </a:lnSpc>
        <a:spcBef>
          <a:spcPct val="0"/>
        </a:spcBef>
        <a:spcAft>
          <a:spcPct val="0"/>
        </a:spcAft>
        <a:defRPr kumimoji="1" sz="3323">
          <a:solidFill>
            <a:schemeClr val="tx1"/>
          </a:solidFill>
          <a:latin typeface="Arial" panose="020B0604020202020204" pitchFamily="34" charset="0"/>
          <a:ea typeface="Meiryo UI" panose="020B0604030504040204" pitchFamily="50" charset="-128"/>
        </a:defRPr>
      </a:lvl6pPr>
      <a:lvl7pPr marL="844083" algn="l" defTabSz="706333" rtl="0" fontAlgn="base">
        <a:lnSpc>
          <a:spcPct val="90000"/>
        </a:lnSpc>
        <a:spcBef>
          <a:spcPct val="0"/>
        </a:spcBef>
        <a:spcAft>
          <a:spcPct val="0"/>
        </a:spcAft>
        <a:defRPr kumimoji="1" sz="3323">
          <a:solidFill>
            <a:schemeClr val="tx1"/>
          </a:solidFill>
          <a:latin typeface="Arial" panose="020B0604020202020204" pitchFamily="34" charset="0"/>
          <a:ea typeface="Meiryo UI" panose="020B0604030504040204" pitchFamily="50" charset="-128"/>
        </a:defRPr>
      </a:lvl7pPr>
      <a:lvl8pPr marL="1266124" algn="l" defTabSz="706333" rtl="0" fontAlgn="base">
        <a:lnSpc>
          <a:spcPct val="90000"/>
        </a:lnSpc>
        <a:spcBef>
          <a:spcPct val="0"/>
        </a:spcBef>
        <a:spcAft>
          <a:spcPct val="0"/>
        </a:spcAft>
        <a:defRPr kumimoji="1" sz="3323">
          <a:solidFill>
            <a:schemeClr val="tx1"/>
          </a:solidFill>
          <a:latin typeface="Arial" panose="020B0604020202020204" pitchFamily="34" charset="0"/>
          <a:ea typeface="Meiryo UI" panose="020B0604030504040204" pitchFamily="50" charset="-128"/>
        </a:defRPr>
      </a:lvl8pPr>
      <a:lvl9pPr marL="1688165" algn="l" defTabSz="706333" rtl="0" fontAlgn="base">
        <a:lnSpc>
          <a:spcPct val="90000"/>
        </a:lnSpc>
        <a:spcBef>
          <a:spcPct val="0"/>
        </a:spcBef>
        <a:spcAft>
          <a:spcPct val="0"/>
        </a:spcAft>
        <a:defRPr kumimoji="1" sz="3323">
          <a:solidFill>
            <a:schemeClr val="tx1"/>
          </a:solidFill>
          <a:latin typeface="Arial" panose="020B0604020202020204" pitchFamily="34" charset="0"/>
          <a:ea typeface="Meiryo UI" panose="020B0604030504040204" pitchFamily="50" charset="-128"/>
        </a:defRPr>
      </a:lvl9pPr>
    </p:titleStyle>
    <p:bodyStyle>
      <a:lvl1pPr marL="175851" indent="-175851" algn="l" defTabSz="706333" rtl="0" eaLnBrk="0" fontAlgn="base" hangingPunct="0">
        <a:lnSpc>
          <a:spcPct val="90000"/>
        </a:lnSpc>
        <a:spcBef>
          <a:spcPts val="774"/>
        </a:spcBef>
        <a:spcAft>
          <a:spcPct val="0"/>
        </a:spcAft>
        <a:buFont typeface="Arial" panose="020B0604020202020204" pitchFamily="34" charset="0"/>
        <a:buChar char="•"/>
        <a:defRPr kumimoji="1" sz="2123" kern="1200">
          <a:solidFill>
            <a:schemeClr val="tx1"/>
          </a:solidFill>
          <a:latin typeface="+mn-lt"/>
          <a:ea typeface="+mn-ea"/>
          <a:cs typeface="+mn-cs"/>
        </a:defRPr>
      </a:lvl1pPr>
      <a:lvl2pPr marL="529018" indent="-175851" algn="l" defTabSz="706333" rtl="0" eaLnBrk="0" fontAlgn="base" hangingPunct="0">
        <a:lnSpc>
          <a:spcPct val="90000"/>
        </a:lnSpc>
        <a:spcBef>
          <a:spcPts val="392"/>
        </a:spcBef>
        <a:spcAft>
          <a:spcPct val="0"/>
        </a:spcAft>
        <a:buFont typeface="Arial" panose="020B0604020202020204" pitchFamily="34" charset="0"/>
        <a:buChar char="•"/>
        <a:defRPr kumimoji="1" sz="1846" kern="1200">
          <a:solidFill>
            <a:schemeClr val="tx1"/>
          </a:solidFill>
          <a:latin typeface="+mn-lt"/>
          <a:ea typeface="+mn-ea"/>
          <a:cs typeface="+mn-cs"/>
        </a:defRPr>
      </a:lvl2pPr>
      <a:lvl3pPr marL="882184" indent="-175851" algn="l" defTabSz="706333" rtl="0" eaLnBrk="0" fontAlgn="base" hangingPunct="0">
        <a:lnSpc>
          <a:spcPct val="90000"/>
        </a:lnSpc>
        <a:spcBef>
          <a:spcPts val="392"/>
        </a:spcBef>
        <a:spcAft>
          <a:spcPct val="0"/>
        </a:spcAft>
        <a:buFont typeface="Arial" panose="020B0604020202020204" pitchFamily="34" charset="0"/>
        <a:buChar char="•"/>
        <a:defRPr kumimoji="1" sz="1477" kern="1200">
          <a:solidFill>
            <a:schemeClr val="tx1"/>
          </a:solidFill>
          <a:latin typeface="+mn-lt"/>
          <a:ea typeface="+mn-ea"/>
          <a:cs typeface="+mn-cs"/>
        </a:defRPr>
      </a:lvl3pPr>
      <a:lvl4pPr marL="1236816" indent="-175851" algn="l" defTabSz="706333" rtl="0" eaLnBrk="0" fontAlgn="base" hangingPunct="0">
        <a:lnSpc>
          <a:spcPct val="90000"/>
        </a:lnSpc>
        <a:spcBef>
          <a:spcPts val="392"/>
        </a:spcBef>
        <a:spcAft>
          <a:spcPct val="0"/>
        </a:spcAft>
        <a:buFont typeface="Arial" panose="020B0604020202020204" pitchFamily="34" charset="0"/>
        <a:buChar char="•"/>
        <a:defRPr kumimoji="1" sz="1385" kern="1200">
          <a:solidFill>
            <a:schemeClr val="tx1"/>
          </a:solidFill>
          <a:latin typeface="+mn-lt"/>
          <a:ea typeface="+mn-ea"/>
          <a:cs typeface="+mn-cs"/>
        </a:defRPr>
      </a:lvl4pPr>
      <a:lvl5pPr marL="1589983" indent="-175851" algn="l" defTabSz="706333" rtl="0" eaLnBrk="0" fontAlgn="base" hangingPunct="0">
        <a:lnSpc>
          <a:spcPct val="90000"/>
        </a:lnSpc>
        <a:spcBef>
          <a:spcPts val="392"/>
        </a:spcBef>
        <a:spcAft>
          <a:spcPct val="0"/>
        </a:spcAft>
        <a:buFont typeface="Arial" panose="020B0604020202020204" pitchFamily="34" charset="0"/>
        <a:buChar char="•"/>
        <a:defRPr kumimoji="1" sz="1385" kern="1200">
          <a:solidFill>
            <a:schemeClr val="tx1"/>
          </a:solidFill>
          <a:latin typeface="+mn-lt"/>
          <a:ea typeface="+mn-ea"/>
          <a:cs typeface="+mn-cs"/>
        </a:defRPr>
      </a:lvl5pPr>
      <a:lvl6pPr marL="1943880" indent="-176716" algn="l" defTabSz="706866" rtl="0" eaLnBrk="1" latinLnBrk="0" hangingPunct="1">
        <a:lnSpc>
          <a:spcPct val="90000"/>
        </a:lnSpc>
        <a:spcBef>
          <a:spcPts val="387"/>
        </a:spcBef>
        <a:buFont typeface="Arial" panose="020B0604020202020204" pitchFamily="34" charset="0"/>
        <a:buChar char="•"/>
        <a:defRPr kumimoji="1" sz="1391" kern="1200">
          <a:solidFill>
            <a:schemeClr val="tx1"/>
          </a:solidFill>
          <a:latin typeface="+mn-lt"/>
          <a:ea typeface="+mn-ea"/>
          <a:cs typeface="+mn-cs"/>
        </a:defRPr>
      </a:lvl6pPr>
      <a:lvl7pPr marL="2297313" indent="-176716" algn="l" defTabSz="706866" rtl="0" eaLnBrk="1" latinLnBrk="0" hangingPunct="1">
        <a:lnSpc>
          <a:spcPct val="90000"/>
        </a:lnSpc>
        <a:spcBef>
          <a:spcPts val="387"/>
        </a:spcBef>
        <a:buFont typeface="Arial" panose="020B0604020202020204" pitchFamily="34" charset="0"/>
        <a:buChar char="•"/>
        <a:defRPr kumimoji="1" sz="1391" kern="1200">
          <a:solidFill>
            <a:schemeClr val="tx1"/>
          </a:solidFill>
          <a:latin typeface="+mn-lt"/>
          <a:ea typeface="+mn-ea"/>
          <a:cs typeface="+mn-cs"/>
        </a:defRPr>
      </a:lvl7pPr>
      <a:lvl8pPr marL="2650745" indent="-176716" algn="l" defTabSz="706866" rtl="0" eaLnBrk="1" latinLnBrk="0" hangingPunct="1">
        <a:lnSpc>
          <a:spcPct val="90000"/>
        </a:lnSpc>
        <a:spcBef>
          <a:spcPts val="387"/>
        </a:spcBef>
        <a:buFont typeface="Arial" panose="020B0604020202020204" pitchFamily="34" charset="0"/>
        <a:buChar char="•"/>
        <a:defRPr kumimoji="1" sz="1391" kern="1200">
          <a:solidFill>
            <a:schemeClr val="tx1"/>
          </a:solidFill>
          <a:latin typeface="+mn-lt"/>
          <a:ea typeface="+mn-ea"/>
          <a:cs typeface="+mn-cs"/>
        </a:defRPr>
      </a:lvl8pPr>
      <a:lvl9pPr marL="3004178" indent="-176716" algn="l" defTabSz="706866" rtl="0" eaLnBrk="1" latinLnBrk="0" hangingPunct="1">
        <a:lnSpc>
          <a:spcPct val="90000"/>
        </a:lnSpc>
        <a:spcBef>
          <a:spcPts val="387"/>
        </a:spcBef>
        <a:buFont typeface="Arial" panose="020B0604020202020204" pitchFamily="34" charset="0"/>
        <a:buChar char="•"/>
        <a:defRPr kumimoji="1" sz="1391" kern="1200">
          <a:solidFill>
            <a:schemeClr val="tx1"/>
          </a:solidFill>
          <a:latin typeface="+mn-lt"/>
          <a:ea typeface="+mn-ea"/>
          <a:cs typeface="+mn-cs"/>
        </a:defRPr>
      </a:lvl9pPr>
    </p:bodyStyle>
    <p:otherStyle>
      <a:defPPr>
        <a:defRPr lang="ja-JP"/>
      </a:defPPr>
      <a:lvl1pPr marL="0" algn="l" defTabSz="706866" rtl="0" eaLnBrk="1" latinLnBrk="0" hangingPunct="1">
        <a:defRPr kumimoji="1" sz="1391" kern="1200">
          <a:solidFill>
            <a:schemeClr val="tx1"/>
          </a:solidFill>
          <a:latin typeface="+mn-lt"/>
          <a:ea typeface="+mn-ea"/>
          <a:cs typeface="+mn-cs"/>
        </a:defRPr>
      </a:lvl1pPr>
      <a:lvl2pPr marL="353433" algn="l" defTabSz="706866" rtl="0" eaLnBrk="1" latinLnBrk="0" hangingPunct="1">
        <a:defRPr kumimoji="1" sz="1391" kern="1200">
          <a:solidFill>
            <a:schemeClr val="tx1"/>
          </a:solidFill>
          <a:latin typeface="+mn-lt"/>
          <a:ea typeface="+mn-ea"/>
          <a:cs typeface="+mn-cs"/>
        </a:defRPr>
      </a:lvl2pPr>
      <a:lvl3pPr marL="706866" algn="l" defTabSz="706866" rtl="0" eaLnBrk="1" latinLnBrk="0" hangingPunct="1">
        <a:defRPr kumimoji="1" sz="1391" kern="1200">
          <a:solidFill>
            <a:schemeClr val="tx1"/>
          </a:solidFill>
          <a:latin typeface="+mn-lt"/>
          <a:ea typeface="+mn-ea"/>
          <a:cs typeface="+mn-cs"/>
        </a:defRPr>
      </a:lvl3pPr>
      <a:lvl4pPr marL="1060299" algn="l" defTabSz="706866" rtl="0" eaLnBrk="1" latinLnBrk="0" hangingPunct="1">
        <a:defRPr kumimoji="1" sz="1391" kern="1200">
          <a:solidFill>
            <a:schemeClr val="tx1"/>
          </a:solidFill>
          <a:latin typeface="+mn-lt"/>
          <a:ea typeface="+mn-ea"/>
          <a:cs typeface="+mn-cs"/>
        </a:defRPr>
      </a:lvl4pPr>
      <a:lvl5pPr marL="1413730" algn="l" defTabSz="706866" rtl="0" eaLnBrk="1" latinLnBrk="0" hangingPunct="1">
        <a:defRPr kumimoji="1" sz="1391" kern="1200">
          <a:solidFill>
            <a:schemeClr val="tx1"/>
          </a:solidFill>
          <a:latin typeface="+mn-lt"/>
          <a:ea typeface="+mn-ea"/>
          <a:cs typeface="+mn-cs"/>
        </a:defRPr>
      </a:lvl5pPr>
      <a:lvl6pPr marL="1767163" algn="l" defTabSz="706866" rtl="0" eaLnBrk="1" latinLnBrk="0" hangingPunct="1">
        <a:defRPr kumimoji="1" sz="1391" kern="1200">
          <a:solidFill>
            <a:schemeClr val="tx1"/>
          </a:solidFill>
          <a:latin typeface="+mn-lt"/>
          <a:ea typeface="+mn-ea"/>
          <a:cs typeface="+mn-cs"/>
        </a:defRPr>
      </a:lvl6pPr>
      <a:lvl7pPr marL="2120596" algn="l" defTabSz="706866" rtl="0" eaLnBrk="1" latinLnBrk="0" hangingPunct="1">
        <a:defRPr kumimoji="1" sz="1391" kern="1200">
          <a:solidFill>
            <a:schemeClr val="tx1"/>
          </a:solidFill>
          <a:latin typeface="+mn-lt"/>
          <a:ea typeface="+mn-ea"/>
          <a:cs typeface="+mn-cs"/>
        </a:defRPr>
      </a:lvl7pPr>
      <a:lvl8pPr marL="2474029" algn="l" defTabSz="706866" rtl="0" eaLnBrk="1" latinLnBrk="0" hangingPunct="1">
        <a:defRPr kumimoji="1" sz="1391" kern="1200">
          <a:solidFill>
            <a:schemeClr val="tx1"/>
          </a:solidFill>
          <a:latin typeface="+mn-lt"/>
          <a:ea typeface="+mn-ea"/>
          <a:cs typeface="+mn-cs"/>
        </a:defRPr>
      </a:lvl8pPr>
      <a:lvl9pPr marL="2827462" algn="l" defTabSz="706866" rtl="0" eaLnBrk="1" latinLnBrk="0" hangingPunct="1">
        <a:defRPr kumimoji="1" sz="139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7" name="グループ化 6">
            <a:extLst>
              <a:ext uri="{FF2B5EF4-FFF2-40B4-BE49-F238E27FC236}">
                <a16:creationId xmlns:a16="http://schemas.microsoft.com/office/drawing/2014/main" id="{85AC5BBA-2633-25B9-A336-EBB4E159089F}"/>
              </a:ext>
            </a:extLst>
          </p:cNvPr>
          <p:cNvGrpSpPr>
            <a:grpSpLocks/>
          </p:cNvGrpSpPr>
          <p:nvPr userDrawn="1"/>
        </p:nvGrpSpPr>
        <p:grpSpPr bwMode="auto">
          <a:xfrm>
            <a:off x="244231" y="115889"/>
            <a:ext cx="11201399" cy="720725"/>
            <a:chOff x="213594" y="302433"/>
            <a:chExt cx="9822886" cy="792964"/>
          </a:xfrm>
          <a:solidFill>
            <a:srgbClr val="009C89"/>
          </a:solidFill>
        </p:grpSpPr>
        <p:sp>
          <p:nvSpPr>
            <p:cNvPr id="9" name="フリーフォーム: 図形 29">
              <a:extLst>
                <a:ext uri="{FF2B5EF4-FFF2-40B4-BE49-F238E27FC236}">
                  <a16:creationId xmlns:a16="http://schemas.microsoft.com/office/drawing/2014/main" id="{ED3D9DAD-027D-887E-22A5-5506E669C38B}"/>
                </a:ext>
              </a:extLst>
            </p:cNvPr>
            <p:cNvSpPr/>
            <p:nvPr/>
          </p:nvSpPr>
          <p:spPr>
            <a:xfrm flipH="1" flipV="1">
              <a:off x="298557" y="391510"/>
              <a:ext cx="9680675" cy="647995"/>
            </a:xfrm>
            <a:custGeom>
              <a:avLst/>
              <a:gdLst>
                <a:gd name="connsiteX0" fmla="*/ 9613274 w 9680339"/>
                <a:gd name="connsiteY0" fmla="*/ 648000 h 648000"/>
                <a:gd name="connsiteX1" fmla="*/ 648000 w 9680339"/>
                <a:gd name="connsiteY1" fmla="*/ 648000 h 648000"/>
                <a:gd name="connsiteX2" fmla="*/ 0 w 9680339"/>
                <a:gd name="connsiteY2" fmla="*/ 0 h 648000"/>
                <a:gd name="connsiteX3" fmla="*/ 8817361 w 9680339"/>
                <a:gd name="connsiteY3" fmla="*/ 0 h 648000"/>
                <a:gd name="connsiteX4" fmla="*/ 9413208 w 9680339"/>
                <a:gd name="connsiteY4" fmla="*/ 0 h 648000"/>
                <a:gd name="connsiteX5" fmla="*/ 9469437 w 9680339"/>
                <a:gd name="connsiteY5" fmla="*/ 0 h 648000"/>
                <a:gd name="connsiteX6" fmla="*/ 9630899 w 9680339"/>
                <a:gd name="connsiteY6" fmla="*/ 162918 h 648000"/>
                <a:gd name="connsiteX7" fmla="*/ 9680339 w 9680339"/>
                <a:gd name="connsiteY7" fmla="*/ 200542 h 648000"/>
                <a:gd name="connsiteX8" fmla="*/ 9680339 w 9680339"/>
                <a:gd name="connsiteY8" fmla="*/ 598300 h 648000"/>
                <a:gd name="connsiteX9" fmla="*/ 9661565 w 9680339"/>
                <a:gd name="connsiteY9" fmla="*/ 632782 h 648000"/>
                <a:gd name="connsiteX10" fmla="*/ 9613274 w 9680339"/>
                <a:gd name="connsiteY10" fmla="*/ 64800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80339" h="648000">
                  <a:moveTo>
                    <a:pt x="9613274" y="648000"/>
                  </a:moveTo>
                  <a:lnTo>
                    <a:pt x="648000" y="648000"/>
                  </a:lnTo>
                  <a:lnTo>
                    <a:pt x="0" y="0"/>
                  </a:lnTo>
                  <a:lnTo>
                    <a:pt x="8817361" y="0"/>
                  </a:lnTo>
                  <a:lnTo>
                    <a:pt x="9413208" y="0"/>
                  </a:lnTo>
                  <a:lnTo>
                    <a:pt x="9469437" y="0"/>
                  </a:lnTo>
                  <a:lnTo>
                    <a:pt x="9630899" y="162918"/>
                  </a:lnTo>
                  <a:lnTo>
                    <a:pt x="9680339" y="200542"/>
                  </a:lnTo>
                  <a:lnTo>
                    <a:pt x="9680339" y="598300"/>
                  </a:lnTo>
                  <a:lnTo>
                    <a:pt x="9661565" y="632782"/>
                  </a:lnTo>
                  <a:cubicBezTo>
                    <a:pt x="9649206" y="642184"/>
                    <a:pt x="9632133" y="648000"/>
                    <a:pt x="9613274" y="64800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kumimoji="1" lang="ja-JP" altLang="en-US" sz="1800">
                <a:solidFill>
                  <a:srgbClr val="009C89"/>
                </a:solidFill>
              </a:endParaRPr>
            </a:p>
          </p:txBody>
        </p:sp>
        <p:cxnSp>
          <p:nvCxnSpPr>
            <p:cNvPr id="10" name="直線コネクタ 9">
              <a:extLst>
                <a:ext uri="{FF2B5EF4-FFF2-40B4-BE49-F238E27FC236}">
                  <a16:creationId xmlns:a16="http://schemas.microsoft.com/office/drawing/2014/main" id="{A422FAEB-8F18-79FE-15E3-CCAF5CCE9572}"/>
                </a:ext>
              </a:extLst>
            </p:cNvPr>
            <p:cNvCxnSpPr>
              <a:cxnSpLocks/>
            </p:cNvCxnSpPr>
            <p:nvPr/>
          </p:nvCxnSpPr>
          <p:spPr>
            <a:xfrm>
              <a:off x="9243179" y="302433"/>
              <a:ext cx="793301" cy="792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3F50B7BD-8BDC-309A-FBA4-C69B3A7273B6}"/>
                </a:ext>
              </a:extLst>
            </p:cNvPr>
            <p:cNvCxnSpPr>
              <a:cxnSpLocks/>
            </p:cNvCxnSpPr>
            <p:nvPr/>
          </p:nvCxnSpPr>
          <p:spPr>
            <a:xfrm>
              <a:off x="213594" y="735594"/>
              <a:ext cx="359813" cy="359803"/>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 name="タイトル 97">
            <a:extLst>
              <a:ext uri="{FF2B5EF4-FFF2-40B4-BE49-F238E27FC236}">
                <a16:creationId xmlns:a16="http://schemas.microsoft.com/office/drawing/2014/main" id="{38013FEA-9646-3668-5792-F3D91072090B}"/>
              </a:ext>
            </a:extLst>
          </p:cNvPr>
          <p:cNvSpPr txBox="1">
            <a:spLocks/>
          </p:cNvSpPr>
          <p:nvPr userDrawn="1"/>
        </p:nvSpPr>
        <p:spPr>
          <a:xfrm>
            <a:off x="523631" y="268289"/>
            <a:ext cx="10181493" cy="568325"/>
          </a:xfrm>
          <a:prstGeom prst="rect">
            <a:avLst/>
          </a:prstGeom>
        </p:spPr>
        <p:txBody>
          <a:bodyPr lIns="252000" tIns="36000" rIns="0" bIns="0"/>
          <a:lstStyle>
            <a:lvl1pPr algn="l" defTabSz="914400" rtl="0" eaLnBrk="1" latinLnBrk="0" hangingPunct="1">
              <a:lnSpc>
                <a:spcPct val="90000"/>
              </a:lnSpc>
              <a:spcBef>
                <a:spcPct val="0"/>
              </a:spcBef>
              <a:buNone/>
              <a:defRPr kumimoji="1" sz="2540" b="1" kern="1200">
                <a:solidFill>
                  <a:schemeClr val="bg1"/>
                </a:solidFill>
                <a:latin typeface="Meiryo UI" panose="020B0604030504040204" pitchFamily="50" charset="-128"/>
                <a:ea typeface="Meiryo UI" panose="020B0604030504040204" pitchFamily="50" charset="-128"/>
                <a:cs typeface="+mj-cs"/>
              </a:defRPr>
            </a:lvl1pPr>
          </a:lstStyle>
          <a:p>
            <a:pPr fontAlgn="auto">
              <a:spcAft>
                <a:spcPts val="0"/>
              </a:spcAft>
              <a:defRPr/>
            </a:pPr>
            <a:endParaRPr lang="ja-JP" altLang="en-US" sz="2540" dirty="0"/>
          </a:p>
        </p:txBody>
      </p:sp>
      <p:sp>
        <p:nvSpPr>
          <p:cNvPr id="2" name="Slide Number Placeholder 5">
            <a:extLst>
              <a:ext uri="{FF2B5EF4-FFF2-40B4-BE49-F238E27FC236}">
                <a16:creationId xmlns:a16="http://schemas.microsoft.com/office/drawing/2014/main" id="{1ECAFF44-D5FD-14F7-8969-82D7EEFDE89C}"/>
              </a:ext>
            </a:extLst>
          </p:cNvPr>
          <p:cNvSpPr txBox="1">
            <a:spLocks/>
          </p:cNvSpPr>
          <p:nvPr userDrawn="1"/>
        </p:nvSpPr>
        <p:spPr>
          <a:xfrm>
            <a:off x="9465329" y="6589711"/>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81B0E43-CE30-4047-A16E-F217CB456ACA}" type="slidenum">
              <a:rPr kumimoji="1" lang="ja-JP" altLang="en-US" smtClean="0">
                <a:solidFill>
                  <a:prstClr val="black">
                    <a:tint val="75000"/>
                  </a:prstClr>
                </a:solidFill>
                <a:latin typeface="Calibri" panose="020F0502020204030204"/>
                <a:ea typeface="游ゴシック" panose="020B0400000000000000" pitchFamily="50" charset="-128"/>
              </a:rPr>
              <a:pPr/>
              <a:t>‹#›</a:t>
            </a:fld>
            <a:endParaRPr kumimoji="1" lang="ja-JP" altLang="en-US">
              <a:solidFill>
                <a:prstClr val="black">
                  <a:tint val="75000"/>
                </a:prstClr>
              </a:solidFill>
              <a:latin typeface="Calibri" panose="020F0502020204030204"/>
              <a:ea typeface="游ゴシック" panose="020B0400000000000000" pitchFamily="50" charset="-128"/>
            </a:endParaRPr>
          </a:p>
        </p:txBody>
      </p:sp>
      <p:pic>
        <p:nvPicPr>
          <p:cNvPr id="3" name="Picture 11" descr="ç°å¢ç">
            <a:extLst>
              <a:ext uri="{FF2B5EF4-FFF2-40B4-BE49-F238E27FC236}">
                <a16:creationId xmlns:a16="http://schemas.microsoft.com/office/drawing/2014/main" id="{961D1CAD-9BE1-956F-BB4F-3F68B8B7DE7C}"/>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1367826" y="146054"/>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4184904"/>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 id="2147483819" r:id="rId12"/>
  </p:sldLayoutIdLst>
  <p:hf hdr="0" ftr="0" dt="0"/>
  <p:txStyles>
    <p:titleStyle>
      <a:lvl1pPr algn="l" rtl="0" eaLnBrk="0" fontAlgn="base" hangingPunct="0">
        <a:lnSpc>
          <a:spcPct val="90000"/>
        </a:lnSpc>
        <a:spcBef>
          <a:spcPct val="0"/>
        </a:spcBef>
        <a:spcAft>
          <a:spcPct val="0"/>
        </a:spcAft>
        <a:defRPr kumimoji="1"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kumimoji="1" sz="4400">
          <a:solidFill>
            <a:schemeClr val="tx1"/>
          </a:solidFill>
          <a:latin typeface="游ゴシック Light" panose="020B0300000000000000" pitchFamily="50" charset="-128"/>
        </a:defRPr>
      </a:lvl2pPr>
      <a:lvl3pPr algn="l" rtl="0" eaLnBrk="0" fontAlgn="base" hangingPunct="0">
        <a:lnSpc>
          <a:spcPct val="90000"/>
        </a:lnSpc>
        <a:spcBef>
          <a:spcPct val="0"/>
        </a:spcBef>
        <a:spcAft>
          <a:spcPct val="0"/>
        </a:spcAft>
        <a:defRPr kumimoji="1" sz="4400">
          <a:solidFill>
            <a:schemeClr val="tx1"/>
          </a:solidFill>
          <a:latin typeface="游ゴシック Light" panose="020B0300000000000000" pitchFamily="50" charset="-128"/>
        </a:defRPr>
      </a:lvl3pPr>
      <a:lvl4pPr algn="l" rtl="0" eaLnBrk="0" fontAlgn="base" hangingPunct="0">
        <a:lnSpc>
          <a:spcPct val="90000"/>
        </a:lnSpc>
        <a:spcBef>
          <a:spcPct val="0"/>
        </a:spcBef>
        <a:spcAft>
          <a:spcPct val="0"/>
        </a:spcAft>
        <a:defRPr kumimoji="1" sz="4400">
          <a:solidFill>
            <a:schemeClr val="tx1"/>
          </a:solidFill>
          <a:latin typeface="游ゴシック Light" panose="020B0300000000000000" pitchFamily="50" charset="-128"/>
        </a:defRPr>
      </a:lvl4pPr>
      <a:lvl5pPr algn="l" rtl="0" eaLnBrk="0" fontAlgn="base" hangingPunct="0">
        <a:lnSpc>
          <a:spcPct val="90000"/>
        </a:lnSpc>
        <a:spcBef>
          <a:spcPct val="0"/>
        </a:spcBef>
        <a:spcAft>
          <a:spcPct val="0"/>
        </a:spcAft>
        <a:defRPr kumimoji="1" sz="4400">
          <a:solidFill>
            <a:schemeClr val="tx1"/>
          </a:solidFill>
          <a:latin typeface="游ゴシック Light" panose="020B0300000000000000" pitchFamily="50" charset="-128"/>
        </a:defRPr>
      </a:lvl5pPr>
      <a:lvl6pPr marL="457200" algn="l" rtl="0" fontAlgn="base">
        <a:lnSpc>
          <a:spcPct val="90000"/>
        </a:lnSpc>
        <a:spcBef>
          <a:spcPct val="0"/>
        </a:spcBef>
        <a:spcAft>
          <a:spcPct val="0"/>
        </a:spcAft>
        <a:defRPr kumimoji="1" sz="4400">
          <a:solidFill>
            <a:schemeClr val="tx1"/>
          </a:solidFill>
          <a:latin typeface="游ゴシック Light" panose="020B0300000000000000" pitchFamily="50" charset="-128"/>
        </a:defRPr>
      </a:lvl6pPr>
      <a:lvl7pPr marL="914400" algn="l" rtl="0" fontAlgn="base">
        <a:lnSpc>
          <a:spcPct val="90000"/>
        </a:lnSpc>
        <a:spcBef>
          <a:spcPct val="0"/>
        </a:spcBef>
        <a:spcAft>
          <a:spcPct val="0"/>
        </a:spcAft>
        <a:defRPr kumimoji="1" sz="4400">
          <a:solidFill>
            <a:schemeClr val="tx1"/>
          </a:solidFill>
          <a:latin typeface="游ゴシック Light" panose="020B0300000000000000" pitchFamily="50" charset="-128"/>
        </a:defRPr>
      </a:lvl7pPr>
      <a:lvl8pPr marL="1371600" algn="l" rtl="0" fontAlgn="base">
        <a:lnSpc>
          <a:spcPct val="90000"/>
        </a:lnSpc>
        <a:spcBef>
          <a:spcPct val="0"/>
        </a:spcBef>
        <a:spcAft>
          <a:spcPct val="0"/>
        </a:spcAft>
        <a:defRPr kumimoji="1" sz="4400">
          <a:solidFill>
            <a:schemeClr val="tx1"/>
          </a:solidFill>
          <a:latin typeface="游ゴシック Light" panose="020B0300000000000000" pitchFamily="50" charset="-128"/>
        </a:defRPr>
      </a:lvl8pPr>
      <a:lvl9pPr marL="1828800" algn="l" rtl="0" fontAlgn="base">
        <a:lnSpc>
          <a:spcPct val="90000"/>
        </a:lnSpc>
        <a:spcBef>
          <a:spcPct val="0"/>
        </a:spcBef>
        <a:spcAft>
          <a:spcPct val="0"/>
        </a:spcAft>
        <a:defRPr kumimoji="1" sz="4400">
          <a:solidFill>
            <a:schemeClr val="tx1"/>
          </a:solidFill>
          <a:latin typeface="游ゴシック Light" panose="020B0300000000000000" pitchFamily="50" charset="-128"/>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27" name="グループ化 126">
            <a:extLst>
              <a:ext uri="{FF2B5EF4-FFF2-40B4-BE49-F238E27FC236}">
                <a16:creationId xmlns:a16="http://schemas.microsoft.com/office/drawing/2014/main" id="{FD0AB78C-8AC7-4651-AA0E-38DB282BD41C}"/>
              </a:ext>
            </a:extLst>
          </p:cNvPr>
          <p:cNvGrpSpPr/>
          <p:nvPr/>
        </p:nvGrpSpPr>
        <p:grpSpPr>
          <a:xfrm>
            <a:off x="677239" y="1143228"/>
            <a:ext cx="10837523" cy="5225367"/>
            <a:chOff x="593906" y="1260197"/>
            <a:chExt cx="9504000" cy="5760000"/>
          </a:xfrm>
        </p:grpSpPr>
        <p:sp>
          <p:nvSpPr>
            <p:cNvPr id="13" name="Rectangle 104">
              <a:extLst>
                <a:ext uri="{FF2B5EF4-FFF2-40B4-BE49-F238E27FC236}">
                  <a16:creationId xmlns:a16="http://schemas.microsoft.com/office/drawing/2014/main" id="{D10B48C2-5533-4386-BCAF-09466BC55F56}"/>
                </a:ext>
              </a:extLst>
            </p:cNvPr>
            <p:cNvSpPr>
              <a:spLocks noChangeArrowheads="1"/>
            </p:cNvSpPr>
            <p:nvPr userDrawn="1"/>
          </p:nvSpPr>
          <p:spPr bwMode="auto">
            <a:xfrm>
              <a:off x="593906" y="1260198"/>
              <a:ext cx="9504000" cy="5759999"/>
            </a:xfrm>
            <a:prstGeom prst="rect">
              <a:avLst/>
            </a:prstGeom>
            <a:noFill/>
            <a:ln w="9525"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539"/>
            </a:p>
          </p:txBody>
        </p:sp>
        <p:sp>
          <p:nvSpPr>
            <p:cNvPr id="14" name="Line 41">
              <a:extLst>
                <a:ext uri="{FF2B5EF4-FFF2-40B4-BE49-F238E27FC236}">
                  <a16:creationId xmlns:a16="http://schemas.microsoft.com/office/drawing/2014/main" id="{B813B794-8B19-4E71-8AD0-A4C71EF7C384}"/>
                </a:ext>
              </a:extLst>
            </p:cNvPr>
            <p:cNvSpPr>
              <a:spLocks noChangeShapeType="1"/>
            </p:cNvSpPr>
            <p:nvPr userDrawn="1"/>
          </p:nvSpPr>
          <p:spPr bwMode="auto">
            <a:xfrm>
              <a:off x="11699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5" name="Line 42">
              <a:extLst>
                <a:ext uri="{FF2B5EF4-FFF2-40B4-BE49-F238E27FC236}">
                  <a16:creationId xmlns:a16="http://schemas.microsoft.com/office/drawing/2014/main" id="{E4499451-2889-48A9-A1E6-FE9DA5954FEA}"/>
                </a:ext>
              </a:extLst>
            </p:cNvPr>
            <p:cNvSpPr>
              <a:spLocks noChangeShapeType="1"/>
            </p:cNvSpPr>
            <p:nvPr userDrawn="1"/>
          </p:nvSpPr>
          <p:spPr bwMode="auto">
            <a:xfrm>
              <a:off x="1314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6" name="Line 43">
              <a:extLst>
                <a:ext uri="{FF2B5EF4-FFF2-40B4-BE49-F238E27FC236}">
                  <a16:creationId xmlns:a16="http://schemas.microsoft.com/office/drawing/2014/main" id="{E294B6A0-6D1C-4597-A945-76AB193D3C47}"/>
                </a:ext>
              </a:extLst>
            </p:cNvPr>
            <p:cNvSpPr>
              <a:spLocks noChangeShapeType="1"/>
            </p:cNvSpPr>
            <p:nvPr userDrawn="1"/>
          </p:nvSpPr>
          <p:spPr bwMode="auto">
            <a:xfrm>
              <a:off x="1458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7" name="Line 44">
              <a:extLst>
                <a:ext uri="{FF2B5EF4-FFF2-40B4-BE49-F238E27FC236}">
                  <a16:creationId xmlns:a16="http://schemas.microsoft.com/office/drawing/2014/main" id="{579E11FC-C5AB-4E51-AF8E-A8694F192513}"/>
                </a:ext>
              </a:extLst>
            </p:cNvPr>
            <p:cNvSpPr>
              <a:spLocks noChangeShapeType="1"/>
            </p:cNvSpPr>
            <p:nvPr userDrawn="1"/>
          </p:nvSpPr>
          <p:spPr bwMode="auto">
            <a:xfrm>
              <a:off x="16017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8" name="Line 45">
              <a:extLst>
                <a:ext uri="{FF2B5EF4-FFF2-40B4-BE49-F238E27FC236}">
                  <a16:creationId xmlns:a16="http://schemas.microsoft.com/office/drawing/2014/main" id="{89AE8D2B-4E5C-43F3-8BB6-086547F54A15}"/>
                </a:ext>
              </a:extLst>
            </p:cNvPr>
            <p:cNvSpPr>
              <a:spLocks noChangeShapeType="1"/>
            </p:cNvSpPr>
            <p:nvPr userDrawn="1"/>
          </p:nvSpPr>
          <p:spPr bwMode="auto">
            <a:xfrm>
              <a:off x="1746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9" name="Line 46">
              <a:extLst>
                <a:ext uri="{FF2B5EF4-FFF2-40B4-BE49-F238E27FC236}">
                  <a16:creationId xmlns:a16="http://schemas.microsoft.com/office/drawing/2014/main" id="{2AD46782-B19A-4CB5-BEF1-65DA07182652}"/>
                </a:ext>
              </a:extLst>
            </p:cNvPr>
            <p:cNvSpPr>
              <a:spLocks noChangeShapeType="1"/>
            </p:cNvSpPr>
            <p:nvPr userDrawn="1"/>
          </p:nvSpPr>
          <p:spPr bwMode="auto">
            <a:xfrm>
              <a:off x="1890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0" name="Line 47">
              <a:extLst>
                <a:ext uri="{FF2B5EF4-FFF2-40B4-BE49-F238E27FC236}">
                  <a16:creationId xmlns:a16="http://schemas.microsoft.com/office/drawing/2014/main" id="{61B22FA8-1D1B-4C21-B4C7-AF01C60715D3}"/>
                </a:ext>
              </a:extLst>
            </p:cNvPr>
            <p:cNvSpPr>
              <a:spLocks noChangeShapeType="1"/>
            </p:cNvSpPr>
            <p:nvPr userDrawn="1"/>
          </p:nvSpPr>
          <p:spPr bwMode="auto">
            <a:xfrm>
              <a:off x="2035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1" name="Line 48">
              <a:extLst>
                <a:ext uri="{FF2B5EF4-FFF2-40B4-BE49-F238E27FC236}">
                  <a16:creationId xmlns:a16="http://schemas.microsoft.com/office/drawing/2014/main" id="{E16ACD03-592C-4A43-807A-06DAE1B5E1F5}"/>
                </a:ext>
              </a:extLst>
            </p:cNvPr>
            <p:cNvSpPr>
              <a:spLocks noChangeShapeType="1"/>
            </p:cNvSpPr>
            <p:nvPr userDrawn="1"/>
          </p:nvSpPr>
          <p:spPr bwMode="auto">
            <a:xfrm>
              <a:off x="21780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2" name="Line 49">
              <a:extLst>
                <a:ext uri="{FF2B5EF4-FFF2-40B4-BE49-F238E27FC236}">
                  <a16:creationId xmlns:a16="http://schemas.microsoft.com/office/drawing/2014/main" id="{1660372C-3A4B-4A89-B606-6077EB9F7A8D}"/>
                </a:ext>
              </a:extLst>
            </p:cNvPr>
            <p:cNvSpPr>
              <a:spLocks noChangeShapeType="1"/>
            </p:cNvSpPr>
            <p:nvPr userDrawn="1"/>
          </p:nvSpPr>
          <p:spPr bwMode="auto">
            <a:xfrm>
              <a:off x="2322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3" name="Line 50">
              <a:extLst>
                <a:ext uri="{FF2B5EF4-FFF2-40B4-BE49-F238E27FC236}">
                  <a16:creationId xmlns:a16="http://schemas.microsoft.com/office/drawing/2014/main" id="{1BE35503-E024-4E30-AA3D-2BFE158CD957}"/>
                </a:ext>
              </a:extLst>
            </p:cNvPr>
            <p:cNvSpPr>
              <a:spLocks noChangeShapeType="1"/>
            </p:cNvSpPr>
            <p:nvPr userDrawn="1"/>
          </p:nvSpPr>
          <p:spPr bwMode="auto">
            <a:xfrm>
              <a:off x="2466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4" name="Line 51">
              <a:extLst>
                <a:ext uri="{FF2B5EF4-FFF2-40B4-BE49-F238E27FC236}">
                  <a16:creationId xmlns:a16="http://schemas.microsoft.com/office/drawing/2014/main" id="{891F0A11-53BB-404B-AD4F-D7380DD123C6}"/>
                </a:ext>
              </a:extLst>
            </p:cNvPr>
            <p:cNvSpPr>
              <a:spLocks noChangeShapeType="1"/>
            </p:cNvSpPr>
            <p:nvPr userDrawn="1"/>
          </p:nvSpPr>
          <p:spPr bwMode="auto">
            <a:xfrm>
              <a:off x="26098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5" name="Line 52">
              <a:extLst>
                <a:ext uri="{FF2B5EF4-FFF2-40B4-BE49-F238E27FC236}">
                  <a16:creationId xmlns:a16="http://schemas.microsoft.com/office/drawing/2014/main" id="{363BAFE0-011A-4E50-A64C-9BFEF298E5B1}"/>
                </a:ext>
              </a:extLst>
            </p:cNvPr>
            <p:cNvSpPr>
              <a:spLocks noChangeShapeType="1"/>
            </p:cNvSpPr>
            <p:nvPr userDrawn="1"/>
          </p:nvSpPr>
          <p:spPr bwMode="auto">
            <a:xfrm>
              <a:off x="27543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6" name="Line 53">
              <a:extLst>
                <a:ext uri="{FF2B5EF4-FFF2-40B4-BE49-F238E27FC236}">
                  <a16:creationId xmlns:a16="http://schemas.microsoft.com/office/drawing/2014/main" id="{175300C9-693A-47E6-B394-5EEDEFCAF8D7}"/>
                </a:ext>
              </a:extLst>
            </p:cNvPr>
            <p:cNvSpPr>
              <a:spLocks noChangeShapeType="1"/>
            </p:cNvSpPr>
            <p:nvPr userDrawn="1"/>
          </p:nvSpPr>
          <p:spPr bwMode="auto">
            <a:xfrm>
              <a:off x="2898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7" name="Line 54">
              <a:extLst>
                <a:ext uri="{FF2B5EF4-FFF2-40B4-BE49-F238E27FC236}">
                  <a16:creationId xmlns:a16="http://schemas.microsoft.com/office/drawing/2014/main" id="{02776534-4EA2-4EDB-A2EF-1CBF020DB355}"/>
                </a:ext>
              </a:extLst>
            </p:cNvPr>
            <p:cNvSpPr>
              <a:spLocks noChangeShapeType="1"/>
            </p:cNvSpPr>
            <p:nvPr userDrawn="1"/>
          </p:nvSpPr>
          <p:spPr bwMode="auto">
            <a:xfrm>
              <a:off x="3043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8" name="Line 55">
              <a:extLst>
                <a:ext uri="{FF2B5EF4-FFF2-40B4-BE49-F238E27FC236}">
                  <a16:creationId xmlns:a16="http://schemas.microsoft.com/office/drawing/2014/main" id="{F0A04E8A-4070-47CB-A7B6-87CB77302C51}"/>
                </a:ext>
              </a:extLst>
            </p:cNvPr>
            <p:cNvSpPr>
              <a:spLocks noChangeShapeType="1"/>
            </p:cNvSpPr>
            <p:nvPr userDrawn="1"/>
          </p:nvSpPr>
          <p:spPr bwMode="auto">
            <a:xfrm>
              <a:off x="31861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9" name="Line 56">
              <a:extLst>
                <a:ext uri="{FF2B5EF4-FFF2-40B4-BE49-F238E27FC236}">
                  <a16:creationId xmlns:a16="http://schemas.microsoft.com/office/drawing/2014/main" id="{71F1E0CA-98D5-41E8-8187-60C43A247919}"/>
                </a:ext>
              </a:extLst>
            </p:cNvPr>
            <p:cNvSpPr>
              <a:spLocks noChangeShapeType="1"/>
            </p:cNvSpPr>
            <p:nvPr userDrawn="1"/>
          </p:nvSpPr>
          <p:spPr bwMode="auto">
            <a:xfrm>
              <a:off x="3330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0" name="Line 57">
              <a:extLst>
                <a:ext uri="{FF2B5EF4-FFF2-40B4-BE49-F238E27FC236}">
                  <a16:creationId xmlns:a16="http://schemas.microsoft.com/office/drawing/2014/main" id="{C886B503-45D8-40FB-9FEF-6A2B2BF41FF6}"/>
                </a:ext>
              </a:extLst>
            </p:cNvPr>
            <p:cNvSpPr>
              <a:spLocks noChangeShapeType="1"/>
            </p:cNvSpPr>
            <p:nvPr userDrawn="1"/>
          </p:nvSpPr>
          <p:spPr bwMode="auto">
            <a:xfrm>
              <a:off x="3475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1" name="Line 58">
              <a:extLst>
                <a:ext uri="{FF2B5EF4-FFF2-40B4-BE49-F238E27FC236}">
                  <a16:creationId xmlns:a16="http://schemas.microsoft.com/office/drawing/2014/main" id="{DA6A002E-2565-4B00-B8B7-4EAAFC469019}"/>
                </a:ext>
              </a:extLst>
            </p:cNvPr>
            <p:cNvSpPr>
              <a:spLocks noChangeShapeType="1"/>
            </p:cNvSpPr>
            <p:nvPr userDrawn="1"/>
          </p:nvSpPr>
          <p:spPr bwMode="auto">
            <a:xfrm>
              <a:off x="3617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2" name="Line 59">
              <a:extLst>
                <a:ext uri="{FF2B5EF4-FFF2-40B4-BE49-F238E27FC236}">
                  <a16:creationId xmlns:a16="http://schemas.microsoft.com/office/drawing/2014/main" id="{9CE74601-BEDC-4352-93C8-DD70C4B7B2A6}"/>
                </a:ext>
              </a:extLst>
            </p:cNvPr>
            <p:cNvSpPr>
              <a:spLocks noChangeShapeType="1"/>
            </p:cNvSpPr>
            <p:nvPr userDrawn="1"/>
          </p:nvSpPr>
          <p:spPr bwMode="auto">
            <a:xfrm>
              <a:off x="3762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3" name="Line 60">
              <a:extLst>
                <a:ext uri="{FF2B5EF4-FFF2-40B4-BE49-F238E27FC236}">
                  <a16:creationId xmlns:a16="http://schemas.microsoft.com/office/drawing/2014/main" id="{969613DB-87D1-462A-936E-70CE157F7167}"/>
                </a:ext>
              </a:extLst>
            </p:cNvPr>
            <p:cNvSpPr>
              <a:spLocks noChangeShapeType="1"/>
            </p:cNvSpPr>
            <p:nvPr userDrawn="1"/>
          </p:nvSpPr>
          <p:spPr bwMode="auto">
            <a:xfrm>
              <a:off x="3906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4" name="Line 61">
              <a:extLst>
                <a:ext uri="{FF2B5EF4-FFF2-40B4-BE49-F238E27FC236}">
                  <a16:creationId xmlns:a16="http://schemas.microsoft.com/office/drawing/2014/main" id="{2367DC33-930F-4B68-A6A0-882BD6EEFADF}"/>
                </a:ext>
              </a:extLst>
            </p:cNvPr>
            <p:cNvSpPr>
              <a:spLocks noChangeShapeType="1"/>
            </p:cNvSpPr>
            <p:nvPr userDrawn="1"/>
          </p:nvSpPr>
          <p:spPr bwMode="auto">
            <a:xfrm>
              <a:off x="4051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5" name="Line 62">
              <a:extLst>
                <a:ext uri="{FF2B5EF4-FFF2-40B4-BE49-F238E27FC236}">
                  <a16:creationId xmlns:a16="http://schemas.microsoft.com/office/drawing/2014/main" id="{4591CD4D-DF5C-420C-B0D5-C1E37BA94744}"/>
                </a:ext>
              </a:extLst>
            </p:cNvPr>
            <p:cNvSpPr>
              <a:spLocks noChangeShapeType="1"/>
            </p:cNvSpPr>
            <p:nvPr userDrawn="1"/>
          </p:nvSpPr>
          <p:spPr bwMode="auto">
            <a:xfrm>
              <a:off x="4194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6" name="Line 63">
              <a:extLst>
                <a:ext uri="{FF2B5EF4-FFF2-40B4-BE49-F238E27FC236}">
                  <a16:creationId xmlns:a16="http://schemas.microsoft.com/office/drawing/2014/main" id="{9F47C4E3-DA86-45FD-B898-A0F9EC174D3E}"/>
                </a:ext>
              </a:extLst>
            </p:cNvPr>
            <p:cNvSpPr>
              <a:spLocks noChangeShapeType="1"/>
            </p:cNvSpPr>
            <p:nvPr userDrawn="1"/>
          </p:nvSpPr>
          <p:spPr bwMode="auto">
            <a:xfrm>
              <a:off x="4338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7" name="Line 64">
              <a:extLst>
                <a:ext uri="{FF2B5EF4-FFF2-40B4-BE49-F238E27FC236}">
                  <a16:creationId xmlns:a16="http://schemas.microsoft.com/office/drawing/2014/main" id="{C6161ABB-F20A-4558-AC16-FD59266AAD62}"/>
                </a:ext>
              </a:extLst>
            </p:cNvPr>
            <p:cNvSpPr>
              <a:spLocks noChangeShapeType="1"/>
            </p:cNvSpPr>
            <p:nvPr userDrawn="1"/>
          </p:nvSpPr>
          <p:spPr bwMode="auto">
            <a:xfrm>
              <a:off x="4483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8" name="Line 65">
              <a:extLst>
                <a:ext uri="{FF2B5EF4-FFF2-40B4-BE49-F238E27FC236}">
                  <a16:creationId xmlns:a16="http://schemas.microsoft.com/office/drawing/2014/main" id="{1D67868D-749B-4465-A63F-1486C3407ABE}"/>
                </a:ext>
              </a:extLst>
            </p:cNvPr>
            <p:cNvSpPr>
              <a:spLocks noChangeShapeType="1"/>
            </p:cNvSpPr>
            <p:nvPr userDrawn="1"/>
          </p:nvSpPr>
          <p:spPr bwMode="auto">
            <a:xfrm>
              <a:off x="4627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9" name="Line 66">
              <a:extLst>
                <a:ext uri="{FF2B5EF4-FFF2-40B4-BE49-F238E27FC236}">
                  <a16:creationId xmlns:a16="http://schemas.microsoft.com/office/drawing/2014/main" id="{CC921885-C1C6-4954-A6EB-9093652CB594}"/>
                </a:ext>
              </a:extLst>
            </p:cNvPr>
            <p:cNvSpPr>
              <a:spLocks noChangeShapeType="1"/>
            </p:cNvSpPr>
            <p:nvPr userDrawn="1"/>
          </p:nvSpPr>
          <p:spPr bwMode="auto">
            <a:xfrm>
              <a:off x="4770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0" name="Line 67">
              <a:extLst>
                <a:ext uri="{FF2B5EF4-FFF2-40B4-BE49-F238E27FC236}">
                  <a16:creationId xmlns:a16="http://schemas.microsoft.com/office/drawing/2014/main" id="{B9113E4A-043F-4E15-A44F-4973B012D182}"/>
                </a:ext>
              </a:extLst>
            </p:cNvPr>
            <p:cNvSpPr>
              <a:spLocks noChangeShapeType="1"/>
            </p:cNvSpPr>
            <p:nvPr userDrawn="1"/>
          </p:nvSpPr>
          <p:spPr bwMode="auto">
            <a:xfrm>
              <a:off x="4914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1" name="Line 68">
              <a:extLst>
                <a:ext uri="{FF2B5EF4-FFF2-40B4-BE49-F238E27FC236}">
                  <a16:creationId xmlns:a16="http://schemas.microsoft.com/office/drawing/2014/main" id="{670ECD5C-B237-4D06-9F4D-B5C534264A27}"/>
                </a:ext>
              </a:extLst>
            </p:cNvPr>
            <p:cNvSpPr>
              <a:spLocks noChangeShapeType="1"/>
            </p:cNvSpPr>
            <p:nvPr userDrawn="1"/>
          </p:nvSpPr>
          <p:spPr bwMode="auto">
            <a:xfrm>
              <a:off x="5059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2" name="Line 69">
              <a:extLst>
                <a:ext uri="{FF2B5EF4-FFF2-40B4-BE49-F238E27FC236}">
                  <a16:creationId xmlns:a16="http://schemas.microsoft.com/office/drawing/2014/main" id="{BF147DC1-6C10-46F3-BB8F-2C371E6BFF6F}"/>
                </a:ext>
              </a:extLst>
            </p:cNvPr>
            <p:cNvSpPr>
              <a:spLocks noChangeShapeType="1"/>
            </p:cNvSpPr>
            <p:nvPr userDrawn="1"/>
          </p:nvSpPr>
          <p:spPr bwMode="auto">
            <a:xfrm>
              <a:off x="5202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3" name="Line 70">
              <a:extLst>
                <a:ext uri="{FF2B5EF4-FFF2-40B4-BE49-F238E27FC236}">
                  <a16:creationId xmlns:a16="http://schemas.microsoft.com/office/drawing/2014/main" id="{212631D2-7C04-430E-A5ED-9280AFF97E03}"/>
                </a:ext>
              </a:extLst>
            </p:cNvPr>
            <p:cNvSpPr>
              <a:spLocks noChangeShapeType="1"/>
            </p:cNvSpPr>
            <p:nvPr userDrawn="1"/>
          </p:nvSpPr>
          <p:spPr bwMode="auto">
            <a:xfrm>
              <a:off x="5489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4" name="Line 71">
              <a:extLst>
                <a:ext uri="{FF2B5EF4-FFF2-40B4-BE49-F238E27FC236}">
                  <a16:creationId xmlns:a16="http://schemas.microsoft.com/office/drawing/2014/main" id="{2E02C889-7DF1-4828-AD77-929A96910AB8}"/>
                </a:ext>
              </a:extLst>
            </p:cNvPr>
            <p:cNvSpPr>
              <a:spLocks noChangeShapeType="1"/>
            </p:cNvSpPr>
            <p:nvPr userDrawn="1"/>
          </p:nvSpPr>
          <p:spPr bwMode="auto">
            <a:xfrm>
              <a:off x="5632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5" name="Line 72">
              <a:extLst>
                <a:ext uri="{FF2B5EF4-FFF2-40B4-BE49-F238E27FC236}">
                  <a16:creationId xmlns:a16="http://schemas.microsoft.com/office/drawing/2014/main" id="{236C7EF8-F84F-4F88-8EC3-CD722D02B9BB}"/>
                </a:ext>
              </a:extLst>
            </p:cNvPr>
            <p:cNvSpPr>
              <a:spLocks noChangeShapeType="1"/>
            </p:cNvSpPr>
            <p:nvPr userDrawn="1"/>
          </p:nvSpPr>
          <p:spPr bwMode="auto">
            <a:xfrm>
              <a:off x="5776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6" name="Line 73">
              <a:extLst>
                <a:ext uri="{FF2B5EF4-FFF2-40B4-BE49-F238E27FC236}">
                  <a16:creationId xmlns:a16="http://schemas.microsoft.com/office/drawing/2014/main" id="{BB0E4E88-6DF8-48A2-9344-A94F9D2A684D}"/>
                </a:ext>
              </a:extLst>
            </p:cNvPr>
            <p:cNvSpPr>
              <a:spLocks noChangeShapeType="1"/>
            </p:cNvSpPr>
            <p:nvPr userDrawn="1"/>
          </p:nvSpPr>
          <p:spPr bwMode="auto">
            <a:xfrm>
              <a:off x="5921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7" name="Line 74">
              <a:extLst>
                <a:ext uri="{FF2B5EF4-FFF2-40B4-BE49-F238E27FC236}">
                  <a16:creationId xmlns:a16="http://schemas.microsoft.com/office/drawing/2014/main" id="{4CAA7118-2F15-40FB-BB8F-1B3015E91916}"/>
                </a:ext>
              </a:extLst>
            </p:cNvPr>
            <p:cNvSpPr>
              <a:spLocks noChangeShapeType="1"/>
            </p:cNvSpPr>
            <p:nvPr userDrawn="1"/>
          </p:nvSpPr>
          <p:spPr bwMode="auto">
            <a:xfrm>
              <a:off x="6064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8" name="Line 75">
              <a:extLst>
                <a:ext uri="{FF2B5EF4-FFF2-40B4-BE49-F238E27FC236}">
                  <a16:creationId xmlns:a16="http://schemas.microsoft.com/office/drawing/2014/main" id="{3089F4BD-28DF-42EA-8AA5-24F8C5447DAD}"/>
                </a:ext>
              </a:extLst>
            </p:cNvPr>
            <p:cNvSpPr>
              <a:spLocks noChangeShapeType="1"/>
            </p:cNvSpPr>
            <p:nvPr userDrawn="1"/>
          </p:nvSpPr>
          <p:spPr bwMode="auto">
            <a:xfrm>
              <a:off x="6208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9" name="Line 76">
              <a:extLst>
                <a:ext uri="{FF2B5EF4-FFF2-40B4-BE49-F238E27FC236}">
                  <a16:creationId xmlns:a16="http://schemas.microsoft.com/office/drawing/2014/main" id="{6C9E9BE6-A0B1-4A25-BF97-9A19916F4245}"/>
                </a:ext>
              </a:extLst>
            </p:cNvPr>
            <p:cNvSpPr>
              <a:spLocks noChangeShapeType="1"/>
            </p:cNvSpPr>
            <p:nvPr userDrawn="1"/>
          </p:nvSpPr>
          <p:spPr bwMode="auto">
            <a:xfrm>
              <a:off x="6353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0" name="Line 77">
              <a:extLst>
                <a:ext uri="{FF2B5EF4-FFF2-40B4-BE49-F238E27FC236}">
                  <a16:creationId xmlns:a16="http://schemas.microsoft.com/office/drawing/2014/main" id="{120331D6-4468-4E55-877F-9CE7A024160F}"/>
                </a:ext>
              </a:extLst>
            </p:cNvPr>
            <p:cNvSpPr>
              <a:spLocks noChangeShapeType="1"/>
            </p:cNvSpPr>
            <p:nvPr userDrawn="1"/>
          </p:nvSpPr>
          <p:spPr bwMode="auto">
            <a:xfrm>
              <a:off x="6497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1" name="Line 78">
              <a:extLst>
                <a:ext uri="{FF2B5EF4-FFF2-40B4-BE49-F238E27FC236}">
                  <a16:creationId xmlns:a16="http://schemas.microsoft.com/office/drawing/2014/main" id="{DEAE689D-A545-4780-BB1A-87741E6E8B03}"/>
                </a:ext>
              </a:extLst>
            </p:cNvPr>
            <p:cNvSpPr>
              <a:spLocks noChangeShapeType="1"/>
            </p:cNvSpPr>
            <p:nvPr userDrawn="1"/>
          </p:nvSpPr>
          <p:spPr bwMode="auto">
            <a:xfrm>
              <a:off x="6640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2" name="Line 79">
              <a:extLst>
                <a:ext uri="{FF2B5EF4-FFF2-40B4-BE49-F238E27FC236}">
                  <a16:creationId xmlns:a16="http://schemas.microsoft.com/office/drawing/2014/main" id="{BA26C8F6-9128-456F-88FF-D0E582DCB511}"/>
                </a:ext>
              </a:extLst>
            </p:cNvPr>
            <p:cNvSpPr>
              <a:spLocks noChangeShapeType="1"/>
            </p:cNvSpPr>
            <p:nvPr userDrawn="1"/>
          </p:nvSpPr>
          <p:spPr bwMode="auto">
            <a:xfrm>
              <a:off x="6784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3" name="Line 80">
              <a:extLst>
                <a:ext uri="{FF2B5EF4-FFF2-40B4-BE49-F238E27FC236}">
                  <a16:creationId xmlns:a16="http://schemas.microsoft.com/office/drawing/2014/main" id="{9ADBAC7F-382F-4539-B182-D9F376A762DA}"/>
                </a:ext>
              </a:extLst>
            </p:cNvPr>
            <p:cNvSpPr>
              <a:spLocks noChangeShapeType="1"/>
            </p:cNvSpPr>
            <p:nvPr userDrawn="1"/>
          </p:nvSpPr>
          <p:spPr bwMode="auto">
            <a:xfrm>
              <a:off x="6929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4" name="Line 81">
              <a:extLst>
                <a:ext uri="{FF2B5EF4-FFF2-40B4-BE49-F238E27FC236}">
                  <a16:creationId xmlns:a16="http://schemas.microsoft.com/office/drawing/2014/main" id="{F74CF1E0-42B4-49F3-A040-881B61957DBE}"/>
                </a:ext>
              </a:extLst>
            </p:cNvPr>
            <p:cNvSpPr>
              <a:spLocks noChangeShapeType="1"/>
            </p:cNvSpPr>
            <p:nvPr userDrawn="1"/>
          </p:nvSpPr>
          <p:spPr bwMode="auto">
            <a:xfrm>
              <a:off x="7073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5" name="Line 82">
              <a:extLst>
                <a:ext uri="{FF2B5EF4-FFF2-40B4-BE49-F238E27FC236}">
                  <a16:creationId xmlns:a16="http://schemas.microsoft.com/office/drawing/2014/main" id="{F92CF38E-E014-40A7-BA32-ADD8A8DDC366}"/>
                </a:ext>
              </a:extLst>
            </p:cNvPr>
            <p:cNvSpPr>
              <a:spLocks noChangeShapeType="1"/>
            </p:cNvSpPr>
            <p:nvPr userDrawn="1"/>
          </p:nvSpPr>
          <p:spPr bwMode="auto">
            <a:xfrm>
              <a:off x="7216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6" name="Line 83">
              <a:extLst>
                <a:ext uri="{FF2B5EF4-FFF2-40B4-BE49-F238E27FC236}">
                  <a16:creationId xmlns:a16="http://schemas.microsoft.com/office/drawing/2014/main" id="{C0F97338-72E4-4CA8-B0EC-CCB79146B2B3}"/>
                </a:ext>
              </a:extLst>
            </p:cNvPr>
            <p:cNvSpPr>
              <a:spLocks noChangeShapeType="1"/>
            </p:cNvSpPr>
            <p:nvPr userDrawn="1"/>
          </p:nvSpPr>
          <p:spPr bwMode="auto">
            <a:xfrm>
              <a:off x="7361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7" name="Line 84">
              <a:extLst>
                <a:ext uri="{FF2B5EF4-FFF2-40B4-BE49-F238E27FC236}">
                  <a16:creationId xmlns:a16="http://schemas.microsoft.com/office/drawing/2014/main" id="{72EA7E3A-A860-4BBA-B95A-5BA0143FCD2E}"/>
                </a:ext>
              </a:extLst>
            </p:cNvPr>
            <p:cNvSpPr>
              <a:spLocks noChangeShapeType="1"/>
            </p:cNvSpPr>
            <p:nvPr userDrawn="1"/>
          </p:nvSpPr>
          <p:spPr bwMode="auto">
            <a:xfrm>
              <a:off x="75057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8" name="Line 85">
              <a:extLst>
                <a:ext uri="{FF2B5EF4-FFF2-40B4-BE49-F238E27FC236}">
                  <a16:creationId xmlns:a16="http://schemas.microsoft.com/office/drawing/2014/main" id="{2B3B6E98-97A9-44D8-8171-F9663AF9990C}"/>
                </a:ext>
              </a:extLst>
            </p:cNvPr>
            <p:cNvSpPr>
              <a:spLocks noChangeShapeType="1"/>
            </p:cNvSpPr>
            <p:nvPr userDrawn="1"/>
          </p:nvSpPr>
          <p:spPr bwMode="auto">
            <a:xfrm>
              <a:off x="7648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9" name="Line 86">
              <a:extLst>
                <a:ext uri="{FF2B5EF4-FFF2-40B4-BE49-F238E27FC236}">
                  <a16:creationId xmlns:a16="http://schemas.microsoft.com/office/drawing/2014/main" id="{EE687D04-A2F1-4AE4-AF02-FFF7AB4B5855}"/>
                </a:ext>
              </a:extLst>
            </p:cNvPr>
            <p:cNvSpPr>
              <a:spLocks noChangeShapeType="1"/>
            </p:cNvSpPr>
            <p:nvPr userDrawn="1"/>
          </p:nvSpPr>
          <p:spPr bwMode="auto">
            <a:xfrm>
              <a:off x="7793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0" name="Line 87">
              <a:extLst>
                <a:ext uri="{FF2B5EF4-FFF2-40B4-BE49-F238E27FC236}">
                  <a16:creationId xmlns:a16="http://schemas.microsoft.com/office/drawing/2014/main" id="{4F4989A1-2481-47F4-A745-A291F8584F4A}"/>
                </a:ext>
              </a:extLst>
            </p:cNvPr>
            <p:cNvSpPr>
              <a:spLocks noChangeShapeType="1"/>
            </p:cNvSpPr>
            <p:nvPr userDrawn="1"/>
          </p:nvSpPr>
          <p:spPr bwMode="auto">
            <a:xfrm>
              <a:off x="79375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1" name="Line 88">
              <a:extLst>
                <a:ext uri="{FF2B5EF4-FFF2-40B4-BE49-F238E27FC236}">
                  <a16:creationId xmlns:a16="http://schemas.microsoft.com/office/drawing/2014/main" id="{7BD7EFF4-15CB-4DE7-A05C-233334F91C84}"/>
                </a:ext>
              </a:extLst>
            </p:cNvPr>
            <p:cNvSpPr>
              <a:spLocks noChangeShapeType="1"/>
            </p:cNvSpPr>
            <p:nvPr userDrawn="1"/>
          </p:nvSpPr>
          <p:spPr bwMode="auto">
            <a:xfrm>
              <a:off x="80819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2" name="Line 89">
              <a:extLst>
                <a:ext uri="{FF2B5EF4-FFF2-40B4-BE49-F238E27FC236}">
                  <a16:creationId xmlns:a16="http://schemas.microsoft.com/office/drawing/2014/main" id="{DD356E9D-87FC-44E6-8808-42927D21306A}"/>
                </a:ext>
              </a:extLst>
            </p:cNvPr>
            <p:cNvSpPr>
              <a:spLocks noChangeShapeType="1"/>
            </p:cNvSpPr>
            <p:nvPr userDrawn="1"/>
          </p:nvSpPr>
          <p:spPr bwMode="auto">
            <a:xfrm>
              <a:off x="8224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3" name="Line 90">
              <a:extLst>
                <a:ext uri="{FF2B5EF4-FFF2-40B4-BE49-F238E27FC236}">
                  <a16:creationId xmlns:a16="http://schemas.microsoft.com/office/drawing/2014/main" id="{63D2EE87-F461-4CDA-96EB-DD071B8A909C}"/>
                </a:ext>
              </a:extLst>
            </p:cNvPr>
            <p:cNvSpPr>
              <a:spLocks noChangeShapeType="1"/>
            </p:cNvSpPr>
            <p:nvPr userDrawn="1"/>
          </p:nvSpPr>
          <p:spPr bwMode="auto">
            <a:xfrm>
              <a:off x="8369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4" name="Line 91">
              <a:extLst>
                <a:ext uri="{FF2B5EF4-FFF2-40B4-BE49-F238E27FC236}">
                  <a16:creationId xmlns:a16="http://schemas.microsoft.com/office/drawing/2014/main" id="{C0B801D1-07AA-4950-BE03-47950B176699}"/>
                </a:ext>
              </a:extLst>
            </p:cNvPr>
            <p:cNvSpPr>
              <a:spLocks noChangeShapeType="1"/>
            </p:cNvSpPr>
            <p:nvPr userDrawn="1"/>
          </p:nvSpPr>
          <p:spPr bwMode="auto">
            <a:xfrm>
              <a:off x="85137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5" name="Line 92">
              <a:extLst>
                <a:ext uri="{FF2B5EF4-FFF2-40B4-BE49-F238E27FC236}">
                  <a16:creationId xmlns:a16="http://schemas.microsoft.com/office/drawing/2014/main" id="{7D2F46D5-683A-4FDE-B60C-D507A26FDFF9}"/>
                </a:ext>
              </a:extLst>
            </p:cNvPr>
            <p:cNvSpPr>
              <a:spLocks noChangeShapeType="1"/>
            </p:cNvSpPr>
            <p:nvPr userDrawn="1"/>
          </p:nvSpPr>
          <p:spPr bwMode="auto">
            <a:xfrm>
              <a:off x="8656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6" name="Line 93">
              <a:extLst>
                <a:ext uri="{FF2B5EF4-FFF2-40B4-BE49-F238E27FC236}">
                  <a16:creationId xmlns:a16="http://schemas.microsoft.com/office/drawing/2014/main" id="{3D9ED844-E83D-485A-80E2-3C204A748551}"/>
                </a:ext>
              </a:extLst>
            </p:cNvPr>
            <p:cNvSpPr>
              <a:spLocks noChangeShapeType="1"/>
            </p:cNvSpPr>
            <p:nvPr userDrawn="1"/>
          </p:nvSpPr>
          <p:spPr bwMode="auto">
            <a:xfrm>
              <a:off x="8801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7" name="Line 94">
              <a:extLst>
                <a:ext uri="{FF2B5EF4-FFF2-40B4-BE49-F238E27FC236}">
                  <a16:creationId xmlns:a16="http://schemas.microsoft.com/office/drawing/2014/main" id="{C5B0820D-7E29-4A19-8B74-C0C2F85C7AAA}"/>
                </a:ext>
              </a:extLst>
            </p:cNvPr>
            <p:cNvSpPr>
              <a:spLocks noChangeShapeType="1"/>
            </p:cNvSpPr>
            <p:nvPr userDrawn="1"/>
          </p:nvSpPr>
          <p:spPr bwMode="auto">
            <a:xfrm>
              <a:off x="8945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8" name="Line 95">
              <a:extLst>
                <a:ext uri="{FF2B5EF4-FFF2-40B4-BE49-F238E27FC236}">
                  <a16:creationId xmlns:a16="http://schemas.microsoft.com/office/drawing/2014/main" id="{D073B4B5-8B15-42BA-BF41-4CD3493D4F05}"/>
                </a:ext>
              </a:extLst>
            </p:cNvPr>
            <p:cNvSpPr>
              <a:spLocks noChangeShapeType="1"/>
            </p:cNvSpPr>
            <p:nvPr userDrawn="1"/>
          </p:nvSpPr>
          <p:spPr bwMode="auto">
            <a:xfrm>
              <a:off x="90900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9" name="Line 96">
              <a:extLst>
                <a:ext uri="{FF2B5EF4-FFF2-40B4-BE49-F238E27FC236}">
                  <a16:creationId xmlns:a16="http://schemas.microsoft.com/office/drawing/2014/main" id="{FB793A48-A1A3-4A4A-AF19-B3952853C555}"/>
                </a:ext>
              </a:extLst>
            </p:cNvPr>
            <p:cNvSpPr>
              <a:spLocks noChangeShapeType="1"/>
            </p:cNvSpPr>
            <p:nvPr userDrawn="1"/>
          </p:nvSpPr>
          <p:spPr bwMode="auto">
            <a:xfrm>
              <a:off x="9232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0" name="Line 97">
              <a:extLst>
                <a:ext uri="{FF2B5EF4-FFF2-40B4-BE49-F238E27FC236}">
                  <a16:creationId xmlns:a16="http://schemas.microsoft.com/office/drawing/2014/main" id="{B54C232B-D6E9-45C2-B74F-C039BCCBB515}"/>
                </a:ext>
              </a:extLst>
            </p:cNvPr>
            <p:cNvSpPr>
              <a:spLocks noChangeShapeType="1"/>
            </p:cNvSpPr>
            <p:nvPr userDrawn="1"/>
          </p:nvSpPr>
          <p:spPr bwMode="auto">
            <a:xfrm>
              <a:off x="9377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1" name="Line 98">
              <a:extLst>
                <a:ext uri="{FF2B5EF4-FFF2-40B4-BE49-F238E27FC236}">
                  <a16:creationId xmlns:a16="http://schemas.microsoft.com/office/drawing/2014/main" id="{02F1D6E3-A727-485C-97A7-0A4D07646D2B}"/>
                </a:ext>
              </a:extLst>
            </p:cNvPr>
            <p:cNvSpPr>
              <a:spLocks noChangeShapeType="1"/>
            </p:cNvSpPr>
            <p:nvPr userDrawn="1"/>
          </p:nvSpPr>
          <p:spPr bwMode="auto">
            <a:xfrm>
              <a:off x="95218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2" name="Line 99">
              <a:extLst>
                <a:ext uri="{FF2B5EF4-FFF2-40B4-BE49-F238E27FC236}">
                  <a16:creationId xmlns:a16="http://schemas.microsoft.com/office/drawing/2014/main" id="{F4031A21-B710-4CFF-A4ED-DD1CFB0184AE}"/>
                </a:ext>
              </a:extLst>
            </p:cNvPr>
            <p:cNvSpPr>
              <a:spLocks noChangeShapeType="1"/>
            </p:cNvSpPr>
            <p:nvPr userDrawn="1"/>
          </p:nvSpPr>
          <p:spPr bwMode="auto">
            <a:xfrm>
              <a:off x="10255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3" name="Line 100">
              <a:extLst>
                <a:ext uri="{FF2B5EF4-FFF2-40B4-BE49-F238E27FC236}">
                  <a16:creationId xmlns:a16="http://schemas.microsoft.com/office/drawing/2014/main" id="{EC31537F-428D-43A3-B154-40778561BFB2}"/>
                </a:ext>
              </a:extLst>
            </p:cNvPr>
            <p:cNvSpPr>
              <a:spLocks noChangeShapeType="1"/>
            </p:cNvSpPr>
            <p:nvPr userDrawn="1"/>
          </p:nvSpPr>
          <p:spPr bwMode="auto">
            <a:xfrm>
              <a:off x="96662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 name="Line 103">
              <a:extLst>
                <a:ext uri="{FF2B5EF4-FFF2-40B4-BE49-F238E27FC236}">
                  <a16:creationId xmlns:a16="http://schemas.microsoft.com/office/drawing/2014/main" id="{03AF1922-8C19-4C2B-A75C-FBDF041215C5}"/>
                </a:ext>
              </a:extLst>
            </p:cNvPr>
            <p:cNvSpPr>
              <a:spLocks noChangeShapeType="1"/>
            </p:cNvSpPr>
            <p:nvPr userDrawn="1"/>
          </p:nvSpPr>
          <p:spPr bwMode="auto">
            <a:xfrm>
              <a:off x="5346700" y="1260198"/>
              <a:ext cx="0" cy="5472113"/>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grpSp>
          <p:nvGrpSpPr>
            <p:cNvPr id="124" name="グループ化 123">
              <a:extLst>
                <a:ext uri="{FF2B5EF4-FFF2-40B4-BE49-F238E27FC236}">
                  <a16:creationId xmlns:a16="http://schemas.microsoft.com/office/drawing/2014/main" id="{28A0D355-673B-42E3-894A-87D4E45617C3}"/>
                </a:ext>
              </a:extLst>
            </p:cNvPr>
            <p:cNvGrpSpPr/>
            <p:nvPr userDrawn="1"/>
          </p:nvGrpSpPr>
          <p:grpSpPr>
            <a:xfrm>
              <a:off x="593906" y="1404661"/>
              <a:ext cx="9504000" cy="5472112"/>
              <a:chOff x="881062" y="1385888"/>
              <a:chExt cx="8929688" cy="5472112"/>
            </a:xfrm>
          </p:grpSpPr>
          <p:sp>
            <p:nvSpPr>
              <p:cNvPr id="74" name="Line 4">
                <a:extLst>
                  <a:ext uri="{FF2B5EF4-FFF2-40B4-BE49-F238E27FC236}">
                    <a16:creationId xmlns:a16="http://schemas.microsoft.com/office/drawing/2014/main" id="{ED3E67C9-27BC-4272-B00C-CA29AD6FEF9E}"/>
                  </a:ext>
                </a:extLst>
              </p:cNvPr>
              <p:cNvSpPr>
                <a:spLocks noChangeShapeType="1"/>
              </p:cNvSpPr>
              <p:nvPr userDrawn="1"/>
            </p:nvSpPr>
            <p:spPr bwMode="auto">
              <a:xfrm>
                <a:off x="881062" y="65706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5" name="Line 5">
                <a:extLst>
                  <a:ext uri="{FF2B5EF4-FFF2-40B4-BE49-F238E27FC236}">
                    <a16:creationId xmlns:a16="http://schemas.microsoft.com/office/drawing/2014/main" id="{6745349F-81B3-4223-A6AE-EFB20C4D4610}"/>
                  </a:ext>
                </a:extLst>
              </p:cNvPr>
              <p:cNvSpPr>
                <a:spLocks noChangeShapeType="1"/>
              </p:cNvSpPr>
              <p:nvPr userDrawn="1"/>
            </p:nvSpPr>
            <p:spPr bwMode="auto">
              <a:xfrm>
                <a:off x="881062" y="64262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6" name="Line 6">
                <a:extLst>
                  <a:ext uri="{FF2B5EF4-FFF2-40B4-BE49-F238E27FC236}">
                    <a16:creationId xmlns:a16="http://schemas.microsoft.com/office/drawing/2014/main" id="{01A4BD4C-0996-4DFE-87FD-2E6A3228566A}"/>
                  </a:ext>
                </a:extLst>
              </p:cNvPr>
              <p:cNvSpPr>
                <a:spLocks noChangeShapeType="1"/>
              </p:cNvSpPr>
              <p:nvPr userDrawn="1"/>
            </p:nvSpPr>
            <p:spPr bwMode="auto">
              <a:xfrm>
                <a:off x="881062" y="62817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7" name="Line 7">
                <a:extLst>
                  <a:ext uri="{FF2B5EF4-FFF2-40B4-BE49-F238E27FC236}">
                    <a16:creationId xmlns:a16="http://schemas.microsoft.com/office/drawing/2014/main" id="{17D6288E-5768-48AA-A479-590937F03C82}"/>
                  </a:ext>
                </a:extLst>
              </p:cNvPr>
              <p:cNvSpPr>
                <a:spLocks noChangeShapeType="1"/>
              </p:cNvSpPr>
              <p:nvPr userDrawn="1"/>
            </p:nvSpPr>
            <p:spPr bwMode="auto">
              <a:xfrm>
                <a:off x="881062" y="61372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8" name="Line 8">
                <a:extLst>
                  <a:ext uri="{FF2B5EF4-FFF2-40B4-BE49-F238E27FC236}">
                    <a16:creationId xmlns:a16="http://schemas.microsoft.com/office/drawing/2014/main" id="{970293D2-7B56-4A6B-8017-88B47F507A02}"/>
                  </a:ext>
                </a:extLst>
              </p:cNvPr>
              <p:cNvSpPr>
                <a:spLocks noChangeShapeType="1"/>
              </p:cNvSpPr>
              <p:nvPr userDrawn="1"/>
            </p:nvSpPr>
            <p:spPr bwMode="auto">
              <a:xfrm>
                <a:off x="881062" y="59944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9" name="Line 9">
                <a:extLst>
                  <a:ext uri="{FF2B5EF4-FFF2-40B4-BE49-F238E27FC236}">
                    <a16:creationId xmlns:a16="http://schemas.microsoft.com/office/drawing/2014/main" id="{3AA1EA8A-C1C1-4493-8473-EE34B6B9FB11}"/>
                  </a:ext>
                </a:extLst>
              </p:cNvPr>
              <p:cNvSpPr>
                <a:spLocks noChangeShapeType="1"/>
              </p:cNvSpPr>
              <p:nvPr userDrawn="1"/>
            </p:nvSpPr>
            <p:spPr bwMode="auto">
              <a:xfrm>
                <a:off x="881062" y="58499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0" name="Line 10">
                <a:extLst>
                  <a:ext uri="{FF2B5EF4-FFF2-40B4-BE49-F238E27FC236}">
                    <a16:creationId xmlns:a16="http://schemas.microsoft.com/office/drawing/2014/main" id="{AB0502EE-3088-4764-B89F-089E0AB0935C}"/>
                  </a:ext>
                </a:extLst>
              </p:cNvPr>
              <p:cNvSpPr>
                <a:spLocks noChangeShapeType="1"/>
              </p:cNvSpPr>
              <p:nvPr userDrawn="1"/>
            </p:nvSpPr>
            <p:spPr bwMode="auto">
              <a:xfrm>
                <a:off x="881062" y="57054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1" name="Line 11">
                <a:extLst>
                  <a:ext uri="{FF2B5EF4-FFF2-40B4-BE49-F238E27FC236}">
                    <a16:creationId xmlns:a16="http://schemas.microsoft.com/office/drawing/2014/main" id="{DB75B4C0-2A98-4F8F-8FE3-AE72A07BA0CF}"/>
                  </a:ext>
                </a:extLst>
              </p:cNvPr>
              <p:cNvSpPr>
                <a:spLocks noChangeShapeType="1"/>
              </p:cNvSpPr>
              <p:nvPr userDrawn="1"/>
            </p:nvSpPr>
            <p:spPr bwMode="auto">
              <a:xfrm>
                <a:off x="881062" y="55626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2" name="Line 12">
                <a:extLst>
                  <a:ext uri="{FF2B5EF4-FFF2-40B4-BE49-F238E27FC236}">
                    <a16:creationId xmlns:a16="http://schemas.microsoft.com/office/drawing/2014/main" id="{FD0BDE55-1681-4ADE-833B-2DDACA57573B}"/>
                  </a:ext>
                </a:extLst>
              </p:cNvPr>
              <p:cNvSpPr>
                <a:spLocks noChangeShapeType="1"/>
              </p:cNvSpPr>
              <p:nvPr userDrawn="1"/>
            </p:nvSpPr>
            <p:spPr bwMode="auto">
              <a:xfrm>
                <a:off x="881062" y="54181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3" name="Line 13">
                <a:extLst>
                  <a:ext uri="{FF2B5EF4-FFF2-40B4-BE49-F238E27FC236}">
                    <a16:creationId xmlns:a16="http://schemas.microsoft.com/office/drawing/2014/main" id="{CBDC9C49-34BE-4869-91C9-710B3DC780C5}"/>
                  </a:ext>
                </a:extLst>
              </p:cNvPr>
              <p:cNvSpPr>
                <a:spLocks noChangeShapeType="1"/>
              </p:cNvSpPr>
              <p:nvPr userDrawn="1"/>
            </p:nvSpPr>
            <p:spPr bwMode="auto">
              <a:xfrm>
                <a:off x="881062" y="52736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4" name="Line 14">
                <a:extLst>
                  <a:ext uri="{FF2B5EF4-FFF2-40B4-BE49-F238E27FC236}">
                    <a16:creationId xmlns:a16="http://schemas.microsoft.com/office/drawing/2014/main" id="{E13EA2CB-3144-4836-AE76-8DE8E10DF27C}"/>
                  </a:ext>
                </a:extLst>
              </p:cNvPr>
              <p:cNvSpPr>
                <a:spLocks noChangeShapeType="1"/>
              </p:cNvSpPr>
              <p:nvPr userDrawn="1"/>
            </p:nvSpPr>
            <p:spPr bwMode="auto">
              <a:xfrm>
                <a:off x="881062" y="5129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5" name="Line 15">
                <a:extLst>
                  <a:ext uri="{FF2B5EF4-FFF2-40B4-BE49-F238E27FC236}">
                    <a16:creationId xmlns:a16="http://schemas.microsoft.com/office/drawing/2014/main" id="{1194D918-3269-4A4B-9FAA-443F31789117}"/>
                  </a:ext>
                </a:extLst>
              </p:cNvPr>
              <p:cNvSpPr>
                <a:spLocks noChangeShapeType="1"/>
              </p:cNvSpPr>
              <p:nvPr userDrawn="1"/>
            </p:nvSpPr>
            <p:spPr bwMode="auto">
              <a:xfrm>
                <a:off x="881062" y="49863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6" name="Line 16">
                <a:extLst>
                  <a:ext uri="{FF2B5EF4-FFF2-40B4-BE49-F238E27FC236}">
                    <a16:creationId xmlns:a16="http://schemas.microsoft.com/office/drawing/2014/main" id="{E38AEF2F-D3A2-47E3-AC05-ADF42C95E8ED}"/>
                  </a:ext>
                </a:extLst>
              </p:cNvPr>
              <p:cNvSpPr>
                <a:spLocks noChangeShapeType="1"/>
              </p:cNvSpPr>
              <p:nvPr userDrawn="1"/>
            </p:nvSpPr>
            <p:spPr bwMode="auto">
              <a:xfrm>
                <a:off x="881062" y="48418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7" name="Line 17">
                <a:extLst>
                  <a:ext uri="{FF2B5EF4-FFF2-40B4-BE49-F238E27FC236}">
                    <a16:creationId xmlns:a16="http://schemas.microsoft.com/office/drawing/2014/main" id="{FC0F6E07-A752-469E-9B82-6C57FA3BB4C4}"/>
                  </a:ext>
                </a:extLst>
              </p:cNvPr>
              <p:cNvSpPr>
                <a:spLocks noChangeShapeType="1"/>
              </p:cNvSpPr>
              <p:nvPr userDrawn="1"/>
            </p:nvSpPr>
            <p:spPr bwMode="auto">
              <a:xfrm>
                <a:off x="881062" y="46974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8" name="Line 18">
                <a:extLst>
                  <a:ext uri="{FF2B5EF4-FFF2-40B4-BE49-F238E27FC236}">
                    <a16:creationId xmlns:a16="http://schemas.microsoft.com/office/drawing/2014/main" id="{4E757295-36F2-4E7C-B511-0F1135BF25E4}"/>
                  </a:ext>
                </a:extLst>
              </p:cNvPr>
              <p:cNvSpPr>
                <a:spLocks noChangeShapeType="1"/>
              </p:cNvSpPr>
              <p:nvPr userDrawn="1"/>
            </p:nvSpPr>
            <p:spPr bwMode="auto">
              <a:xfrm>
                <a:off x="881062" y="4552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9" name="Line 19">
                <a:extLst>
                  <a:ext uri="{FF2B5EF4-FFF2-40B4-BE49-F238E27FC236}">
                    <a16:creationId xmlns:a16="http://schemas.microsoft.com/office/drawing/2014/main" id="{577EC59E-4974-411E-AC78-5BFB5159494D}"/>
                  </a:ext>
                </a:extLst>
              </p:cNvPr>
              <p:cNvSpPr>
                <a:spLocks noChangeShapeType="1"/>
              </p:cNvSpPr>
              <p:nvPr userDrawn="1"/>
            </p:nvSpPr>
            <p:spPr bwMode="auto">
              <a:xfrm>
                <a:off x="881062" y="44100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0" name="Line 20">
                <a:extLst>
                  <a:ext uri="{FF2B5EF4-FFF2-40B4-BE49-F238E27FC236}">
                    <a16:creationId xmlns:a16="http://schemas.microsoft.com/office/drawing/2014/main" id="{1C440A29-704B-44A2-BA4B-77428C02D119}"/>
                  </a:ext>
                </a:extLst>
              </p:cNvPr>
              <p:cNvSpPr>
                <a:spLocks noChangeShapeType="1"/>
              </p:cNvSpPr>
              <p:nvPr userDrawn="1"/>
            </p:nvSpPr>
            <p:spPr bwMode="auto">
              <a:xfrm>
                <a:off x="881062" y="42656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1" name="Line 21">
                <a:extLst>
                  <a:ext uri="{FF2B5EF4-FFF2-40B4-BE49-F238E27FC236}">
                    <a16:creationId xmlns:a16="http://schemas.microsoft.com/office/drawing/2014/main" id="{7EA55C92-4E41-45E9-8C22-06F6AAA6E1C5}"/>
                  </a:ext>
                </a:extLst>
              </p:cNvPr>
              <p:cNvSpPr>
                <a:spLocks noChangeShapeType="1"/>
              </p:cNvSpPr>
              <p:nvPr userDrawn="1"/>
            </p:nvSpPr>
            <p:spPr bwMode="auto">
              <a:xfrm>
                <a:off x="881062" y="41211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2" name="Line 22">
                <a:extLst>
                  <a:ext uri="{FF2B5EF4-FFF2-40B4-BE49-F238E27FC236}">
                    <a16:creationId xmlns:a16="http://schemas.microsoft.com/office/drawing/2014/main" id="{10CE2B4B-011D-407D-B6EF-4F10E4D44CE4}"/>
                  </a:ext>
                </a:extLst>
              </p:cNvPr>
              <p:cNvSpPr>
                <a:spLocks noChangeShapeType="1"/>
              </p:cNvSpPr>
              <p:nvPr userDrawn="1"/>
            </p:nvSpPr>
            <p:spPr bwMode="auto">
              <a:xfrm>
                <a:off x="881062" y="38338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3" name="Line 23">
                <a:extLst>
                  <a:ext uri="{FF2B5EF4-FFF2-40B4-BE49-F238E27FC236}">
                    <a16:creationId xmlns:a16="http://schemas.microsoft.com/office/drawing/2014/main" id="{2D303A5A-109A-40F8-8085-F9E7F8B197F6}"/>
                  </a:ext>
                </a:extLst>
              </p:cNvPr>
              <p:cNvSpPr>
                <a:spLocks noChangeShapeType="1"/>
              </p:cNvSpPr>
              <p:nvPr userDrawn="1"/>
            </p:nvSpPr>
            <p:spPr bwMode="auto">
              <a:xfrm>
                <a:off x="881062" y="36893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4" name="Line 24">
                <a:extLst>
                  <a:ext uri="{FF2B5EF4-FFF2-40B4-BE49-F238E27FC236}">
                    <a16:creationId xmlns:a16="http://schemas.microsoft.com/office/drawing/2014/main" id="{AD12492D-2AA5-4D37-B469-FA29361D27CB}"/>
                  </a:ext>
                </a:extLst>
              </p:cNvPr>
              <p:cNvSpPr>
                <a:spLocks noChangeShapeType="1"/>
              </p:cNvSpPr>
              <p:nvPr userDrawn="1"/>
            </p:nvSpPr>
            <p:spPr bwMode="auto">
              <a:xfrm>
                <a:off x="881062" y="3544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5" name="Line 25">
                <a:extLst>
                  <a:ext uri="{FF2B5EF4-FFF2-40B4-BE49-F238E27FC236}">
                    <a16:creationId xmlns:a16="http://schemas.microsoft.com/office/drawing/2014/main" id="{3971B98E-6F40-4037-AFA6-16DEFA2429D2}"/>
                  </a:ext>
                </a:extLst>
              </p:cNvPr>
              <p:cNvSpPr>
                <a:spLocks noChangeShapeType="1"/>
              </p:cNvSpPr>
              <p:nvPr userDrawn="1"/>
            </p:nvSpPr>
            <p:spPr bwMode="auto">
              <a:xfrm>
                <a:off x="881062" y="34020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6" name="Line 26">
                <a:extLst>
                  <a:ext uri="{FF2B5EF4-FFF2-40B4-BE49-F238E27FC236}">
                    <a16:creationId xmlns:a16="http://schemas.microsoft.com/office/drawing/2014/main" id="{AE88A0C9-DC85-4C58-8054-004B6B8CE40E}"/>
                  </a:ext>
                </a:extLst>
              </p:cNvPr>
              <p:cNvSpPr>
                <a:spLocks noChangeShapeType="1"/>
              </p:cNvSpPr>
              <p:nvPr userDrawn="1"/>
            </p:nvSpPr>
            <p:spPr bwMode="auto">
              <a:xfrm>
                <a:off x="881062" y="32575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7" name="Line 27">
                <a:extLst>
                  <a:ext uri="{FF2B5EF4-FFF2-40B4-BE49-F238E27FC236}">
                    <a16:creationId xmlns:a16="http://schemas.microsoft.com/office/drawing/2014/main" id="{8DE82CBA-2163-4F71-BFE8-D55BE1629F09}"/>
                  </a:ext>
                </a:extLst>
              </p:cNvPr>
              <p:cNvSpPr>
                <a:spLocks noChangeShapeType="1"/>
              </p:cNvSpPr>
              <p:nvPr userDrawn="1"/>
            </p:nvSpPr>
            <p:spPr bwMode="auto">
              <a:xfrm>
                <a:off x="881062" y="31130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8" name="Line 28">
                <a:extLst>
                  <a:ext uri="{FF2B5EF4-FFF2-40B4-BE49-F238E27FC236}">
                    <a16:creationId xmlns:a16="http://schemas.microsoft.com/office/drawing/2014/main" id="{170EA35E-51DF-4522-A33A-46A5EDD695D8}"/>
                  </a:ext>
                </a:extLst>
              </p:cNvPr>
              <p:cNvSpPr>
                <a:spLocks noChangeShapeType="1"/>
              </p:cNvSpPr>
              <p:nvPr userDrawn="1"/>
            </p:nvSpPr>
            <p:spPr bwMode="auto">
              <a:xfrm>
                <a:off x="881062" y="2970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9" name="Line 29">
                <a:extLst>
                  <a:ext uri="{FF2B5EF4-FFF2-40B4-BE49-F238E27FC236}">
                    <a16:creationId xmlns:a16="http://schemas.microsoft.com/office/drawing/2014/main" id="{29296C2C-3237-4D16-9C01-DFA70EA8EE05}"/>
                  </a:ext>
                </a:extLst>
              </p:cNvPr>
              <p:cNvSpPr>
                <a:spLocks noChangeShapeType="1"/>
              </p:cNvSpPr>
              <p:nvPr userDrawn="1"/>
            </p:nvSpPr>
            <p:spPr bwMode="auto">
              <a:xfrm>
                <a:off x="881062" y="28257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0" name="Line 30">
                <a:extLst>
                  <a:ext uri="{FF2B5EF4-FFF2-40B4-BE49-F238E27FC236}">
                    <a16:creationId xmlns:a16="http://schemas.microsoft.com/office/drawing/2014/main" id="{11F720EC-33BE-4B72-8D95-12DBFE9624E1}"/>
                  </a:ext>
                </a:extLst>
              </p:cNvPr>
              <p:cNvSpPr>
                <a:spLocks noChangeShapeType="1"/>
              </p:cNvSpPr>
              <p:nvPr userDrawn="1"/>
            </p:nvSpPr>
            <p:spPr bwMode="auto">
              <a:xfrm>
                <a:off x="881062" y="26812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1" name="Line 31">
                <a:extLst>
                  <a:ext uri="{FF2B5EF4-FFF2-40B4-BE49-F238E27FC236}">
                    <a16:creationId xmlns:a16="http://schemas.microsoft.com/office/drawing/2014/main" id="{29D0852D-C183-46B2-8E54-F25A1883942B}"/>
                  </a:ext>
                </a:extLst>
              </p:cNvPr>
              <p:cNvSpPr>
                <a:spLocks noChangeShapeType="1"/>
              </p:cNvSpPr>
              <p:nvPr userDrawn="1"/>
            </p:nvSpPr>
            <p:spPr bwMode="auto">
              <a:xfrm>
                <a:off x="881062" y="25368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2" name="Line 32">
                <a:extLst>
                  <a:ext uri="{FF2B5EF4-FFF2-40B4-BE49-F238E27FC236}">
                    <a16:creationId xmlns:a16="http://schemas.microsoft.com/office/drawing/2014/main" id="{C2272E7F-489E-4925-B790-23EB1E4D28A9}"/>
                  </a:ext>
                </a:extLst>
              </p:cNvPr>
              <p:cNvSpPr>
                <a:spLocks noChangeShapeType="1"/>
              </p:cNvSpPr>
              <p:nvPr userDrawn="1"/>
            </p:nvSpPr>
            <p:spPr bwMode="auto">
              <a:xfrm>
                <a:off x="881062" y="2393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3" name="Line 33">
                <a:extLst>
                  <a:ext uri="{FF2B5EF4-FFF2-40B4-BE49-F238E27FC236}">
                    <a16:creationId xmlns:a16="http://schemas.microsoft.com/office/drawing/2014/main" id="{BAC9BCB8-98B4-45A8-85C2-B54CACC12BB8}"/>
                  </a:ext>
                </a:extLst>
              </p:cNvPr>
              <p:cNvSpPr>
                <a:spLocks noChangeShapeType="1"/>
              </p:cNvSpPr>
              <p:nvPr userDrawn="1"/>
            </p:nvSpPr>
            <p:spPr bwMode="auto">
              <a:xfrm>
                <a:off x="881062" y="22494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4" name="Line 34">
                <a:extLst>
                  <a:ext uri="{FF2B5EF4-FFF2-40B4-BE49-F238E27FC236}">
                    <a16:creationId xmlns:a16="http://schemas.microsoft.com/office/drawing/2014/main" id="{E2F6F5E4-D1B4-4726-9A6E-131DE98F91D2}"/>
                  </a:ext>
                </a:extLst>
              </p:cNvPr>
              <p:cNvSpPr>
                <a:spLocks noChangeShapeType="1"/>
              </p:cNvSpPr>
              <p:nvPr userDrawn="1"/>
            </p:nvSpPr>
            <p:spPr bwMode="auto">
              <a:xfrm>
                <a:off x="881062" y="21050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5" name="Line 35">
                <a:extLst>
                  <a:ext uri="{FF2B5EF4-FFF2-40B4-BE49-F238E27FC236}">
                    <a16:creationId xmlns:a16="http://schemas.microsoft.com/office/drawing/2014/main" id="{225B55C8-426A-4F22-82B9-EAFB0F1FC277}"/>
                  </a:ext>
                </a:extLst>
              </p:cNvPr>
              <p:cNvSpPr>
                <a:spLocks noChangeShapeType="1"/>
              </p:cNvSpPr>
              <p:nvPr userDrawn="1"/>
            </p:nvSpPr>
            <p:spPr bwMode="auto">
              <a:xfrm>
                <a:off x="881062" y="19605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6" name="Line 36">
                <a:extLst>
                  <a:ext uri="{FF2B5EF4-FFF2-40B4-BE49-F238E27FC236}">
                    <a16:creationId xmlns:a16="http://schemas.microsoft.com/office/drawing/2014/main" id="{6672C5D8-CEE1-4BB4-8393-0A109D728CE1}"/>
                  </a:ext>
                </a:extLst>
              </p:cNvPr>
              <p:cNvSpPr>
                <a:spLocks noChangeShapeType="1"/>
              </p:cNvSpPr>
              <p:nvPr userDrawn="1"/>
            </p:nvSpPr>
            <p:spPr bwMode="auto">
              <a:xfrm>
                <a:off x="881062" y="18176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7" name="Line 37">
                <a:extLst>
                  <a:ext uri="{FF2B5EF4-FFF2-40B4-BE49-F238E27FC236}">
                    <a16:creationId xmlns:a16="http://schemas.microsoft.com/office/drawing/2014/main" id="{BE2BB503-7643-46A6-B898-80793E19C9AA}"/>
                  </a:ext>
                </a:extLst>
              </p:cNvPr>
              <p:cNvSpPr>
                <a:spLocks noChangeShapeType="1"/>
              </p:cNvSpPr>
              <p:nvPr userDrawn="1"/>
            </p:nvSpPr>
            <p:spPr bwMode="auto">
              <a:xfrm>
                <a:off x="881062" y="16732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8" name="Line 38">
                <a:extLst>
                  <a:ext uri="{FF2B5EF4-FFF2-40B4-BE49-F238E27FC236}">
                    <a16:creationId xmlns:a16="http://schemas.microsoft.com/office/drawing/2014/main" id="{120079D5-6DC1-414D-8C06-85ED429B0B06}"/>
                  </a:ext>
                </a:extLst>
              </p:cNvPr>
              <p:cNvSpPr>
                <a:spLocks noChangeShapeType="1"/>
              </p:cNvSpPr>
              <p:nvPr userDrawn="1"/>
            </p:nvSpPr>
            <p:spPr bwMode="auto">
              <a:xfrm>
                <a:off x="881062" y="15287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9" name="Line 39">
                <a:extLst>
                  <a:ext uri="{FF2B5EF4-FFF2-40B4-BE49-F238E27FC236}">
                    <a16:creationId xmlns:a16="http://schemas.microsoft.com/office/drawing/2014/main" id="{7B2ECEF7-0CF9-4C5D-A3E9-55A137860632}"/>
                  </a:ext>
                </a:extLst>
              </p:cNvPr>
              <p:cNvSpPr>
                <a:spLocks noChangeShapeType="1"/>
              </p:cNvSpPr>
              <p:nvPr userDrawn="1"/>
            </p:nvSpPr>
            <p:spPr bwMode="auto">
              <a:xfrm>
                <a:off x="881062" y="1385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 name="Line 102">
                <a:extLst>
                  <a:ext uri="{FF2B5EF4-FFF2-40B4-BE49-F238E27FC236}">
                    <a16:creationId xmlns:a16="http://schemas.microsoft.com/office/drawing/2014/main" id="{1D7A3248-BBD6-40A0-BA60-BC571CDD9017}"/>
                  </a:ext>
                </a:extLst>
              </p:cNvPr>
              <p:cNvSpPr>
                <a:spLocks noChangeShapeType="1"/>
              </p:cNvSpPr>
              <p:nvPr userDrawn="1"/>
            </p:nvSpPr>
            <p:spPr bwMode="auto">
              <a:xfrm>
                <a:off x="881062" y="39782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grpSp>
            <p:nvGrpSpPr>
              <p:cNvPr id="118" name="グループ化 117">
                <a:extLst>
                  <a:ext uri="{FF2B5EF4-FFF2-40B4-BE49-F238E27FC236}">
                    <a16:creationId xmlns:a16="http://schemas.microsoft.com/office/drawing/2014/main" id="{C4A8529E-22CD-49AD-904C-239C120B185F}"/>
                  </a:ext>
                </a:extLst>
              </p:cNvPr>
              <p:cNvGrpSpPr/>
              <p:nvPr userDrawn="1"/>
            </p:nvGrpSpPr>
            <p:grpSpPr>
              <a:xfrm>
                <a:off x="881062" y="6714000"/>
                <a:ext cx="8929688" cy="144000"/>
                <a:chOff x="881062" y="6858000"/>
                <a:chExt cx="8929688" cy="144000"/>
              </a:xfrm>
            </p:grpSpPr>
            <p:sp>
              <p:nvSpPr>
                <p:cNvPr id="116" name="Line 4">
                  <a:extLst>
                    <a:ext uri="{FF2B5EF4-FFF2-40B4-BE49-F238E27FC236}">
                      <a16:creationId xmlns:a16="http://schemas.microsoft.com/office/drawing/2014/main" id="{402903CB-B507-4066-9134-C1D5CFC21091}"/>
                    </a:ext>
                  </a:extLst>
                </p:cNvPr>
                <p:cNvSpPr>
                  <a:spLocks noChangeShapeType="1"/>
                </p:cNvSpPr>
                <p:nvPr userDrawn="1"/>
              </p:nvSpPr>
              <p:spPr bwMode="auto">
                <a:xfrm>
                  <a:off x="881062" y="6858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7" name="Line 4">
                  <a:extLst>
                    <a:ext uri="{FF2B5EF4-FFF2-40B4-BE49-F238E27FC236}">
                      <a16:creationId xmlns:a16="http://schemas.microsoft.com/office/drawing/2014/main" id="{1D7F0395-EBA2-44A0-824B-34FA283DDE7B}"/>
                    </a:ext>
                  </a:extLst>
                </p:cNvPr>
                <p:cNvSpPr>
                  <a:spLocks noChangeShapeType="1"/>
                </p:cNvSpPr>
                <p:nvPr userDrawn="1"/>
              </p:nvSpPr>
              <p:spPr bwMode="auto">
                <a:xfrm>
                  <a:off x="881062" y="7002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grpSp>
        </p:grpSp>
        <p:sp>
          <p:nvSpPr>
            <p:cNvPr id="119" name="Line 99">
              <a:extLst>
                <a:ext uri="{FF2B5EF4-FFF2-40B4-BE49-F238E27FC236}">
                  <a16:creationId xmlns:a16="http://schemas.microsoft.com/office/drawing/2014/main" id="{9E65657D-4235-4748-9913-7F7175549388}"/>
                </a:ext>
              </a:extLst>
            </p:cNvPr>
            <p:cNvSpPr>
              <a:spLocks noChangeShapeType="1"/>
            </p:cNvSpPr>
            <p:nvPr userDrawn="1"/>
          </p:nvSpPr>
          <p:spPr bwMode="auto">
            <a:xfrm>
              <a:off x="882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1" name="Line 99">
              <a:extLst>
                <a:ext uri="{FF2B5EF4-FFF2-40B4-BE49-F238E27FC236}">
                  <a16:creationId xmlns:a16="http://schemas.microsoft.com/office/drawing/2014/main" id="{A500CD90-3538-4FD9-9507-8C799046E7FE}"/>
                </a:ext>
              </a:extLst>
            </p:cNvPr>
            <p:cNvSpPr>
              <a:spLocks noChangeShapeType="1"/>
            </p:cNvSpPr>
            <p:nvPr userDrawn="1"/>
          </p:nvSpPr>
          <p:spPr bwMode="auto">
            <a:xfrm>
              <a:off x="738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2" name="Line 100">
              <a:extLst>
                <a:ext uri="{FF2B5EF4-FFF2-40B4-BE49-F238E27FC236}">
                  <a16:creationId xmlns:a16="http://schemas.microsoft.com/office/drawing/2014/main" id="{E89541B3-962E-45B5-A122-E883EBD2F347}"/>
                </a:ext>
              </a:extLst>
            </p:cNvPr>
            <p:cNvSpPr>
              <a:spLocks noChangeShapeType="1"/>
            </p:cNvSpPr>
            <p:nvPr userDrawn="1"/>
          </p:nvSpPr>
          <p:spPr bwMode="auto">
            <a:xfrm>
              <a:off x="981040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3" name="Line 100">
              <a:extLst>
                <a:ext uri="{FF2B5EF4-FFF2-40B4-BE49-F238E27FC236}">
                  <a16:creationId xmlns:a16="http://schemas.microsoft.com/office/drawing/2014/main" id="{426A0577-3288-42D6-A84C-BAF37D0E19E0}"/>
                </a:ext>
              </a:extLst>
            </p:cNvPr>
            <p:cNvSpPr>
              <a:spLocks noChangeShapeType="1"/>
            </p:cNvSpPr>
            <p:nvPr userDrawn="1"/>
          </p:nvSpPr>
          <p:spPr bwMode="auto">
            <a:xfrm>
              <a:off x="995441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grpSp>
      <p:sp>
        <p:nvSpPr>
          <p:cNvPr id="2" name="スライド番号プレースホルダ 5">
            <a:extLst>
              <a:ext uri="{FF2B5EF4-FFF2-40B4-BE49-F238E27FC236}">
                <a16:creationId xmlns:a16="http://schemas.microsoft.com/office/drawing/2014/main" id="{7780AB80-A04C-EDA0-30FD-A796BE342643}"/>
              </a:ext>
            </a:extLst>
          </p:cNvPr>
          <p:cNvSpPr txBox="1">
            <a:spLocks/>
          </p:cNvSpPr>
          <p:nvPr userDrawn="1"/>
        </p:nvSpPr>
        <p:spPr>
          <a:xfrm>
            <a:off x="9494520" y="653923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fld id="{67875363-13B0-4433-B686-6B15C2B83F26}" type="slidenum">
              <a:rPr lang="ja-JP" altLang="en-US" smtClean="0">
                <a:solidFill>
                  <a:prstClr val="black">
                    <a:tint val="75000"/>
                  </a:prstClr>
                </a:solidFill>
                <a:latin typeface="Calibri" panose="020F0502020204030204"/>
                <a:ea typeface="游ゴシック" panose="020B0400000000000000" pitchFamily="50" charset="-128"/>
              </a:rPr>
              <a:pPr>
                <a:defRPr/>
              </a:pPr>
              <a:t>‹#›</a:t>
            </a:fld>
            <a:endParaRPr lang="ja-JP" altLang="en-US">
              <a:solidFill>
                <a:prstClr val="black">
                  <a:tint val="75000"/>
                </a:prstClr>
              </a:solidFill>
              <a:latin typeface="Calibri" panose="020F0502020204030204"/>
              <a:ea typeface="游ゴシック" panose="020B0400000000000000" pitchFamily="50" charset="-128"/>
            </a:endParaRPr>
          </a:p>
        </p:txBody>
      </p:sp>
    </p:spTree>
    <p:extLst>
      <p:ext uri="{BB962C8B-B14F-4D97-AF65-F5344CB8AC3E}">
        <p14:creationId xmlns:p14="http://schemas.microsoft.com/office/powerpoint/2010/main" val="700915718"/>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4" r:id="rId6"/>
    <p:sldLayoutId id="2147483835" r:id="rId7"/>
  </p:sldLayoutIdLst>
  <p:hf hdr="0" ftr="0" dt="0"/>
  <p:txStyles>
    <p:titleStyle>
      <a:lvl1pPr algn="l" defTabSz="782023" rtl="0" eaLnBrk="1" latinLnBrk="0" hangingPunct="1">
        <a:lnSpc>
          <a:spcPct val="90000"/>
        </a:lnSpc>
        <a:spcBef>
          <a:spcPct val="0"/>
        </a:spcBef>
        <a:buNone/>
        <a:defRPr kumimoji="1" sz="3763" kern="1200">
          <a:solidFill>
            <a:schemeClr val="tx1"/>
          </a:solidFill>
          <a:latin typeface="+mj-lt"/>
          <a:ea typeface="+mj-ea"/>
          <a:cs typeface="+mj-cs"/>
        </a:defRPr>
      </a:lvl1pPr>
    </p:titleStyle>
    <p:bodyStyle>
      <a:lvl1pPr marL="195506" indent="-195506" algn="l" defTabSz="782023" rtl="0" eaLnBrk="1" latinLnBrk="0" hangingPunct="1">
        <a:lnSpc>
          <a:spcPct val="90000"/>
        </a:lnSpc>
        <a:spcBef>
          <a:spcPts val="855"/>
        </a:spcBef>
        <a:buFont typeface="Arial" panose="020B0604020202020204" pitchFamily="34" charset="0"/>
        <a:buChar char="•"/>
        <a:defRPr kumimoji="1" sz="2394" kern="1200">
          <a:solidFill>
            <a:schemeClr val="tx1"/>
          </a:solidFill>
          <a:latin typeface="+mn-lt"/>
          <a:ea typeface="+mn-ea"/>
          <a:cs typeface="+mn-cs"/>
        </a:defRPr>
      </a:lvl1pPr>
      <a:lvl2pPr marL="586517" indent="-195506" algn="l" defTabSz="782023" rtl="0" eaLnBrk="1" latinLnBrk="0" hangingPunct="1">
        <a:lnSpc>
          <a:spcPct val="90000"/>
        </a:lnSpc>
        <a:spcBef>
          <a:spcPts val="428"/>
        </a:spcBef>
        <a:buFont typeface="Arial" panose="020B0604020202020204" pitchFamily="34" charset="0"/>
        <a:buChar char="•"/>
        <a:defRPr kumimoji="1" sz="2053" kern="1200">
          <a:solidFill>
            <a:schemeClr val="tx1"/>
          </a:solidFill>
          <a:latin typeface="+mn-lt"/>
          <a:ea typeface="+mn-ea"/>
          <a:cs typeface="+mn-cs"/>
        </a:defRPr>
      </a:lvl2pPr>
      <a:lvl3pPr marL="977530" indent="-195506" algn="l" defTabSz="782023" rtl="0" eaLnBrk="1" latinLnBrk="0" hangingPunct="1">
        <a:lnSpc>
          <a:spcPct val="90000"/>
        </a:lnSpc>
        <a:spcBef>
          <a:spcPts val="428"/>
        </a:spcBef>
        <a:buFont typeface="Arial" panose="020B0604020202020204" pitchFamily="34" charset="0"/>
        <a:buChar char="•"/>
        <a:defRPr kumimoji="1" sz="1711" kern="1200">
          <a:solidFill>
            <a:schemeClr val="tx1"/>
          </a:solidFill>
          <a:latin typeface="+mn-lt"/>
          <a:ea typeface="+mn-ea"/>
          <a:cs typeface="+mn-cs"/>
        </a:defRPr>
      </a:lvl3pPr>
      <a:lvl4pPr marL="1368541" indent="-195506" algn="l" defTabSz="782023" rtl="0" eaLnBrk="1" latinLnBrk="0" hangingPunct="1">
        <a:lnSpc>
          <a:spcPct val="90000"/>
        </a:lnSpc>
        <a:spcBef>
          <a:spcPts val="428"/>
        </a:spcBef>
        <a:buFont typeface="Arial" panose="020B0604020202020204" pitchFamily="34" charset="0"/>
        <a:buChar char="•"/>
        <a:defRPr kumimoji="1" sz="1539" kern="1200">
          <a:solidFill>
            <a:schemeClr val="tx1"/>
          </a:solidFill>
          <a:latin typeface="+mn-lt"/>
          <a:ea typeface="+mn-ea"/>
          <a:cs typeface="+mn-cs"/>
        </a:defRPr>
      </a:lvl4pPr>
      <a:lvl5pPr marL="1759553" indent="-195506" algn="l" defTabSz="782023" rtl="0" eaLnBrk="1" latinLnBrk="0" hangingPunct="1">
        <a:lnSpc>
          <a:spcPct val="90000"/>
        </a:lnSpc>
        <a:spcBef>
          <a:spcPts val="428"/>
        </a:spcBef>
        <a:buFont typeface="Arial" panose="020B0604020202020204" pitchFamily="34" charset="0"/>
        <a:buChar char="•"/>
        <a:defRPr kumimoji="1" sz="1539" kern="1200">
          <a:solidFill>
            <a:schemeClr val="tx1"/>
          </a:solidFill>
          <a:latin typeface="+mn-lt"/>
          <a:ea typeface="+mn-ea"/>
          <a:cs typeface="+mn-cs"/>
        </a:defRPr>
      </a:lvl5pPr>
      <a:lvl6pPr marL="2150565" indent="-195506" algn="l" defTabSz="782023" rtl="0" eaLnBrk="1" latinLnBrk="0" hangingPunct="1">
        <a:lnSpc>
          <a:spcPct val="90000"/>
        </a:lnSpc>
        <a:spcBef>
          <a:spcPts val="428"/>
        </a:spcBef>
        <a:buFont typeface="Arial" panose="020B0604020202020204" pitchFamily="34" charset="0"/>
        <a:buChar char="•"/>
        <a:defRPr kumimoji="1" sz="1539" kern="1200">
          <a:solidFill>
            <a:schemeClr val="tx1"/>
          </a:solidFill>
          <a:latin typeface="+mn-lt"/>
          <a:ea typeface="+mn-ea"/>
          <a:cs typeface="+mn-cs"/>
        </a:defRPr>
      </a:lvl6pPr>
      <a:lvl7pPr marL="2541577" indent="-195506" algn="l" defTabSz="782023" rtl="0" eaLnBrk="1" latinLnBrk="0" hangingPunct="1">
        <a:lnSpc>
          <a:spcPct val="90000"/>
        </a:lnSpc>
        <a:spcBef>
          <a:spcPts val="428"/>
        </a:spcBef>
        <a:buFont typeface="Arial" panose="020B0604020202020204" pitchFamily="34" charset="0"/>
        <a:buChar char="•"/>
        <a:defRPr kumimoji="1" sz="1539" kern="1200">
          <a:solidFill>
            <a:schemeClr val="tx1"/>
          </a:solidFill>
          <a:latin typeface="+mn-lt"/>
          <a:ea typeface="+mn-ea"/>
          <a:cs typeface="+mn-cs"/>
        </a:defRPr>
      </a:lvl7pPr>
      <a:lvl8pPr marL="2932589" indent="-195506" algn="l" defTabSz="782023" rtl="0" eaLnBrk="1" latinLnBrk="0" hangingPunct="1">
        <a:lnSpc>
          <a:spcPct val="90000"/>
        </a:lnSpc>
        <a:spcBef>
          <a:spcPts val="428"/>
        </a:spcBef>
        <a:buFont typeface="Arial" panose="020B0604020202020204" pitchFamily="34" charset="0"/>
        <a:buChar char="•"/>
        <a:defRPr kumimoji="1" sz="1539" kern="1200">
          <a:solidFill>
            <a:schemeClr val="tx1"/>
          </a:solidFill>
          <a:latin typeface="+mn-lt"/>
          <a:ea typeface="+mn-ea"/>
          <a:cs typeface="+mn-cs"/>
        </a:defRPr>
      </a:lvl8pPr>
      <a:lvl9pPr marL="3323600" indent="-195506" algn="l" defTabSz="782023" rtl="0" eaLnBrk="1" latinLnBrk="0" hangingPunct="1">
        <a:lnSpc>
          <a:spcPct val="90000"/>
        </a:lnSpc>
        <a:spcBef>
          <a:spcPts val="428"/>
        </a:spcBef>
        <a:buFont typeface="Arial" panose="020B0604020202020204" pitchFamily="34" charset="0"/>
        <a:buChar char="•"/>
        <a:defRPr kumimoji="1" sz="1539" kern="1200">
          <a:solidFill>
            <a:schemeClr val="tx1"/>
          </a:solidFill>
          <a:latin typeface="+mn-lt"/>
          <a:ea typeface="+mn-ea"/>
          <a:cs typeface="+mn-cs"/>
        </a:defRPr>
      </a:lvl9pPr>
    </p:bodyStyle>
    <p:otherStyle>
      <a:defPPr>
        <a:defRPr lang="ja-JP"/>
      </a:defPPr>
      <a:lvl1pPr marL="0" algn="l" defTabSz="782023" rtl="0" eaLnBrk="1" latinLnBrk="0" hangingPunct="1">
        <a:defRPr kumimoji="1" sz="1539" kern="1200">
          <a:solidFill>
            <a:schemeClr val="tx1"/>
          </a:solidFill>
          <a:latin typeface="+mn-lt"/>
          <a:ea typeface="+mn-ea"/>
          <a:cs typeface="+mn-cs"/>
        </a:defRPr>
      </a:lvl1pPr>
      <a:lvl2pPr marL="391012" algn="l" defTabSz="782023" rtl="0" eaLnBrk="1" latinLnBrk="0" hangingPunct="1">
        <a:defRPr kumimoji="1" sz="1539" kern="1200">
          <a:solidFill>
            <a:schemeClr val="tx1"/>
          </a:solidFill>
          <a:latin typeface="+mn-lt"/>
          <a:ea typeface="+mn-ea"/>
          <a:cs typeface="+mn-cs"/>
        </a:defRPr>
      </a:lvl2pPr>
      <a:lvl3pPr marL="782023" algn="l" defTabSz="782023" rtl="0" eaLnBrk="1" latinLnBrk="0" hangingPunct="1">
        <a:defRPr kumimoji="1" sz="1539" kern="1200">
          <a:solidFill>
            <a:schemeClr val="tx1"/>
          </a:solidFill>
          <a:latin typeface="+mn-lt"/>
          <a:ea typeface="+mn-ea"/>
          <a:cs typeface="+mn-cs"/>
        </a:defRPr>
      </a:lvl3pPr>
      <a:lvl4pPr marL="1173036" algn="l" defTabSz="782023" rtl="0" eaLnBrk="1" latinLnBrk="0" hangingPunct="1">
        <a:defRPr kumimoji="1" sz="1539" kern="1200">
          <a:solidFill>
            <a:schemeClr val="tx1"/>
          </a:solidFill>
          <a:latin typeface="+mn-lt"/>
          <a:ea typeface="+mn-ea"/>
          <a:cs typeface="+mn-cs"/>
        </a:defRPr>
      </a:lvl4pPr>
      <a:lvl5pPr marL="1564047" algn="l" defTabSz="782023" rtl="0" eaLnBrk="1" latinLnBrk="0" hangingPunct="1">
        <a:defRPr kumimoji="1" sz="1539" kern="1200">
          <a:solidFill>
            <a:schemeClr val="tx1"/>
          </a:solidFill>
          <a:latin typeface="+mn-lt"/>
          <a:ea typeface="+mn-ea"/>
          <a:cs typeface="+mn-cs"/>
        </a:defRPr>
      </a:lvl5pPr>
      <a:lvl6pPr marL="1955059" algn="l" defTabSz="782023" rtl="0" eaLnBrk="1" latinLnBrk="0" hangingPunct="1">
        <a:defRPr kumimoji="1" sz="1539" kern="1200">
          <a:solidFill>
            <a:schemeClr val="tx1"/>
          </a:solidFill>
          <a:latin typeface="+mn-lt"/>
          <a:ea typeface="+mn-ea"/>
          <a:cs typeface="+mn-cs"/>
        </a:defRPr>
      </a:lvl6pPr>
      <a:lvl7pPr marL="2346070" algn="l" defTabSz="782023" rtl="0" eaLnBrk="1" latinLnBrk="0" hangingPunct="1">
        <a:defRPr kumimoji="1" sz="1539" kern="1200">
          <a:solidFill>
            <a:schemeClr val="tx1"/>
          </a:solidFill>
          <a:latin typeface="+mn-lt"/>
          <a:ea typeface="+mn-ea"/>
          <a:cs typeface="+mn-cs"/>
        </a:defRPr>
      </a:lvl7pPr>
      <a:lvl8pPr marL="2737083" algn="l" defTabSz="782023" rtl="0" eaLnBrk="1" latinLnBrk="0" hangingPunct="1">
        <a:defRPr kumimoji="1" sz="1539" kern="1200">
          <a:solidFill>
            <a:schemeClr val="tx1"/>
          </a:solidFill>
          <a:latin typeface="+mn-lt"/>
          <a:ea typeface="+mn-ea"/>
          <a:cs typeface="+mn-cs"/>
        </a:defRPr>
      </a:lvl8pPr>
      <a:lvl9pPr marL="3128094" algn="l" defTabSz="782023" rtl="0" eaLnBrk="1" latinLnBrk="0" hangingPunct="1">
        <a:defRPr kumimoji="1" sz="153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608">
          <p15:clr>
            <a:srgbClr val="F26B43"/>
          </p15:clr>
        </p15:guide>
        <p15:guide id="2" pos="3367">
          <p15:clr>
            <a:srgbClr val="F26B43"/>
          </p15:clr>
        </p15:guide>
        <p15:guide id="3" pos="374">
          <p15:clr>
            <a:srgbClr val="F26B43"/>
          </p15:clr>
        </p15:guide>
        <p15:guide id="4" pos="6361">
          <p15:clr>
            <a:srgbClr val="F26B43"/>
          </p15:clr>
        </p15:guide>
        <p15:guide id="5" orient="horz" pos="793">
          <p15:clr>
            <a:srgbClr val="F26B43"/>
          </p15:clr>
        </p15:guide>
        <p15:guide id="6" orient="horz" pos="4422">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5122" name="グループ化 126"/>
          <p:cNvGrpSpPr>
            <a:grpSpLocks/>
          </p:cNvGrpSpPr>
          <p:nvPr userDrawn="1"/>
        </p:nvGrpSpPr>
        <p:grpSpPr bwMode="auto">
          <a:xfrm>
            <a:off x="677986" y="1143000"/>
            <a:ext cx="10836031" cy="5226050"/>
            <a:chOff x="593906" y="1260197"/>
            <a:chExt cx="9504000" cy="5760000"/>
          </a:xfrm>
        </p:grpSpPr>
        <p:sp>
          <p:nvSpPr>
            <p:cNvPr id="13" name="Rectangle 104">
              <a:extLst>
                <a:ext uri="{FF2B5EF4-FFF2-40B4-BE49-F238E27FC236}">
                  <a16:creationId xmlns:a16="http://schemas.microsoft.com/office/drawing/2014/main" id="{D10B48C2-5533-4386-BCAF-09466BC55F56}"/>
                </a:ext>
              </a:extLst>
            </p:cNvPr>
            <p:cNvSpPr>
              <a:spLocks noChangeArrowheads="1"/>
            </p:cNvSpPr>
            <p:nvPr userDrawn="1"/>
          </p:nvSpPr>
          <p:spPr bwMode="auto">
            <a:xfrm>
              <a:off x="593906" y="1260197"/>
              <a:ext cx="9504000" cy="5760000"/>
            </a:xfrm>
            <a:prstGeom prst="rect">
              <a:avLst/>
            </a:prstGeom>
            <a:noFill/>
            <a:ln w="9525"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ja-JP" altLang="en-US" sz="1391"/>
            </a:p>
          </p:txBody>
        </p:sp>
        <p:sp>
          <p:nvSpPr>
            <p:cNvPr id="14" name="Line 41">
              <a:extLst>
                <a:ext uri="{FF2B5EF4-FFF2-40B4-BE49-F238E27FC236}">
                  <a16:creationId xmlns:a16="http://schemas.microsoft.com/office/drawing/2014/main" id="{B813B794-8B19-4E71-8AD0-A4C71EF7C384}"/>
                </a:ext>
              </a:extLst>
            </p:cNvPr>
            <p:cNvSpPr>
              <a:spLocks noChangeShapeType="1"/>
            </p:cNvSpPr>
            <p:nvPr userDrawn="1"/>
          </p:nvSpPr>
          <p:spPr bwMode="auto">
            <a:xfrm>
              <a:off x="116969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5" name="Line 42">
              <a:extLst>
                <a:ext uri="{FF2B5EF4-FFF2-40B4-BE49-F238E27FC236}">
                  <a16:creationId xmlns:a16="http://schemas.microsoft.com/office/drawing/2014/main" id="{E4499451-2889-48A9-A1E6-FE9DA5954FEA}"/>
                </a:ext>
              </a:extLst>
            </p:cNvPr>
            <p:cNvSpPr>
              <a:spLocks noChangeShapeType="1"/>
            </p:cNvSpPr>
            <p:nvPr userDrawn="1"/>
          </p:nvSpPr>
          <p:spPr bwMode="auto">
            <a:xfrm>
              <a:off x="1313646"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6" name="Line 43">
              <a:extLst>
                <a:ext uri="{FF2B5EF4-FFF2-40B4-BE49-F238E27FC236}">
                  <a16:creationId xmlns:a16="http://schemas.microsoft.com/office/drawing/2014/main" id="{E294B6A0-6D1C-4597-A945-76AB193D3C47}"/>
                </a:ext>
              </a:extLst>
            </p:cNvPr>
            <p:cNvSpPr>
              <a:spLocks noChangeShapeType="1"/>
            </p:cNvSpPr>
            <p:nvPr userDrawn="1"/>
          </p:nvSpPr>
          <p:spPr bwMode="auto">
            <a:xfrm>
              <a:off x="145930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7" name="Line 44">
              <a:extLst>
                <a:ext uri="{FF2B5EF4-FFF2-40B4-BE49-F238E27FC236}">
                  <a16:creationId xmlns:a16="http://schemas.microsoft.com/office/drawing/2014/main" id="{579E11FC-C5AB-4E51-AF8E-A8694F192513}"/>
                </a:ext>
              </a:extLst>
            </p:cNvPr>
            <p:cNvSpPr>
              <a:spLocks noChangeShapeType="1"/>
            </p:cNvSpPr>
            <p:nvPr userDrawn="1"/>
          </p:nvSpPr>
          <p:spPr bwMode="auto">
            <a:xfrm>
              <a:off x="160154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8" name="Line 45">
              <a:extLst>
                <a:ext uri="{FF2B5EF4-FFF2-40B4-BE49-F238E27FC236}">
                  <a16:creationId xmlns:a16="http://schemas.microsoft.com/office/drawing/2014/main" id="{89AE8D2B-4E5C-43F3-8BB6-086547F54A15}"/>
                </a:ext>
              </a:extLst>
            </p:cNvPr>
            <p:cNvSpPr>
              <a:spLocks noChangeShapeType="1"/>
            </p:cNvSpPr>
            <p:nvPr userDrawn="1"/>
          </p:nvSpPr>
          <p:spPr bwMode="auto">
            <a:xfrm>
              <a:off x="174549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9" name="Line 46">
              <a:extLst>
                <a:ext uri="{FF2B5EF4-FFF2-40B4-BE49-F238E27FC236}">
                  <a16:creationId xmlns:a16="http://schemas.microsoft.com/office/drawing/2014/main" id="{2AD46782-B19A-4CB5-BEF1-65DA07182652}"/>
                </a:ext>
              </a:extLst>
            </p:cNvPr>
            <p:cNvSpPr>
              <a:spLocks noChangeShapeType="1"/>
            </p:cNvSpPr>
            <p:nvPr userDrawn="1"/>
          </p:nvSpPr>
          <p:spPr bwMode="auto">
            <a:xfrm>
              <a:off x="189115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0" name="Line 47">
              <a:extLst>
                <a:ext uri="{FF2B5EF4-FFF2-40B4-BE49-F238E27FC236}">
                  <a16:creationId xmlns:a16="http://schemas.microsoft.com/office/drawing/2014/main" id="{61B22FA8-1D1B-4C21-B4C7-AF01C60715D3}"/>
                </a:ext>
              </a:extLst>
            </p:cNvPr>
            <p:cNvSpPr>
              <a:spLocks noChangeShapeType="1"/>
            </p:cNvSpPr>
            <p:nvPr userDrawn="1"/>
          </p:nvSpPr>
          <p:spPr bwMode="auto">
            <a:xfrm>
              <a:off x="2035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1" name="Line 48">
              <a:extLst>
                <a:ext uri="{FF2B5EF4-FFF2-40B4-BE49-F238E27FC236}">
                  <a16:creationId xmlns:a16="http://schemas.microsoft.com/office/drawing/2014/main" id="{E16ACD03-592C-4A43-807A-06DAE1B5E1F5}"/>
                </a:ext>
              </a:extLst>
            </p:cNvPr>
            <p:cNvSpPr>
              <a:spLocks noChangeShapeType="1"/>
            </p:cNvSpPr>
            <p:nvPr userDrawn="1"/>
          </p:nvSpPr>
          <p:spPr bwMode="auto">
            <a:xfrm>
              <a:off x="217733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2" name="Line 49">
              <a:extLst>
                <a:ext uri="{FF2B5EF4-FFF2-40B4-BE49-F238E27FC236}">
                  <a16:creationId xmlns:a16="http://schemas.microsoft.com/office/drawing/2014/main" id="{1660372C-3A4B-4A89-B606-6077EB9F7A8D}"/>
                </a:ext>
              </a:extLst>
            </p:cNvPr>
            <p:cNvSpPr>
              <a:spLocks noChangeShapeType="1"/>
            </p:cNvSpPr>
            <p:nvPr userDrawn="1"/>
          </p:nvSpPr>
          <p:spPr bwMode="auto">
            <a:xfrm>
              <a:off x="2322996"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3" name="Line 50">
              <a:extLst>
                <a:ext uri="{FF2B5EF4-FFF2-40B4-BE49-F238E27FC236}">
                  <a16:creationId xmlns:a16="http://schemas.microsoft.com/office/drawing/2014/main" id="{1BE35503-E024-4E30-AA3D-2BFE158CD957}"/>
                </a:ext>
              </a:extLst>
            </p:cNvPr>
            <p:cNvSpPr>
              <a:spLocks noChangeShapeType="1"/>
            </p:cNvSpPr>
            <p:nvPr userDrawn="1"/>
          </p:nvSpPr>
          <p:spPr bwMode="auto">
            <a:xfrm>
              <a:off x="2466944"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4" name="Line 51">
              <a:extLst>
                <a:ext uri="{FF2B5EF4-FFF2-40B4-BE49-F238E27FC236}">
                  <a16:creationId xmlns:a16="http://schemas.microsoft.com/office/drawing/2014/main" id="{891F0A11-53BB-404B-AD4F-D7380DD123C6}"/>
                </a:ext>
              </a:extLst>
            </p:cNvPr>
            <p:cNvSpPr>
              <a:spLocks noChangeShapeType="1"/>
            </p:cNvSpPr>
            <p:nvPr userDrawn="1"/>
          </p:nvSpPr>
          <p:spPr bwMode="auto">
            <a:xfrm>
              <a:off x="2609179"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5" name="Line 52">
              <a:extLst>
                <a:ext uri="{FF2B5EF4-FFF2-40B4-BE49-F238E27FC236}">
                  <a16:creationId xmlns:a16="http://schemas.microsoft.com/office/drawing/2014/main" id="{363BAFE0-011A-4E50-A64C-9BFEF298E5B1}"/>
                </a:ext>
              </a:extLst>
            </p:cNvPr>
            <p:cNvSpPr>
              <a:spLocks noChangeShapeType="1"/>
            </p:cNvSpPr>
            <p:nvPr userDrawn="1"/>
          </p:nvSpPr>
          <p:spPr bwMode="auto">
            <a:xfrm>
              <a:off x="275484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6" name="Line 53">
              <a:extLst>
                <a:ext uri="{FF2B5EF4-FFF2-40B4-BE49-F238E27FC236}">
                  <a16:creationId xmlns:a16="http://schemas.microsoft.com/office/drawing/2014/main" id="{175300C9-693A-47E6-B394-5EEDEFCAF8D7}"/>
                </a:ext>
              </a:extLst>
            </p:cNvPr>
            <p:cNvSpPr>
              <a:spLocks noChangeShapeType="1"/>
            </p:cNvSpPr>
            <p:nvPr userDrawn="1"/>
          </p:nvSpPr>
          <p:spPr bwMode="auto">
            <a:xfrm>
              <a:off x="28987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7" name="Line 54">
              <a:extLst>
                <a:ext uri="{FF2B5EF4-FFF2-40B4-BE49-F238E27FC236}">
                  <a16:creationId xmlns:a16="http://schemas.microsoft.com/office/drawing/2014/main" id="{02776534-4EA2-4EDB-A2EF-1CBF020DB355}"/>
                </a:ext>
              </a:extLst>
            </p:cNvPr>
            <p:cNvSpPr>
              <a:spLocks noChangeShapeType="1"/>
            </p:cNvSpPr>
            <p:nvPr userDrawn="1"/>
          </p:nvSpPr>
          <p:spPr bwMode="auto">
            <a:xfrm>
              <a:off x="3042736"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8" name="Line 55">
              <a:extLst>
                <a:ext uri="{FF2B5EF4-FFF2-40B4-BE49-F238E27FC236}">
                  <a16:creationId xmlns:a16="http://schemas.microsoft.com/office/drawing/2014/main" id="{F0A04E8A-4070-47CB-A7B6-87CB77302C51}"/>
                </a:ext>
              </a:extLst>
            </p:cNvPr>
            <p:cNvSpPr>
              <a:spLocks noChangeShapeType="1"/>
            </p:cNvSpPr>
            <p:nvPr userDrawn="1"/>
          </p:nvSpPr>
          <p:spPr bwMode="auto">
            <a:xfrm>
              <a:off x="3186684"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29" name="Line 56">
              <a:extLst>
                <a:ext uri="{FF2B5EF4-FFF2-40B4-BE49-F238E27FC236}">
                  <a16:creationId xmlns:a16="http://schemas.microsoft.com/office/drawing/2014/main" id="{71F1E0CA-98D5-41E8-8187-60C43A247919}"/>
                </a:ext>
              </a:extLst>
            </p:cNvPr>
            <p:cNvSpPr>
              <a:spLocks noChangeShapeType="1"/>
            </p:cNvSpPr>
            <p:nvPr userDrawn="1"/>
          </p:nvSpPr>
          <p:spPr bwMode="auto">
            <a:xfrm>
              <a:off x="333063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0" name="Line 57">
              <a:extLst>
                <a:ext uri="{FF2B5EF4-FFF2-40B4-BE49-F238E27FC236}">
                  <a16:creationId xmlns:a16="http://schemas.microsoft.com/office/drawing/2014/main" id="{C886B503-45D8-40FB-9FEF-6A2B2BF41FF6}"/>
                </a:ext>
              </a:extLst>
            </p:cNvPr>
            <p:cNvSpPr>
              <a:spLocks noChangeShapeType="1"/>
            </p:cNvSpPr>
            <p:nvPr userDrawn="1"/>
          </p:nvSpPr>
          <p:spPr bwMode="auto">
            <a:xfrm>
              <a:off x="347458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1" name="Line 58">
              <a:extLst>
                <a:ext uri="{FF2B5EF4-FFF2-40B4-BE49-F238E27FC236}">
                  <a16:creationId xmlns:a16="http://schemas.microsoft.com/office/drawing/2014/main" id="{DA6A002E-2565-4B00-B8B7-4EAAFC469019}"/>
                </a:ext>
              </a:extLst>
            </p:cNvPr>
            <p:cNvSpPr>
              <a:spLocks noChangeShapeType="1"/>
            </p:cNvSpPr>
            <p:nvPr userDrawn="1"/>
          </p:nvSpPr>
          <p:spPr bwMode="auto">
            <a:xfrm>
              <a:off x="3618529"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2" name="Line 59">
              <a:extLst>
                <a:ext uri="{FF2B5EF4-FFF2-40B4-BE49-F238E27FC236}">
                  <a16:creationId xmlns:a16="http://schemas.microsoft.com/office/drawing/2014/main" id="{9CE74601-BEDC-4352-93C8-DD70C4B7B2A6}"/>
                </a:ext>
              </a:extLst>
            </p:cNvPr>
            <p:cNvSpPr>
              <a:spLocks noChangeShapeType="1"/>
            </p:cNvSpPr>
            <p:nvPr userDrawn="1"/>
          </p:nvSpPr>
          <p:spPr bwMode="auto">
            <a:xfrm>
              <a:off x="3762477"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3" name="Line 60">
              <a:extLst>
                <a:ext uri="{FF2B5EF4-FFF2-40B4-BE49-F238E27FC236}">
                  <a16:creationId xmlns:a16="http://schemas.microsoft.com/office/drawing/2014/main" id="{969613DB-87D1-462A-936E-70CE157F7167}"/>
                </a:ext>
              </a:extLst>
            </p:cNvPr>
            <p:cNvSpPr>
              <a:spLocks noChangeShapeType="1"/>
            </p:cNvSpPr>
            <p:nvPr userDrawn="1"/>
          </p:nvSpPr>
          <p:spPr bwMode="auto">
            <a:xfrm>
              <a:off x="39064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4" name="Line 61">
              <a:extLst>
                <a:ext uri="{FF2B5EF4-FFF2-40B4-BE49-F238E27FC236}">
                  <a16:creationId xmlns:a16="http://schemas.microsoft.com/office/drawing/2014/main" id="{2367DC33-930F-4B68-A6A0-882BD6EEFADF}"/>
                </a:ext>
              </a:extLst>
            </p:cNvPr>
            <p:cNvSpPr>
              <a:spLocks noChangeShapeType="1"/>
            </p:cNvSpPr>
            <p:nvPr userDrawn="1"/>
          </p:nvSpPr>
          <p:spPr bwMode="auto">
            <a:xfrm>
              <a:off x="4052087"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5" name="Line 62">
              <a:extLst>
                <a:ext uri="{FF2B5EF4-FFF2-40B4-BE49-F238E27FC236}">
                  <a16:creationId xmlns:a16="http://schemas.microsoft.com/office/drawing/2014/main" id="{4591CD4D-DF5C-420C-B0D5-C1E37BA94744}"/>
                </a:ext>
              </a:extLst>
            </p:cNvPr>
            <p:cNvSpPr>
              <a:spLocks noChangeShapeType="1"/>
            </p:cNvSpPr>
            <p:nvPr userDrawn="1"/>
          </p:nvSpPr>
          <p:spPr bwMode="auto">
            <a:xfrm>
              <a:off x="419432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6" name="Line 63">
              <a:extLst>
                <a:ext uri="{FF2B5EF4-FFF2-40B4-BE49-F238E27FC236}">
                  <a16:creationId xmlns:a16="http://schemas.microsoft.com/office/drawing/2014/main" id="{9F47C4E3-DA86-45FD-B898-A0F9EC174D3E}"/>
                </a:ext>
              </a:extLst>
            </p:cNvPr>
            <p:cNvSpPr>
              <a:spLocks noChangeShapeType="1"/>
            </p:cNvSpPr>
            <p:nvPr userDrawn="1"/>
          </p:nvSpPr>
          <p:spPr bwMode="auto">
            <a:xfrm>
              <a:off x="4338269"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7" name="Line 64">
              <a:extLst>
                <a:ext uri="{FF2B5EF4-FFF2-40B4-BE49-F238E27FC236}">
                  <a16:creationId xmlns:a16="http://schemas.microsoft.com/office/drawing/2014/main" id="{C6161ABB-F20A-4558-AC16-FD59266AAD62}"/>
                </a:ext>
              </a:extLst>
            </p:cNvPr>
            <p:cNvSpPr>
              <a:spLocks noChangeShapeType="1"/>
            </p:cNvSpPr>
            <p:nvPr userDrawn="1"/>
          </p:nvSpPr>
          <p:spPr bwMode="auto">
            <a:xfrm>
              <a:off x="448393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8" name="Line 65">
              <a:extLst>
                <a:ext uri="{FF2B5EF4-FFF2-40B4-BE49-F238E27FC236}">
                  <a16:creationId xmlns:a16="http://schemas.microsoft.com/office/drawing/2014/main" id="{1D67868D-749B-4465-A63F-1486C3407ABE}"/>
                </a:ext>
              </a:extLst>
            </p:cNvPr>
            <p:cNvSpPr>
              <a:spLocks noChangeShapeType="1"/>
            </p:cNvSpPr>
            <p:nvPr userDrawn="1"/>
          </p:nvSpPr>
          <p:spPr bwMode="auto">
            <a:xfrm>
              <a:off x="4627879"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39" name="Line 66">
              <a:extLst>
                <a:ext uri="{FF2B5EF4-FFF2-40B4-BE49-F238E27FC236}">
                  <a16:creationId xmlns:a16="http://schemas.microsoft.com/office/drawing/2014/main" id="{CC921885-C1C6-4954-A6EB-9093652CB594}"/>
                </a:ext>
              </a:extLst>
            </p:cNvPr>
            <p:cNvSpPr>
              <a:spLocks noChangeShapeType="1"/>
            </p:cNvSpPr>
            <p:nvPr userDrawn="1"/>
          </p:nvSpPr>
          <p:spPr bwMode="auto">
            <a:xfrm>
              <a:off x="47701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0" name="Line 67">
              <a:extLst>
                <a:ext uri="{FF2B5EF4-FFF2-40B4-BE49-F238E27FC236}">
                  <a16:creationId xmlns:a16="http://schemas.microsoft.com/office/drawing/2014/main" id="{B9113E4A-043F-4E15-A44F-4973B012D182}"/>
                </a:ext>
              </a:extLst>
            </p:cNvPr>
            <p:cNvSpPr>
              <a:spLocks noChangeShapeType="1"/>
            </p:cNvSpPr>
            <p:nvPr userDrawn="1"/>
          </p:nvSpPr>
          <p:spPr bwMode="auto">
            <a:xfrm>
              <a:off x="491406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1" name="Line 68">
              <a:extLst>
                <a:ext uri="{FF2B5EF4-FFF2-40B4-BE49-F238E27FC236}">
                  <a16:creationId xmlns:a16="http://schemas.microsoft.com/office/drawing/2014/main" id="{670ECD5C-B237-4D06-9F4D-B5C534264A27}"/>
                </a:ext>
              </a:extLst>
            </p:cNvPr>
            <p:cNvSpPr>
              <a:spLocks noChangeShapeType="1"/>
            </p:cNvSpPr>
            <p:nvPr userDrawn="1"/>
          </p:nvSpPr>
          <p:spPr bwMode="auto">
            <a:xfrm>
              <a:off x="5059724"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2" name="Line 69">
              <a:extLst>
                <a:ext uri="{FF2B5EF4-FFF2-40B4-BE49-F238E27FC236}">
                  <a16:creationId xmlns:a16="http://schemas.microsoft.com/office/drawing/2014/main" id="{BF147DC1-6C10-46F3-BB8F-2C371E6BFF6F}"/>
                </a:ext>
              </a:extLst>
            </p:cNvPr>
            <p:cNvSpPr>
              <a:spLocks noChangeShapeType="1"/>
            </p:cNvSpPr>
            <p:nvPr userDrawn="1"/>
          </p:nvSpPr>
          <p:spPr bwMode="auto">
            <a:xfrm>
              <a:off x="5201957"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3" name="Line 70">
              <a:extLst>
                <a:ext uri="{FF2B5EF4-FFF2-40B4-BE49-F238E27FC236}">
                  <a16:creationId xmlns:a16="http://schemas.microsoft.com/office/drawing/2014/main" id="{212631D2-7C04-430E-A5ED-9280AFF97E03}"/>
                </a:ext>
              </a:extLst>
            </p:cNvPr>
            <p:cNvSpPr>
              <a:spLocks noChangeShapeType="1"/>
            </p:cNvSpPr>
            <p:nvPr userDrawn="1"/>
          </p:nvSpPr>
          <p:spPr bwMode="auto">
            <a:xfrm>
              <a:off x="5489854"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4" name="Line 71">
              <a:extLst>
                <a:ext uri="{FF2B5EF4-FFF2-40B4-BE49-F238E27FC236}">
                  <a16:creationId xmlns:a16="http://schemas.microsoft.com/office/drawing/2014/main" id="{2E02C889-7DF1-4828-AD77-929A96910AB8}"/>
                </a:ext>
              </a:extLst>
            </p:cNvPr>
            <p:cNvSpPr>
              <a:spLocks noChangeShapeType="1"/>
            </p:cNvSpPr>
            <p:nvPr userDrawn="1"/>
          </p:nvSpPr>
          <p:spPr bwMode="auto">
            <a:xfrm>
              <a:off x="56320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5" name="Line 72">
              <a:extLst>
                <a:ext uri="{FF2B5EF4-FFF2-40B4-BE49-F238E27FC236}">
                  <a16:creationId xmlns:a16="http://schemas.microsoft.com/office/drawing/2014/main" id="{236C7EF8-F84F-4F88-8EC3-CD722D02B9BB}"/>
                </a:ext>
              </a:extLst>
            </p:cNvPr>
            <p:cNvSpPr>
              <a:spLocks noChangeShapeType="1"/>
            </p:cNvSpPr>
            <p:nvPr userDrawn="1"/>
          </p:nvSpPr>
          <p:spPr bwMode="auto">
            <a:xfrm>
              <a:off x="57777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6" name="Line 73">
              <a:extLst>
                <a:ext uri="{FF2B5EF4-FFF2-40B4-BE49-F238E27FC236}">
                  <a16:creationId xmlns:a16="http://schemas.microsoft.com/office/drawing/2014/main" id="{BB0E4E88-6DF8-48A2-9344-A94F9D2A684D}"/>
                </a:ext>
              </a:extLst>
            </p:cNvPr>
            <p:cNvSpPr>
              <a:spLocks noChangeShapeType="1"/>
            </p:cNvSpPr>
            <p:nvPr userDrawn="1"/>
          </p:nvSpPr>
          <p:spPr bwMode="auto">
            <a:xfrm>
              <a:off x="592169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7" name="Line 74">
              <a:extLst>
                <a:ext uri="{FF2B5EF4-FFF2-40B4-BE49-F238E27FC236}">
                  <a16:creationId xmlns:a16="http://schemas.microsoft.com/office/drawing/2014/main" id="{4CAA7118-2F15-40FB-BB8F-1B3015E91916}"/>
                </a:ext>
              </a:extLst>
            </p:cNvPr>
            <p:cNvSpPr>
              <a:spLocks noChangeShapeType="1"/>
            </p:cNvSpPr>
            <p:nvPr userDrawn="1"/>
          </p:nvSpPr>
          <p:spPr bwMode="auto">
            <a:xfrm>
              <a:off x="606393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8" name="Line 75">
              <a:extLst>
                <a:ext uri="{FF2B5EF4-FFF2-40B4-BE49-F238E27FC236}">
                  <a16:creationId xmlns:a16="http://schemas.microsoft.com/office/drawing/2014/main" id="{3089F4BD-28DF-42EA-8AA5-24F8C5447DAD}"/>
                </a:ext>
              </a:extLst>
            </p:cNvPr>
            <p:cNvSpPr>
              <a:spLocks noChangeShapeType="1"/>
            </p:cNvSpPr>
            <p:nvPr userDrawn="1"/>
          </p:nvSpPr>
          <p:spPr bwMode="auto">
            <a:xfrm>
              <a:off x="620788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49" name="Line 76">
              <a:extLst>
                <a:ext uri="{FF2B5EF4-FFF2-40B4-BE49-F238E27FC236}">
                  <a16:creationId xmlns:a16="http://schemas.microsoft.com/office/drawing/2014/main" id="{6C9E9BE6-A0B1-4A25-BF97-9A19916F4245}"/>
                </a:ext>
              </a:extLst>
            </p:cNvPr>
            <p:cNvSpPr>
              <a:spLocks noChangeShapeType="1"/>
            </p:cNvSpPr>
            <p:nvPr userDrawn="1"/>
          </p:nvSpPr>
          <p:spPr bwMode="auto">
            <a:xfrm>
              <a:off x="635354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0" name="Line 77">
              <a:extLst>
                <a:ext uri="{FF2B5EF4-FFF2-40B4-BE49-F238E27FC236}">
                  <a16:creationId xmlns:a16="http://schemas.microsoft.com/office/drawing/2014/main" id="{120331D6-4468-4E55-877F-9CE7A024160F}"/>
                </a:ext>
              </a:extLst>
            </p:cNvPr>
            <p:cNvSpPr>
              <a:spLocks noChangeShapeType="1"/>
            </p:cNvSpPr>
            <p:nvPr userDrawn="1"/>
          </p:nvSpPr>
          <p:spPr bwMode="auto">
            <a:xfrm>
              <a:off x="649749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1" name="Line 78">
              <a:extLst>
                <a:ext uri="{FF2B5EF4-FFF2-40B4-BE49-F238E27FC236}">
                  <a16:creationId xmlns:a16="http://schemas.microsoft.com/office/drawing/2014/main" id="{DEAE689D-A545-4780-BB1A-87741E6E8B03}"/>
                </a:ext>
              </a:extLst>
            </p:cNvPr>
            <p:cNvSpPr>
              <a:spLocks noChangeShapeType="1"/>
            </p:cNvSpPr>
            <p:nvPr userDrawn="1"/>
          </p:nvSpPr>
          <p:spPr bwMode="auto">
            <a:xfrm>
              <a:off x="66397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2" name="Line 79">
              <a:extLst>
                <a:ext uri="{FF2B5EF4-FFF2-40B4-BE49-F238E27FC236}">
                  <a16:creationId xmlns:a16="http://schemas.microsoft.com/office/drawing/2014/main" id="{BA26C8F6-9128-456F-88FF-D0E582DCB511}"/>
                </a:ext>
              </a:extLst>
            </p:cNvPr>
            <p:cNvSpPr>
              <a:spLocks noChangeShapeType="1"/>
            </p:cNvSpPr>
            <p:nvPr userDrawn="1"/>
          </p:nvSpPr>
          <p:spPr bwMode="auto">
            <a:xfrm>
              <a:off x="6785386"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3" name="Line 80">
              <a:extLst>
                <a:ext uri="{FF2B5EF4-FFF2-40B4-BE49-F238E27FC236}">
                  <a16:creationId xmlns:a16="http://schemas.microsoft.com/office/drawing/2014/main" id="{9ADBAC7F-382F-4539-B182-D9F376A762DA}"/>
                </a:ext>
              </a:extLst>
            </p:cNvPr>
            <p:cNvSpPr>
              <a:spLocks noChangeShapeType="1"/>
            </p:cNvSpPr>
            <p:nvPr userDrawn="1"/>
          </p:nvSpPr>
          <p:spPr bwMode="auto">
            <a:xfrm>
              <a:off x="6929334"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4" name="Line 81">
              <a:extLst>
                <a:ext uri="{FF2B5EF4-FFF2-40B4-BE49-F238E27FC236}">
                  <a16:creationId xmlns:a16="http://schemas.microsoft.com/office/drawing/2014/main" id="{F74CF1E0-42B4-49F3-A040-881B61957DBE}"/>
                </a:ext>
              </a:extLst>
            </p:cNvPr>
            <p:cNvSpPr>
              <a:spLocks noChangeShapeType="1"/>
            </p:cNvSpPr>
            <p:nvPr userDrawn="1"/>
          </p:nvSpPr>
          <p:spPr bwMode="auto">
            <a:xfrm>
              <a:off x="707328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5" name="Line 82">
              <a:extLst>
                <a:ext uri="{FF2B5EF4-FFF2-40B4-BE49-F238E27FC236}">
                  <a16:creationId xmlns:a16="http://schemas.microsoft.com/office/drawing/2014/main" id="{F92CF38E-E014-40A7-BA32-ADD8A8DDC366}"/>
                </a:ext>
              </a:extLst>
            </p:cNvPr>
            <p:cNvSpPr>
              <a:spLocks noChangeShapeType="1"/>
            </p:cNvSpPr>
            <p:nvPr userDrawn="1"/>
          </p:nvSpPr>
          <p:spPr bwMode="auto">
            <a:xfrm>
              <a:off x="721723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6" name="Line 83">
              <a:extLst>
                <a:ext uri="{FF2B5EF4-FFF2-40B4-BE49-F238E27FC236}">
                  <a16:creationId xmlns:a16="http://schemas.microsoft.com/office/drawing/2014/main" id="{C0F97338-72E4-4CA8-B0EC-CCB79146B2B3}"/>
                </a:ext>
              </a:extLst>
            </p:cNvPr>
            <p:cNvSpPr>
              <a:spLocks noChangeShapeType="1"/>
            </p:cNvSpPr>
            <p:nvPr userDrawn="1"/>
          </p:nvSpPr>
          <p:spPr bwMode="auto">
            <a:xfrm>
              <a:off x="736117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7" name="Line 84">
              <a:extLst>
                <a:ext uri="{FF2B5EF4-FFF2-40B4-BE49-F238E27FC236}">
                  <a16:creationId xmlns:a16="http://schemas.microsoft.com/office/drawing/2014/main" id="{72EA7E3A-A860-4BBA-B95A-5BA0143FCD2E}"/>
                </a:ext>
              </a:extLst>
            </p:cNvPr>
            <p:cNvSpPr>
              <a:spLocks noChangeShapeType="1"/>
            </p:cNvSpPr>
            <p:nvPr userDrawn="1"/>
          </p:nvSpPr>
          <p:spPr bwMode="auto">
            <a:xfrm>
              <a:off x="7505127"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8" name="Line 85">
              <a:extLst>
                <a:ext uri="{FF2B5EF4-FFF2-40B4-BE49-F238E27FC236}">
                  <a16:creationId xmlns:a16="http://schemas.microsoft.com/office/drawing/2014/main" id="{2B3B6E98-97A9-44D8-8171-F9663AF9990C}"/>
                </a:ext>
              </a:extLst>
            </p:cNvPr>
            <p:cNvSpPr>
              <a:spLocks noChangeShapeType="1"/>
            </p:cNvSpPr>
            <p:nvPr userDrawn="1"/>
          </p:nvSpPr>
          <p:spPr bwMode="auto">
            <a:xfrm>
              <a:off x="76490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59" name="Line 86">
              <a:extLst>
                <a:ext uri="{FF2B5EF4-FFF2-40B4-BE49-F238E27FC236}">
                  <a16:creationId xmlns:a16="http://schemas.microsoft.com/office/drawing/2014/main" id="{EE687D04-A2F1-4AE4-AF02-FFF7AB4B5855}"/>
                </a:ext>
              </a:extLst>
            </p:cNvPr>
            <p:cNvSpPr>
              <a:spLocks noChangeShapeType="1"/>
            </p:cNvSpPr>
            <p:nvPr userDrawn="1"/>
          </p:nvSpPr>
          <p:spPr bwMode="auto">
            <a:xfrm>
              <a:off x="779302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0" name="Line 87">
              <a:extLst>
                <a:ext uri="{FF2B5EF4-FFF2-40B4-BE49-F238E27FC236}">
                  <a16:creationId xmlns:a16="http://schemas.microsoft.com/office/drawing/2014/main" id="{4F4989A1-2481-47F4-A745-A291F8584F4A}"/>
                </a:ext>
              </a:extLst>
            </p:cNvPr>
            <p:cNvSpPr>
              <a:spLocks noChangeShapeType="1"/>
            </p:cNvSpPr>
            <p:nvPr userDrawn="1"/>
          </p:nvSpPr>
          <p:spPr bwMode="auto">
            <a:xfrm>
              <a:off x="793697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1" name="Line 88">
              <a:extLst>
                <a:ext uri="{FF2B5EF4-FFF2-40B4-BE49-F238E27FC236}">
                  <a16:creationId xmlns:a16="http://schemas.microsoft.com/office/drawing/2014/main" id="{7BD7EFF4-15CB-4DE7-A05C-233334F91C84}"/>
                </a:ext>
              </a:extLst>
            </p:cNvPr>
            <p:cNvSpPr>
              <a:spLocks noChangeShapeType="1"/>
            </p:cNvSpPr>
            <p:nvPr userDrawn="1"/>
          </p:nvSpPr>
          <p:spPr bwMode="auto">
            <a:xfrm>
              <a:off x="808263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2" name="Line 89">
              <a:extLst>
                <a:ext uri="{FF2B5EF4-FFF2-40B4-BE49-F238E27FC236}">
                  <a16:creationId xmlns:a16="http://schemas.microsoft.com/office/drawing/2014/main" id="{DD356E9D-87FC-44E6-8808-42927D21306A}"/>
                </a:ext>
              </a:extLst>
            </p:cNvPr>
            <p:cNvSpPr>
              <a:spLocks noChangeShapeType="1"/>
            </p:cNvSpPr>
            <p:nvPr userDrawn="1"/>
          </p:nvSpPr>
          <p:spPr bwMode="auto">
            <a:xfrm>
              <a:off x="8224867"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3" name="Line 90">
              <a:extLst>
                <a:ext uri="{FF2B5EF4-FFF2-40B4-BE49-F238E27FC236}">
                  <a16:creationId xmlns:a16="http://schemas.microsoft.com/office/drawing/2014/main" id="{63D2EE87-F461-4CDA-96EB-DD071B8A909C}"/>
                </a:ext>
              </a:extLst>
            </p:cNvPr>
            <p:cNvSpPr>
              <a:spLocks noChangeShapeType="1"/>
            </p:cNvSpPr>
            <p:nvPr userDrawn="1"/>
          </p:nvSpPr>
          <p:spPr bwMode="auto">
            <a:xfrm>
              <a:off x="836881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4" name="Line 91">
              <a:extLst>
                <a:ext uri="{FF2B5EF4-FFF2-40B4-BE49-F238E27FC236}">
                  <a16:creationId xmlns:a16="http://schemas.microsoft.com/office/drawing/2014/main" id="{C0B801D1-07AA-4950-BE03-47950B176699}"/>
                </a:ext>
              </a:extLst>
            </p:cNvPr>
            <p:cNvSpPr>
              <a:spLocks noChangeShapeType="1"/>
            </p:cNvSpPr>
            <p:nvPr userDrawn="1"/>
          </p:nvSpPr>
          <p:spPr bwMode="auto">
            <a:xfrm>
              <a:off x="8514477"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5" name="Line 92">
              <a:extLst>
                <a:ext uri="{FF2B5EF4-FFF2-40B4-BE49-F238E27FC236}">
                  <a16:creationId xmlns:a16="http://schemas.microsoft.com/office/drawing/2014/main" id="{7D2F46D5-683A-4FDE-B60C-D507A26FDFF9}"/>
                </a:ext>
              </a:extLst>
            </p:cNvPr>
            <p:cNvSpPr>
              <a:spLocks noChangeShapeType="1"/>
            </p:cNvSpPr>
            <p:nvPr userDrawn="1"/>
          </p:nvSpPr>
          <p:spPr bwMode="auto">
            <a:xfrm>
              <a:off x="865671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6" name="Line 93">
              <a:extLst>
                <a:ext uri="{FF2B5EF4-FFF2-40B4-BE49-F238E27FC236}">
                  <a16:creationId xmlns:a16="http://schemas.microsoft.com/office/drawing/2014/main" id="{3D9ED844-E83D-485A-80E2-3C204A748551}"/>
                </a:ext>
              </a:extLst>
            </p:cNvPr>
            <p:cNvSpPr>
              <a:spLocks noChangeShapeType="1"/>
            </p:cNvSpPr>
            <p:nvPr userDrawn="1"/>
          </p:nvSpPr>
          <p:spPr bwMode="auto">
            <a:xfrm>
              <a:off x="8800659"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7" name="Line 94">
              <a:extLst>
                <a:ext uri="{FF2B5EF4-FFF2-40B4-BE49-F238E27FC236}">
                  <a16:creationId xmlns:a16="http://schemas.microsoft.com/office/drawing/2014/main" id="{C5B0820D-7E29-4A19-8B74-C0C2F85C7AAA}"/>
                </a:ext>
              </a:extLst>
            </p:cNvPr>
            <p:cNvSpPr>
              <a:spLocks noChangeShapeType="1"/>
            </p:cNvSpPr>
            <p:nvPr userDrawn="1"/>
          </p:nvSpPr>
          <p:spPr bwMode="auto">
            <a:xfrm>
              <a:off x="8946321"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8" name="Line 95">
              <a:extLst>
                <a:ext uri="{FF2B5EF4-FFF2-40B4-BE49-F238E27FC236}">
                  <a16:creationId xmlns:a16="http://schemas.microsoft.com/office/drawing/2014/main" id="{D073B4B5-8B15-42BA-BF41-4CD3493D4F05}"/>
                </a:ext>
              </a:extLst>
            </p:cNvPr>
            <p:cNvSpPr>
              <a:spLocks noChangeShapeType="1"/>
            </p:cNvSpPr>
            <p:nvPr userDrawn="1"/>
          </p:nvSpPr>
          <p:spPr bwMode="auto">
            <a:xfrm>
              <a:off x="909027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69" name="Line 96">
              <a:extLst>
                <a:ext uri="{FF2B5EF4-FFF2-40B4-BE49-F238E27FC236}">
                  <a16:creationId xmlns:a16="http://schemas.microsoft.com/office/drawing/2014/main" id="{FB793A48-A1A3-4A4A-AF19-B3952853C555}"/>
                </a:ext>
              </a:extLst>
            </p:cNvPr>
            <p:cNvSpPr>
              <a:spLocks noChangeShapeType="1"/>
            </p:cNvSpPr>
            <p:nvPr userDrawn="1"/>
          </p:nvSpPr>
          <p:spPr bwMode="auto">
            <a:xfrm>
              <a:off x="923250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0" name="Line 97">
              <a:extLst>
                <a:ext uri="{FF2B5EF4-FFF2-40B4-BE49-F238E27FC236}">
                  <a16:creationId xmlns:a16="http://schemas.microsoft.com/office/drawing/2014/main" id="{B54C232B-D6E9-45C2-B74F-C039BCCBB515}"/>
                </a:ext>
              </a:extLst>
            </p:cNvPr>
            <p:cNvSpPr>
              <a:spLocks noChangeShapeType="1"/>
            </p:cNvSpPr>
            <p:nvPr userDrawn="1"/>
          </p:nvSpPr>
          <p:spPr bwMode="auto">
            <a:xfrm>
              <a:off x="9378166"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1" name="Line 98">
              <a:extLst>
                <a:ext uri="{FF2B5EF4-FFF2-40B4-BE49-F238E27FC236}">
                  <a16:creationId xmlns:a16="http://schemas.microsoft.com/office/drawing/2014/main" id="{02F1D6E3-A727-485C-97A7-0A4D07646D2B}"/>
                </a:ext>
              </a:extLst>
            </p:cNvPr>
            <p:cNvSpPr>
              <a:spLocks noChangeShapeType="1"/>
            </p:cNvSpPr>
            <p:nvPr userDrawn="1"/>
          </p:nvSpPr>
          <p:spPr bwMode="auto">
            <a:xfrm>
              <a:off x="9522114"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2" name="Line 99">
              <a:extLst>
                <a:ext uri="{FF2B5EF4-FFF2-40B4-BE49-F238E27FC236}">
                  <a16:creationId xmlns:a16="http://schemas.microsoft.com/office/drawing/2014/main" id="{F4031A21-B710-4CFF-A4ED-DD1CFB0184AE}"/>
                </a:ext>
              </a:extLst>
            </p:cNvPr>
            <p:cNvSpPr>
              <a:spLocks noChangeShapeType="1"/>
            </p:cNvSpPr>
            <p:nvPr userDrawn="1"/>
          </p:nvSpPr>
          <p:spPr bwMode="auto">
            <a:xfrm>
              <a:off x="10257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3" name="Line 100">
              <a:extLst>
                <a:ext uri="{FF2B5EF4-FFF2-40B4-BE49-F238E27FC236}">
                  <a16:creationId xmlns:a16="http://schemas.microsoft.com/office/drawing/2014/main" id="{EC31537F-428D-43A3-B154-40778561BFB2}"/>
                </a:ext>
              </a:extLst>
            </p:cNvPr>
            <p:cNvSpPr>
              <a:spLocks noChangeShapeType="1"/>
            </p:cNvSpPr>
            <p:nvPr userDrawn="1"/>
          </p:nvSpPr>
          <p:spPr bwMode="auto">
            <a:xfrm>
              <a:off x="966606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2" name="Line 103">
              <a:extLst>
                <a:ext uri="{FF2B5EF4-FFF2-40B4-BE49-F238E27FC236}">
                  <a16:creationId xmlns:a16="http://schemas.microsoft.com/office/drawing/2014/main" id="{03AF1922-8C19-4C2B-A75C-FBDF041215C5}"/>
                </a:ext>
              </a:extLst>
            </p:cNvPr>
            <p:cNvSpPr>
              <a:spLocks noChangeShapeType="1"/>
            </p:cNvSpPr>
            <p:nvPr userDrawn="1"/>
          </p:nvSpPr>
          <p:spPr bwMode="auto">
            <a:xfrm>
              <a:off x="5345905" y="1260197"/>
              <a:ext cx="0" cy="5471301"/>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grpSp>
          <p:nvGrpSpPr>
            <p:cNvPr id="5185" name="グループ化 123"/>
            <p:cNvGrpSpPr>
              <a:grpSpLocks/>
            </p:cNvGrpSpPr>
            <p:nvPr userDrawn="1"/>
          </p:nvGrpSpPr>
          <p:grpSpPr bwMode="auto">
            <a:xfrm>
              <a:off x="593906" y="1404661"/>
              <a:ext cx="9504000" cy="5472112"/>
              <a:chOff x="881062" y="1385888"/>
              <a:chExt cx="8929688" cy="5472112"/>
            </a:xfrm>
          </p:grpSpPr>
          <p:sp>
            <p:nvSpPr>
              <p:cNvPr id="74" name="Line 4">
                <a:extLst>
                  <a:ext uri="{FF2B5EF4-FFF2-40B4-BE49-F238E27FC236}">
                    <a16:creationId xmlns:a16="http://schemas.microsoft.com/office/drawing/2014/main" id="{ED3E67C9-27BC-4272-B00C-CA29AD6FEF9E}"/>
                  </a:ext>
                </a:extLst>
              </p:cNvPr>
              <p:cNvSpPr>
                <a:spLocks noChangeShapeType="1"/>
              </p:cNvSpPr>
              <p:nvPr userDrawn="1"/>
            </p:nvSpPr>
            <p:spPr bwMode="auto">
              <a:xfrm>
                <a:off x="881062" y="6570999"/>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5" name="Line 5">
                <a:extLst>
                  <a:ext uri="{FF2B5EF4-FFF2-40B4-BE49-F238E27FC236}">
                    <a16:creationId xmlns:a16="http://schemas.microsoft.com/office/drawing/2014/main" id="{6745349F-81B3-4223-A6AE-EFB20C4D4610}"/>
                  </a:ext>
                </a:extLst>
              </p:cNvPr>
              <p:cNvSpPr>
                <a:spLocks noChangeShapeType="1"/>
              </p:cNvSpPr>
              <p:nvPr userDrawn="1"/>
            </p:nvSpPr>
            <p:spPr bwMode="auto">
              <a:xfrm>
                <a:off x="881062" y="64257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6" name="Line 6">
                <a:extLst>
                  <a:ext uri="{FF2B5EF4-FFF2-40B4-BE49-F238E27FC236}">
                    <a16:creationId xmlns:a16="http://schemas.microsoft.com/office/drawing/2014/main" id="{01A4BD4C-0996-4DFE-87FD-2E6A3228566A}"/>
                  </a:ext>
                </a:extLst>
              </p:cNvPr>
              <p:cNvSpPr>
                <a:spLocks noChangeShapeType="1"/>
              </p:cNvSpPr>
              <p:nvPr userDrawn="1"/>
            </p:nvSpPr>
            <p:spPr bwMode="auto">
              <a:xfrm>
                <a:off x="881062" y="62823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7" name="Line 7">
                <a:extLst>
                  <a:ext uri="{FF2B5EF4-FFF2-40B4-BE49-F238E27FC236}">
                    <a16:creationId xmlns:a16="http://schemas.microsoft.com/office/drawing/2014/main" id="{17D6288E-5768-48AA-A479-590937F03C82}"/>
                  </a:ext>
                </a:extLst>
              </p:cNvPr>
              <p:cNvSpPr>
                <a:spLocks noChangeShapeType="1"/>
              </p:cNvSpPr>
              <p:nvPr userDrawn="1"/>
            </p:nvSpPr>
            <p:spPr bwMode="auto">
              <a:xfrm>
                <a:off x="881062" y="613707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8" name="Line 8">
                <a:extLst>
                  <a:ext uri="{FF2B5EF4-FFF2-40B4-BE49-F238E27FC236}">
                    <a16:creationId xmlns:a16="http://schemas.microsoft.com/office/drawing/2014/main" id="{970293D2-7B56-4A6B-8017-88B47F507A02}"/>
                  </a:ext>
                </a:extLst>
              </p:cNvPr>
              <p:cNvSpPr>
                <a:spLocks noChangeShapeType="1"/>
              </p:cNvSpPr>
              <p:nvPr userDrawn="1"/>
            </p:nvSpPr>
            <p:spPr bwMode="auto">
              <a:xfrm>
                <a:off x="881062" y="599535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79" name="Line 9">
                <a:extLst>
                  <a:ext uri="{FF2B5EF4-FFF2-40B4-BE49-F238E27FC236}">
                    <a16:creationId xmlns:a16="http://schemas.microsoft.com/office/drawing/2014/main" id="{3AA1EA8A-C1C1-4493-8473-EE34B6B9FB11}"/>
                  </a:ext>
                </a:extLst>
              </p:cNvPr>
              <p:cNvSpPr>
                <a:spLocks noChangeShapeType="1"/>
              </p:cNvSpPr>
              <p:nvPr userDrawn="1"/>
            </p:nvSpPr>
            <p:spPr bwMode="auto">
              <a:xfrm>
                <a:off x="881062" y="585012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0" name="Line 10">
                <a:extLst>
                  <a:ext uri="{FF2B5EF4-FFF2-40B4-BE49-F238E27FC236}">
                    <a16:creationId xmlns:a16="http://schemas.microsoft.com/office/drawing/2014/main" id="{AB0502EE-3088-4764-B89F-089E0AB0935C}"/>
                  </a:ext>
                </a:extLst>
              </p:cNvPr>
              <p:cNvSpPr>
                <a:spLocks noChangeShapeType="1"/>
              </p:cNvSpPr>
              <p:nvPr userDrawn="1"/>
            </p:nvSpPr>
            <p:spPr bwMode="auto">
              <a:xfrm>
                <a:off x="881062" y="57049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1" name="Line 11">
                <a:extLst>
                  <a:ext uri="{FF2B5EF4-FFF2-40B4-BE49-F238E27FC236}">
                    <a16:creationId xmlns:a16="http://schemas.microsoft.com/office/drawing/2014/main" id="{DB75B4C0-2A98-4F8F-8FE3-AE72A07BA0CF}"/>
                  </a:ext>
                </a:extLst>
              </p:cNvPr>
              <p:cNvSpPr>
                <a:spLocks noChangeShapeType="1"/>
              </p:cNvSpPr>
              <p:nvPr userDrawn="1"/>
            </p:nvSpPr>
            <p:spPr bwMode="auto">
              <a:xfrm>
                <a:off x="881062" y="556317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2" name="Line 12">
                <a:extLst>
                  <a:ext uri="{FF2B5EF4-FFF2-40B4-BE49-F238E27FC236}">
                    <a16:creationId xmlns:a16="http://schemas.microsoft.com/office/drawing/2014/main" id="{FD0BDE55-1681-4ADE-833B-2DDACA57573B}"/>
                  </a:ext>
                </a:extLst>
              </p:cNvPr>
              <p:cNvSpPr>
                <a:spLocks noChangeShapeType="1"/>
              </p:cNvSpPr>
              <p:nvPr userDrawn="1"/>
            </p:nvSpPr>
            <p:spPr bwMode="auto">
              <a:xfrm>
                <a:off x="881062" y="541795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3" name="Line 13">
                <a:extLst>
                  <a:ext uri="{FF2B5EF4-FFF2-40B4-BE49-F238E27FC236}">
                    <a16:creationId xmlns:a16="http://schemas.microsoft.com/office/drawing/2014/main" id="{CBDC9C49-34BE-4869-91C9-710B3DC780C5}"/>
                  </a:ext>
                </a:extLst>
              </p:cNvPr>
              <p:cNvSpPr>
                <a:spLocks noChangeShapeType="1"/>
              </p:cNvSpPr>
              <p:nvPr userDrawn="1"/>
            </p:nvSpPr>
            <p:spPr bwMode="auto">
              <a:xfrm>
                <a:off x="881062" y="52744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4" name="Line 14">
                <a:extLst>
                  <a:ext uri="{FF2B5EF4-FFF2-40B4-BE49-F238E27FC236}">
                    <a16:creationId xmlns:a16="http://schemas.microsoft.com/office/drawing/2014/main" id="{E13EA2CB-3144-4836-AE76-8DE8E10DF27C}"/>
                  </a:ext>
                </a:extLst>
              </p:cNvPr>
              <p:cNvSpPr>
                <a:spLocks noChangeShapeType="1"/>
              </p:cNvSpPr>
              <p:nvPr userDrawn="1"/>
            </p:nvSpPr>
            <p:spPr bwMode="auto">
              <a:xfrm>
                <a:off x="881062" y="5129249"/>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5" name="Line 15">
                <a:extLst>
                  <a:ext uri="{FF2B5EF4-FFF2-40B4-BE49-F238E27FC236}">
                    <a16:creationId xmlns:a16="http://schemas.microsoft.com/office/drawing/2014/main" id="{1194D918-3269-4A4B-9FAA-443F31789117}"/>
                  </a:ext>
                </a:extLst>
              </p:cNvPr>
              <p:cNvSpPr>
                <a:spLocks noChangeShapeType="1"/>
              </p:cNvSpPr>
              <p:nvPr userDrawn="1"/>
            </p:nvSpPr>
            <p:spPr bwMode="auto">
              <a:xfrm>
                <a:off x="881062" y="498577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6" name="Line 16">
                <a:extLst>
                  <a:ext uri="{FF2B5EF4-FFF2-40B4-BE49-F238E27FC236}">
                    <a16:creationId xmlns:a16="http://schemas.microsoft.com/office/drawing/2014/main" id="{E38AEF2F-D3A2-47E3-AC05-ADF42C95E8ED}"/>
                  </a:ext>
                </a:extLst>
              </p:cNvPr>
              <p:cNvSpPr>
                <a:spLocks noChangeShapeType="1"/>
              </p:cNvSpPr>
              <p:nvPr userDrawn="1"/>
            </p:nvSpPr>
            <p:spPr bwMode="auto">
              <a:xfrm>
                <a:off x="881062" y="4842299"/>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7" name="Line 17">
                <a:extLst>
                  <a:ext uri="{FF2B5EF4-FFF2-40B4-BE49-F238E27FC236}">
                    <a16:creationId xmlns:a16="http://schemas.microsoft.com/office/drawing/2014/main" id="{FC0F6E07-A752-469E-9B82-6C57FA3BB4C4}"/>
                  </a:ext>
                </a:extLst>
              </p:cNvPr>
              <p:cNvSpPr>
                <a:spLocks noChangeShapeType="1"/>
              </p:cNvSpPr>
              <p:nvPr userDrawn="1"/>
            </p:nvSpPr>
            <p:spPr bwMode="auto">
              <a:xfrm>
                <a:off x="881062" y="46970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8" name="Line 18">
                <a:extLst>
                  <a:ext uri="{FF2B5EF4-FFF2-40B4-BE49-F238E27FC236}">
                    <a16:creationId xmlns:a16="http://schemas.microsoft.com/office/drawing/2014/main" id="{4E757295-36F2-4E7C-B511-0F1135BF25E4}"/>
                  </a:ext>
                </a:extLst>
              </p:cNvPr>
              <p:cNvSpPr>
                <a:spLocks noChangeShapeType="1"/>
              </p:cNvSpPr>
              <p:nvPr userDrawn="1"/>
            </p:nvSpPr>
            <p:spPr bwMode="auto">
              <a:xfrm>
                <a:off x="881062" y="45536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89" name="Line 19">
                <a:extLst>
                  <a:ext uri="{FF2B5EF4-FFF2-40B4-BE49-F238E27FC236}">
                    <a16:creationId xmlns:a16="http://schemas.microsoft.com/office/drawing/2014/main" id="{577EC59E-4974-411E-AC78-5BFB5159494D}"/>
                  </a:ext>
                </a:extLst>
              </p:cNvPr>
              <p:cNvSpPr>
                <a:spLocks noChangeShapeType="1"/>
              </p:cNvSpPr>
              <p:nvPr userDrawn="1"/>
            </p:nvSpPr>
            <p:spPr bwMode="auto">
              <a:xfrm>
                <a:off x="881062" y="441012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0" name="Line 20">
                <a:extLst>
                  <a:ext uri="{FF2B5EF4-FFF2-40B4-BE49-F238E27FC236}">
                    <a16:creationId xmlns:a16="http://schemas.microsoft.com/office/drawing/2014/main" id="{1C440A29-704B-44A2-BA4B-77428C02D119}"/>
                  </a:ext>
                </a:extLst>
              </p:cNvPr>
              <p:cNvSpPr>
                <a:spLocks noChangeShapeType="1"/>
              </p:cNvSpPr>
              <p:nvPr userDrawn="1"/>
            </p:nvSpPr>
            <p:spPr bwMode="auto">
              <a:xfrm>
                <a:off x="881062" y="426665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1" name="Line 21">
                <a:extLst>
                  <a:ext uri="{FF2B5EF4-FFF2-40B4-BE49-F238E27FC236}">
                    <a16:creationId xmlns:a16="http://schemas.microsoft.com/office/drawing/2014/main" id="{7EA55C92-4E41-45E9-8C22-06F6AAA6E1C5}"/>
                  </a:ext>
                </a:extLst>
              </p:cNvPr>
              <p:cNvSpPr>
                <a:spLocks noChangeShapeType="1"/>
              </p:cNvSpPr>
              <p:nvPr userDrawn="1"/>
            </p:nvSpPr>
            <p:spPr bwMode="auto">
              <a:xfrm>
                <a:off x="881062" y="412142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2" name="Line 22">
                <a:extLst>
                  <a:ext uri="{FF2B5EF4-FFF2-40B4-BE49-F238E27FC236}">
                    <a16:creationId xmlns:a16="http://schemas.microsoft.com/office/drawing/2014/main" id="{10CE2B4B-011D-407D-B6EF-4F10E4D44CE4}"/>
                  </a:ext>
                </a:extLst>
              </p:cNvPr>
              <p:cNvSpPr>
                <a:spLocks noChangeShapeType="1"/>
              </p:cNvSpPr>
              <p:nvPr userDrawn="1"/>
            </p:nvSpPr>
            <p:spPr bwMode="auto">
              <a:xfrm>
                <a:off x="881062" y="383447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3" name="Line 23">
                <a:extLst>
                  <a:ext uri="{FF2B5EF4-FFF2-40B4-BE49-F238E27FC236}">
                    <a16:creationId xmlns:a16="http://schemas.microsoft.com/office/drawing/2014/main" id="{2D303A5A-109A-40F8-8085-F9E7F8B197F6}"/>
                  </a:ext>
                </a:extLst>
              </p:cNvPr>
              <p:cNvSpPr>
                <a:spLocks noChangeShapeType="1"/>
              </p:cNvSpPr>
              <p:nvPr userDrawn="1"/>
            </p:nvSpPr>
            <p:spPr bwMode="auto">
              <a:xfrm>
                <a:off x="881062" y="368925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4" name="Line 24">
                <a:extLst>
                  <a:ext uri="{FF2B5EF4-FFF2-40B4-BE49-F238E27FC236}">
                    <a16:creationId xmlns:a16="http://schemas.microsoft.com/office/drawing/2014/main" id="{AD12492D-2AA5-4D37-B469-FA29361D27CB}"/>
                  </a:ext>
                </a:extLst>
              </p:cNvPr>
              <p:cNvSpPr>
                <a:spLocks noChangeShapeType="1"/>
              </p:cNvSpPr>
              <p:nvPr userDrawn="1"/>
            </p:nvSpPr>
            <p:spPr bwMode="auto">
              <a:xfrm>
                <a:off x="881062" y="35457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5" name="Line 25">
                <a:extLst>
                  <a:ext uri="{FF2B5EF4-FFF2-40B4-BE49-F238E27FC236}">
                    <a16:creationId xmlns:a16="http://schemas.microsoft.com/office/drawing/2014/main" id="{3971B98E-6F40-4037-AFA6-16DEFA2429D2}"/>
                  </a:ext>
                </a:extLst>
              </p:cNvPr>
              <p:cNvSpPr>
                <a:spLocks noChangeShapeType="1"/>
              </p:cNvSpPr>
              <p:nvPr userDrawn="1"/>
            </p:nvSpPr>
            <p:spPr bwMode="auto">
              <a:xfrm>
                <a:off x="881062" y="34023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6" name="Line 26">
                <a:extLst>
                  <a:ext uri="{FF2B5EF4-FFF2-40B4-BE49-F238E27FC236}">
                    <a16:creationId xmlns:a16="http://schemas.microsoft.com/office/drawing/2014/main" id="{AE88A0C9-DC85-4C58-8054-004B6B8CE40E}"/>
                  </a:ext>
                </a:extLst>
              </p:cNvPr>
              <p:cNvSpPr>
                <a:spLocks noChangeShapeType="1"/>
              </p:cNvSpPr>
              <p:nvPr userDrawn="1"/>
            </p:nvSpPr>
            <p:spPr bwMode="auto">
              <a:xfrm>
                <a:off x="881062" y="325882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7" name="Line 27">
                <a:extLst>
                  <a:ext uri="{FF2B5EF4-FFF2-40B4-BE49-F238E27FC236}">
                    <a16:creationId xmlns:a16="http://schemas.microsoft.com/office/drawing/2014/main" id="{8DE82CBA-2163-4F71-BFE8-D55BE1629F09}"/>
                  </a:ext>
                </a:extLst>
              </p:cNvPr>
              <p:cNvSpPr>
                <a:spLocks noChangeShapeType="1"/>
              </p:cNvSpPr>
              <p:nvPr userDrawn="1"/>
            </p:nvSpPr>
            <p:spPr bwMode="auto">
              <a:xfrm>
                <a:off x="881062" y="3113599"/>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8" name="Line 28">
                <a:extLst>
                  <a:ext uri="{FF2B5EF4-FFF2-40B4-BE49-F238E27FC236}">
                    <a16:creationId xmlns:a16="http://schemas.microsoft.com/office/drawing/2014/main" id="{170EA35E-51DF-4522-A33A-46A5EDD695D8}"/>
                  </a:ext>
                </a:extLst>
              </p:cNvPr>
              <p:cNvSpPr>
                <a:spLocks noChangeShapeType="1"/>
              </p:cNvSpPr>
              <p:nvPr userDrawn="1"/>
            </p:nvSpPr>
            <p:spPr bwMode="auto">
              <a:xfrm>
                <a:off x="881062" y="297012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99" name="Line 29">
                <a:extLst>
                  <a:ext uri="{FF2B5EF4-FFF2-40B4-BE49-F238E27FC236}">
                    <a16:creationId xmlns:a16="http://schemas.microsoft.com/office/drawing/2014/main" id="{29296C2C-3237-4D16-9C01-DFA70EA8EE05}"/>
                  </a:ext>
                </a:extLst>
              </p:cNvPr>
              <p:cNvSpPr>
                <a:spLocks noChangeShapeType="1"/>
              </p:cNvSpPr>
              <p:nvPr userDrawn="1"/>
            </p:nvSpPr>
            <p:spPr bwMode="auto">
              <a:xfrm>
                <a:off x="881062" y="2826649"/>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0" name="Line 30">
                <a:extLst>
                  <a:ext uri="{FF2B5EF4-FFF2-40B4-BE49-F238E27FC236}">
                    <a16:creationId xmlns:a16="http://schemas.microsoft.com/office/drawing/2014/main" id="{11F720EC-33BE-4B72-8D95-12DBFE9624E1}"/>
                  </a:ext>
                </a:extLst>
              </p:cNvPr>
              <p:cNvSpPr>
                <a:spLocks noChangeShapeType="1"/>
              </p:cNvSpPr>
              <p:nvPr userDrawn="1"/>
            </p:nvSpPr>
            <p:spPr bwMode="auto">
              <a:xfrm>
                <a:off x="881062" y="268142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1" name="Line 31">
                <a:extLst>
                  <a:ext uri="{FF2B5EF4-FFF2-40B4-BE49-F238E27FC236}">
                    <a16:creationId xmlns:a16="http://schemas.microsoft.com/office/drawing/2014/main" id="{29D0852D-C183-46B2-8E54-F25A1883942B}"/>
                  </a:ext>
                </a:extLst>
              </p:cNvPr>
              <p:cNvSpPr>
                <a:spLocks noChangeShapeType="1"/>
              </p:cNvSpPr>
              <p:nvPr userDrawn="1"/>
            </p:nvSpPr>
            <p:spPr bwMode="auto">
              <a:xfrm>
                <a:off x="881062" y="253795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2" name="Line 32">
                <a:extLst>
                  <a:ext uri="{FF2B5EF4-FFF2-40B4-BE49-F238E27FC236}">
                    <a16:creationId xmlns:a16="http://schemas.microsoft.com/office/drawing/2014/main" id="{C2272E7F-489E-4925-B790-23EB1E4D28A9}"/>
                  </a:ext>
                </a:extLst>
              </p:cNvPr>
              <p:cNvSpPr>
                <a:spLocks noChangeShapeType="1"/>
              </p:cNvSpPr>
              <p:nvPr userDrawn="1"/>
            </p:nvSpPr>
            <p:spPr bwMode="auto">
              <a:xfrm>
                <a:off x="881062" y="23944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3" name="Line 33">
                <a:extLst>
                  <a:ext uri="{FF2B5EF4-FFF2-40B4-BE49-F238E27FC236}">
                    <a16:creationId xmlns:a16="http://schemas.microsoft.com/office/drawing/2014/main" id="{BAC9BCB8-98B4-45A8-85C2-B54CACC12BB8}"/>
                  </a:ext>
                </a:extLst>
              </p:cNvPr>
              <p:cNvSpPr>
                <a:spLocks noChangeShapeType="1"/>
              </p:cNvSpPr>
              <p:nvPr userDrawn="1"/>
            </p:nvSpPr>
            <p:spPr bwMode="auto">
              <a:xfrm>
                <a:off x="881062" y="2249249"/>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4" name="Line 34">
                <a:extLst>
                  <a:ext uri="{FF2B5EF4-FFF2-40B4-BE49-F238E27FC236}">
                    <a16:creationId xmlns:a16="http://schemas.microsoft.com/office/drawing/2014/main" id="{E2F6F5E4-D1B4-4726-9A6E-131DE98F91D2}"/>
                  </a:ext>
                </a:extLst>
              </p:cNvPr>
              <p:cNvSpPr>
                <a:spLocks noChangeShapeType="1"/>
              </p:cNvSpPr>
              <p:nvPr userDrawn="1"/>
            </p:nvSpPr>
            <p:spPr bwMode="auto">
              <a:xfrm>
                <a:off x="881062" y="210577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5" name="Line 35">
                <a:extLst>
                  <a:ext uri="{FF2B5EF4-FFF2-40B4-BE49-F238E27FC236}">
                    <a16:creationId xmlns:a16="http://schemas.microsoft.com/office/drawing/2014/main" id="{225B55C8-426A-4F22-82B9-EAFB0F1FC277}"/>
                  </a:ext>
                </a:extLst>
              </p:cNvPr>
              <p:cNvSpPr>
                <a:spLocks noChangeShapeType="1"/>
              </p:cNvSpPr>
              <p:nvPr userDrawn="1"/>
            </p:nvSpPr>
            <p:spPr bwMode="auto">
              <a:xfrm>
                <a:off x="881062" y="196055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6" name="Line 36">
                <a:extLst>
                  <a:ext uri="{FF2B5EF4-FFF2-40B4-BE49-F238E27FC236}">
                    <a16:creationId xmlns:a16="http://schemas.microsoft.com/office/drawing/2014/main" id="{6672C5D8-CEE1-4BB4-8393-0A109D728CE1}"/>
                  </a:ext>
                </a:extLst>
              </p:cNvPr>
              <p:cNvSpPr>
                <a:spLocks noChangeShapeType="1"/>
              </p:cNvSpPr>
              <p:nvPr userDrawn="1"/>
            </p:nvSpPr>
            <p:spPr bwMode="auto">
              <a:xfrm>
                <a:off x="881062" y="181882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7" name="Line 37">
                <a:extLst>
                  <a:ext uri="{FF2B5EF4-FFF2-40B4-BE49-F238E27FC236}">
                    <a16:creationId xmlns:a16="http://schemas.microsoft.com/office/drawing/2014/main" id="{BE2BB503-7643-46A6-B898-80793E19C9AA}"/>
                  </a:ext>
                </a:extLst>
              </p:cNvPr>
              <p:cNvSpPr>
                <a:spLocks noChangeShapeType="1"/>
              </p:cNvSpPr>
              <p:nvPr userDrawn="1"/>
            </p:nvSpPr>
            <p:spPr bwMode="auto">
              <a:xfrm>
                <a:off x="881062" y="16736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8" name="Line 38">
                <a:extLst>
                  <a:ext uri="{FF2B5EF4-FFF2-40B4-BE49-F238E27FC236}">
                    <a16:creationId xmlns:a16="http://schemas.microsoft.com/office/drawing/2014/main" id="{120079D5-6DC1-414D-8C06-85ED429B0B06}"/>
                  </a:ext>
                </a:extLst>
              </p:cNvPr>
              <p:cNvSpPr>
                <a:spLocks noChangeShapeType="1"/>
              </p:cNvSpPr>
              <p:nvPr userDrawn="1"/>
            </p:nvSpPr>
            <p:spPr bwMode="auto">
              <a:xfrm>
                <a:off x="881062" y="153012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09" name="Line 39">
                <a:extLst>
                  <a:ext uri="{FF2B5EF4-FFF2-40B4-BE49-F238E27FC236}">
                    <a16:creationId xmlns:a16="http://schemas.microsoft.com/office/drawing/2014/main" id="{7B2ECEF7-0CF9-4C5D-A3E9-55A137860632}"/>
                  </a:ext>
                </a:extLst>
              </p:cNvPr>
              <p:cNvSpPr>
                <a:spLocks noChangeShapeType="1"/>
              </p:cNvSpPr>
              <p:nvPr userDrawn="1"/>
            </p:nvSpPr>
            <p:spPr bwMode="auto">
              <a:xfrm>
                <a:off x="881062" y="138665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1" name="Line 102">
                <a:extLst>
                  <a:ext uri="{FF2B5EF4-FFF2-40B4-BE49-F238E27FC236}">
                    <a16:creationId xmlns:a16="http://schemas.microsoft.com/office/drawing/2014/main" id="{1D7A3248-BBD6-40A0-BA60-BC571CDD9017}"/>
                  </a:ext>
                </a:extLst>
              </p:cNvPr>
              <p:cNvSpPr>
                <a:spLocks noChangeShapeType="1"/>
              </p:cNvSpPr>
              <p:nvPr userDrawn="1"/>
            </p:nvSpPr>
            <p:spPr bwMode="auto">
              <a:xfrm>
                <a:off x="881062" y="3977949"/>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grpSp>
            <p:nvGrpSpPr>
              <p:cNvPr id="5227" name="グループ化 117"/>
              <p:cNvGrpSpPr>
                <a:grpSpLocks/>
              </p:cNvGrpSpPr>
              <p:nvPr userDrawn="1"/>
            </p:nvGrpSpPr>
            <p:grpSpPr bwMode="auto">
              <a:xfrm>
                <a:off x="881062" y="6714000"/>
                <a:ext cx="8929688" cy="144000"/>
                <a:chOff x="881062" y="6858000"/>
                <a:chExt cx="8929688" cy="144000"/>
              </a:xfrm>
            </p:grpSpPr>
            <p:sp>
              <p:nvSpPr>
                <p:cNvPr id="116" name="Line 4">
                  <a:extLst>
                    <a:ext uri="{FF2B5EF4-FFF2-40B4-BE49-F238E27FC236}">
                      <a16:creationId xmlns:a16="http://schemas.microsoft.com/office/drawing/2014/main" id="{402903CB-B507-4066-9134-C1D5CFC21091}"/>
                    </a:ext>
                  </a:extLst>
                </p:cNvPr>
                <p:cNvSpPr>
                  <a:spLocks noChangeShapeType="1"/>
                </p:cNvSpPr>
                <p:nvPr userDrawn="1"/>
              </p:nvSpPr>
              <p:spPr bwMode="auto">
                <a:xfrm>
                  <a:off x="881062" y="6858474"/>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17" name="Line 4">
                  <a:extLst>
                    <a:ext uri="{FF2B5EF4-FFF2-40B4-BE49-F238E27FC236}">
                      <a16:creationId xmlns:a16="http://schemas.microsoft.com/office/drawing/2014/main" id="{1D7F0395-EBA2-44A0-824B-34FA283DDE7B}"/>
                    </a:ext>
                  </a:extLst>
                </p:cNvPr>
                <p:cNvSpPr>
                  <a:spLocks noChangeShapeType="1"/>
                </p:cNvSpPr>
                <p:nvPr userDrawn="1"/>
              </p:nvSpPr>
              <p:spPr bwMode="auto">
                <a:xfrm>
                  <a:off x="881062" y="7001949"/>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grpSp>
        </p:grpSp>
        <p:sp>
          <p:nvSpPr>
            <p:cNvPr id="119" name="Line 99">
              <a:extLst>
                <a:ext uri="{FF2B5EF4-FFF2-40B4-BE49-F238E27FC236}">
                  <a16:creationId xmlns:a16="http://schemas.microsoft.com/office/drawing/2014/main" id="{9E65657D-4235-4748-9913-7F7175549388}"/>
                </a:ext>
              </a:extLst>
            </p:cNvPr>
            <p:cNvSpPr>
              <a:spLocks noChangeShapeType="1"/>
            </p:cNvSpPr>
            <p:nvPr userDrawn="1"/>
          </p:nvSpPr>
          <p:spPr bwMode="auto">
            <a:xfrm>
              <a:off x="88180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21" name="Line 99">
              <a:extLst>
                <a:ext uri="{FF2B5EF4-FFF2-40B4-BE49-F238E27FC236}">
                  <a16:creationId xmlns:a16="http://schemas.microsoft.com/office/drawing/2014/main" id="{A500CD90-3538-4FD9-9507-8C799046E7FE}"/>
                </a:ext>
              </a:extLst>
            </p:cNvPr>
            <p:cNvSpPr>
              <a:spLocks noChangeShapeType="1"/>
            </p:cNvSpPr>
            <p:nvPr userDrawn="1"/>
          </p:nvSpPr>
          <p:spPr bwMode="auto">
            <a:xfrm>
              <a:off x="737854"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22" name="Line 100">
              <a:extLst>
                <a:ext uri="{FF2B5EF4-FFF2-40B4-BE49-F238E27FC236}">
                  <a16:creationId xmlns:a16="http://schemas.microsoft.com/office/drawing/2014/main" id="{E89541B3-962E-45B5-A122-E883EBD2F347}"/>
                </a:ext>
              </a:extLst>
            </p:cNvPr>
            <p:cNvSpPr>
              <a:spLocks noChangeShapeType="1"/>
            </p:cNvSpPr>
            <p:nvPr userDrawn="1"/>
          </p:nvSpPr>
          <p:spPr bwMode="auto">
            <a:xfrm>
              <a:off x="981001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sp>
          <p:nvSpPr>
            <p:cNvPr id="123" name="Line 100">
              <a:extLst>
                <a:ext uri="{FF2B5EF4-FFF2-40B4-BE49-F238E27FC236}">
                  <a16:creationId xmlns:a16="http://schemas.microsoft.com/office/drawing/2014/main" id="{426A0577-3288-42D6-A84C-BAF37D0E19E0}"/>
                </a:ext>
              </a:extLst>
            </p:cNvPr>
            <p:cNvSpPr>
              <a:spLocks noChangeShapeType="1"/>
            </p:cNvSpPr>
            <p:nvPr userDrawn="1"/>
          </p:nvSpPr>
          <p:spPr bwMode="auto">
            <a:xfrm>
              <a:off x="995395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ja-JP" altLang="en-US" sz="1391"/>
            </a:p>
          </p:txBody>
        </p:sp>
      </p:grpSp>
      <p:sp>
        <p:nvSpPr>
          <p:cNvPr id="4" name="スライド番号プレースホルダ 5">
            <a:extLst>
              <a:ext uri="{FF2B5EF4-FFF2-40B4-BE49-F238E27FC236}">
                <a16:creationId xmlns:a16="http://schemas.microsoft.com/office/drawing/2014/main" id="{C6686BCA-92CF-A16D-757D-E96D0F8A0948}"/>
              </a:ext>
            </a:extLst>
          </p:cNvPr>
          <p:cNvSpPr txBox="1">
            <a:spLocks/>
          </p:cNvSpPr>
          <p:nvPr userDrawn="1"/>
        </p:nvSpPr>
        <p:spPr>
          <a:xfrm>
            <a:off x="9494520" y="653923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fld id="{67875363-13B0-4433-B686-6B15C2B83F26}" type="slidenum">
              <a:rPr lang="ja-JP" altLang="en-US" smtClean="0">
                <a:solidFill>
                  <a:prstClr val="black">
                    <a:tint val="75000"/>
                  </a:prstClr>
                </a:solidFill>
                <a:latin typeface="Calibri" panose="020F0502020204030204"/>
                <a:ea typeface="游ゴシック" panose="020B0400000000000000" pitchFamily="50" charset="-128"/>
              </a:rPr>
              <a:pPr>
                <a:defRPr/>
              </a:pPr>
              <a:t>‹#›</a:t>
            </a:fld>
            <a:endParaRPr lang="ja-JP" altLang="en-US">
              <a:solidFill>
                <a:prstClr val="black">
                  <a:tint val="75000"/>
                </a:prstClr>
              </a:solidFill>
              <a:latin typeface="Calibri" panose="020F0502020204030204"/>
              <a:ea typeface="游ゴシック" panose="020B0400000000000000" pitchFamily="50" charset="-128"/>
            </a:endParaRPr>
          </a:p>
        </p:txBody>
      </p:sp>
    </p:spTree>
    <p:extLst>
      <p:ext uri="{BB962C8B-B14F-4D97-AF65-F5344CB8AC3E}">
        <p14:creationId xmlns:p14="http://schemas.microsoft.com/office/powerpoint/2010/main" val="3536105982"/>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 id="2147483853" r:id="rId17"/>
    <p:sldLayoutId id="2147483854" r:id="rId18"/>
    <p:sldLayoutId id="2147483859" r:id="rId19"/>
  </p:sldLayoutIdLst>
  <p:hf hdr="0" ftr="0" dt="0"/>
  <p:txStyles>
    <p:titleStyle>
      <a:lvl1pPr algn="l" defTabSz="706333" rtl="0" eaLnBrk="0" fontAlgn="base" hangingPunct="0">
        <a:lnSpc>
          <a:spcPct val="90000"/>
        </a:lnSpc>
        <a:spcBef>
          <a:spcPct val="0"/>
        </a:spcBef>
        <a:spcAft>
          <a:spcPct val="0"/>
        </a:spcAft>
        <a:defRPr kumimoji="1" sz="3323" kern="1200">
          <a:solidFill>
            <a:schemeClr val="tx1"/>
          </a:solidFill>
          <a:latin typeface="+mj-lt"/>
          <a:ea typeface="+mj-ea"/>
          <a:cs typeface="+mj-cs"/>
        </a:defRPr>
      </a:lvl1pPr>
      <a:lvl2pPr algn="l" defTabSz="706333" rtl="0" eaLnBrk="0" fontAlgn="base" hangingPunct="0">
        <a:lnSpc>
          <a:spcPct val="90000"/>
        </a:lnSpc>
        <a:spcBef>
          <a:spcPct val="0"/>
        </a:spcBef>
        <a:spcAft>
          <a:spcPct val="0"/>
        </a:spcAft>
        <a:defRPr kumimoji="1" sz="3323">
          <a:solidFill>
            <a:schemeClr val="tx1"/>
          </a:solidFill>
          <a:latin typeface="Arial" panose="020B0604020202020204" pitchFamily="34" charset="0"/>
          <a:ea typeface="Meiryo UI" panose="020B0604030504040204" pitchFamily="50" charset="-128"/>
        </a:defRPr>
      </a:lvl2pPr>
      <a:lvl3pPr algn="l" defTabSz="706333" rtl="0" eaLnBrk="0" fontAlgn="base" hangingPunct="0">
        <a:lnSpc>
          <a:spcPct val="90000"/>
        </a:lnSpc>
        <a:spcBef>
          <a:spcPct val="0"/>
        </a:spcBef>
        <a:spcAft>
          <a:spcPct val="0"/>
        </a:spcAft>
        <a:defRPr kumimoji="1" sz="3323">
          <a:solidFill>
            <a:schemeClr val="tx1"/>
          </a:solidFill>
          <a:latin typeface="Arial" panose="020B0604020202020204" pitchFamily="34" charset="0"/>
          <a:ea typeface="Meiryo UI" panose="020B0604030504040204" pitchFamily="50" charset="-128"/>
        </a:defRPr>
      </a:lvl3pPr>
      <a:lvl4pPr algn="l" defTabSz="706333" rtl="0" eaLnBrk="0" fontAlgn="base" hangingPunct="0">
        <a:lnSpc>
          <a:spcPct val="90000"/>
        </a:lnSpc>
        <a:spcBef>
          <a:spcPct val="0"/>
        </a:spcBef>
        <a:spcAft>
          <a:spcPct val="0"/>
        </a:spcAft>
        <a:defRPr kumimoji="1" sz="3323">
          <a:solidFill>
            <a:schemeClr val="tx1"/>
          </a:solidFill>
          <a:latin typeface="Arial" panose="020B0604020202020204" pitchFamily="34" charset="0"/>
          <a:ea typeface="Meiryo UI" panose="020B0604030504040204" pitchFamily="50" charset="-128"/>
        </a:defRPr>
      </a:lvl4pPr>
      <a:lvl5pPr algn="l" defTabSz="706333" rtl="0" eaLnBrk="0" fontAlgn="base" hangingPunct="0">
        <a:lnSpc>
          <a:spcPct val="90000"/>
        </a:lnSpc>
        <a:spcBef>
          <a:spcPct val="0"/>
        </a:spcBef>
        <a:spcAft>
          <a:spcPct val="0"/>
        </a:spcAft>
        <a:defRPr kumimoji="1" sz="3323">
          <a:solidFill>
            <a:schemeClr val="tx1"/>
          </a:solidFill>
          <a:latin typeface="Arial" panose="020B0604020202020204" pitchFamily="34" charset="0"/>
          <a:ea typeface="Meiryo UI" panose="020B0604030504040204" pitchFamily="50" charset="-128"/>
        </a:defRPr>
      </a:lvl5pPr>
      <a:lvl6pPr marL="422041" algn="l" defTabSz="706333" rtl="0" fontAlgn="base">
        <a:lnSpc>
          <a:spcPct val="90000"/>
        </a:lnSpc>
        <a:spcBef>
          <a:spcPct val="0"/>
        </a:spcBef>
        <a:spcAft>
          <a:spcPct val="0"/>
        </a:spcAft>
        <a:defRPr kumimoji="1" sz="3323">
          <a:solidFill>
            <a:schemeClr val="tx1"/>
          </a:solidFill>
          <a:latin typeface="Arial" panose="020B0604020202020204" pitchFamily="34" charset="0"/>
          <a:ea typeface="Meiryo UI" panose="020B0604030504040204" pitchFamily="50" charset="-128"/>
        </a:defRPr>
      </a:lvl6pPr>
      <a:lvl7pPr marL="844083" algn="l" defTabSz="706333" rtl="0" fontAlgn="base">
        <a:lnSpc>
          <a:spcPct val="90000"/>
        </a:lnSpc>
        <a:spcBef>
          <a:spcPct val="0"/>
        </a:spcBef>
        <a:spcAft>
          <a:spcPct val="0"/>
        </a:spcAft>
        <a:defRPr kumimoji="1" sz="3323">
          <a:solidFill>
            <a:schemeClr val="tx1"/>
          </a:solidFill>
          <a:latin typeface="Arial" panose="020B0604020202020204" pitchFamily="34" charset="0"/>
          <a:ea typeface="Meiryo UI" panose="020B0604030504040204" pitchFamily="50" charset="-128"/>
        </a:defRPr>
      </a:lvl7pPr>
      <a:lvl8pPr marL="1266124" algn="l" defTabSz="706333" rtl="0" fontAlgn="base">
        <a:lnSpc>
          <a:spcPct val="90000"/>
        </a:lnSpc>
        <a:spcBef>
          <a:spcPct val="0"/>
        </a:spcBef>
        <a:spcAft>
          <a:spcPct val="0"/>
        </a:spcAft>
        <a:defRPr kumimoji="1" sz="3323">
          <a:solidFill>
            <a:schemeClr val="tx1"/>
          </a:solidFill>
          <a:latin typeface="Arial" panose="020B0604020202020204" pitchFamily="34" charset="0"/>
          <a:ea typeface="Meiryo UI" panose="020B0604030504040204" pitchFamily="50" charset="-128"/>
        </a:defRPr>
      </a:lvl8pPr>
      <a:lvl9pPr marL="1688165" algn="l" defTabSz="706333" rtl="0" fontAlgn="base">
        <a:lnSpc>
          <a:spcPct val="90000"/>
        </a:lnSpc>
        <a:spcBef>
          <a:spcPct val="0"/>
        </a:spcBef>
        <a:spcAft>
          <a:spcPct val="0"/>
        </a:spcAft>
        <a:defRPr kumimoji="1" sz="3323">
          <a:solidFill>
            <a:schemeClr val="tx1"/>
          </a:solidFill>
          <a:latin typeface="Arial" panose="020B0604020202020204" pitchFamily="34" charset="0"/>
          <a:ea typeface="Meiryo UI" panose="020B0604030504040204" pitchFamily="50" charset="-128"/>
        </a:defRPr>
      </a:lvl9pPr>
    </p:titleStyle>
    <p:bodyStyle>
      <a:lvl1pPr marL="175851" indent="-175851" algn="l" defTabSz="706333" rtl="0" eaLnBrk="0" fontAlgn="base" hangingPunct="0">
        <a:lnSpc>
          <a:spcPct val="90000"/>
        </a:lnSpc>
        <a:spcBef>
          <a:spcPts val="774"/>
        </a:spcBef>
        <a:spcAft>
          <a:spcPct val="0"/>
        </a:spcAft>
        <a:buFont typeface="Arial" panose="020B0604020202020204" pitchFamily="34" charset="0"/>
        <a:buChar char="•"/>
        <a:defRPr kumimoji="1" sz="2123" kern="1200">
          <a:solidFill>
            <a:schemeClr val="tx1"/>
          </a:solidFill>
          <a:latin typeface="+mn-lt"/>
          <a:ea typeface="+mn-ea"/>
          <a:cs typeface="+mn-cs"/>
        </a:defRPr>
      </a:lvl1pPr>
      <a:lvl2pPr marL="529018" indent="-175851" algn="l" defTabSz="706333" rtl="0" eaLnBrk="0" fontAlgn="base" hangingPunct="0">
        <a:lnSpc>
          <a:spcPct val="90000"/>
        </a:lnSpc>
        <a:spcBef>
          <a:spcPts val="392"/>
        </a:spcBef>
        <a:spcAft>
          <a:spcPct val="0"/>
        </a:spcAft>
        <a:buFont typeface="Arial" panose="020B0604020202020204" pitchFamily="34" charset="0"/>
        <a:buChar char="•"/>
        <a:defRPr kumimoji="1" sz="1846" kern="1200">
          <a:solidFill>
            <a:schemeClr val="tx1"/>
          </a:solidFill>
          <a:latin typeface="+mn-lt"/>
          <a:ea typeface="+mn-ea"/>
          <a:cs typeface="+mn-cs"/>
        </a:defRPr>
      </a:lvl2pPr>
      <a:lvl3pPr marL="882184" indent="-175851" algn="l" defTabSz="706333" rtl="0" eaLnBrk="0" fontAlgn="base" hangingPunct="0">
        <a:lnSpc>
          <a:spcPct val="90000"/>
        </a:lnSpc>
        <a:spcBef>
          <a:spcPts val="392"/>
        </a:spcBef>
        <a:spcAft>
          <a:spcPct val="0"/>
        </a:spcAft>
        <a:buFont typeface="Arial" panose="020B0604020202020204" pitchFamily="34" charset="0"/>
        <a:buChar char="•"/>
        <a:defRPr kumimoji="1" sz="1477" kern="1200">
          <a:solidFill>
            <a:schemeClr val="tx1"/>
          </a:solidFill>
          <a:latin typeface="+mn-lt"/>
          <a:ea typeface="+mn-ea"/>
          <a:cs typeface="+mn-cs"/>
        </a:defRPr>
      </a:lvl3pPr>
      <a:lvl4pPr marL="1236816" indent="-175851" algn="l" defTabSz="706333" rtl="0" eaLnBrk="0" fontAlgn="base" hangingPunct="0">
        <a:lnSpc>
          <a:spcPct val="90000"/>
        </a:lnSpc>
        <a:spcBef>
          <a:spcPts val="392"/>
        </a:spcBef>
        <a:spcAft>
          <a:spcPct val="0"/>
        </a:spcAft>
        <a:buFont typeface="Arial" panose="020B0604020202020204" pitchFamily="34" charset="0"/>
        <a:buChar char="•"/>
        <a:defRPr kumimoji="1" sz="1385" kern="1200">
          <a:solidFill>
            <a:schemeClr val="tx1"/>
          </a:solidFill>
          <a:latin typeface="+mn-lt"/>
          <a:ea typeface="+mn-ea"/>
          <a:cs typeface="+mn-cs"/>
        </a:defRPr>
      </a:lvl4pPr>
      <a:lvl5pPr marL="1589983" indent="-175851" algn="l" defTabSz="706333" rtl="0" eaLnBrk="0" fontAlgn="base" hangingPunct="0">
        <a:lnSpc>
          <a:spcPct val="90000"/>
        </a:lnSpc>
        <a:spcBef>
          <a:spcPts val="392"/>
        </a:spcBef>
        <a:spcAft>
          <a:spcPct val="0"/>
        </a:spcAft>
        <a:buFont typeface="Arial" panose="020B0604020202020204" pitchFamily="34" charset="0"/>
        <a:buChar char="•"/>
        <a:defRPr kumimoji="1" sz="1385" kern="1200">
          <a:solidFill>
            <a:schemeClr val="tx1"/>
          </a:solidFill>
          <a:latin typeface="+mn-lt"/>
          <a:ea typeface="+mn-ea"/>
          <a:cs typeface="+mn-cs"/>
        </a:defRPr>
      </a:lvl5pPr>
      <a:lvl6pPr marL="1943880" indent="-176716" algn="l" defTabSz="706866" rtl="0" eaLnBrk="1" latinLnBrk="0" hangingPunct="1">
        <a:lnSpc>
          <a:spcPct val="90000"/>
        </a:lnSpc>
        <a:spcBef>
          <a:spcPts val="387"/>
        </a:spcBef>
        <a:buFont typeface="Arial" panose="020B0604020202020204" pitchFamily="34" charset="0"/>
        <a:buChar char="•"/>
        <a:defRPr kumimoji="1" sz="1391" kern="1200">
          <a:solidFill>
            <a:schemeClr val="tx1"/>
          </a:solidFill>
          <a:latin typeface="+mn-lt"/>
          <a:ea typeface="+mn-ea"/>
          <a:cs typeface="+mn-cs"/>
        </a:defRPr>
      </a:lvl6pPr>
      <a:lvl7pPr marL="2297313" indent="-176716" algn="l" defTabSz="706866" rtl="0" eaLnBrk="1" latinLnBrk="0" hangingPunct="1">
        <a:lnSpc>
          <a:spcPct val="90000"/>
        </a:lnSpc>
        <a:spcBef>
          <a:spcPts val="387"/>
        </a:spcBef>
        <a:buFont typeface="Arial" panose="020B0604020202020204" pitchFamily="34" charset="0"/>
        <a:buChar char="•"/>
        <a:defRPr kumimoji="1" sz="1391" kern="1200">
          <a:solidFill>
            <a:schemeClr val="tx1"/>
          </a:solidFill>
          <a:latin typeface="+mn-lt"/>
          <a:ea typeface="+mn-ea"/>
          <a:cs typeface="+mn-cs"/>
        </a:defRPr>
      </a:lvl7pPr>
      <a:lvl8pPr marL="2650745" indent="-176716" algn="l" defTabSz="706866" rtl="0" eaLnBrk="1" latinLnBrk="0" hangingPunct="1">
        <a:lnSpc>
          <a:spcPct val="90000"/>
        </a:lnSpc>
        <a:spcBef>
          <a:spcPts val="387"/>
        </a:spcBef>
        <a:buFont typeface="Arial" panose="020B0604020202020204" pitchFamily="34" charset="0"/>
        <a:buChar char="•"/>
        <a:defRPr kumimoji="1" sz="1391" kern="1200">
          <a:solidFill>
            <a:schemeClr val="tx1"/>
          </a:solidFill>
          <a:latin typeface="+mn-lt"/>
          <a:ea typeface="+mn-ea"/>
          <a:cs typeface="+mn-cs"/>
        </a:defRPr>
      </a:lvl8pPr>
      <a:lvl9pPr marL="3004178" indent="-176716" algn="l" defTabSz="706866" rtl="0" eaLnBrk="1" latinLnBrk="0" hangingPunct="1">
        <a:lnSpc>
          <a:spcPct val="90000"/>
        </a:lnSpc>
        <a:spcBef>
          <a:spcPts val="387"/>
        </a:spcBef>
        <a:buFont typeface="Arial" panose="020B0604020202020204" pitchFamily="34" charset="0"/>
        <a:buChar char="•"/>
        <a:defRPr kumimoji="1" sz="1391" kern="1200">
          <a:solidFill>
            <a:schemeClr val="tx1"/>
          </a:solidFill>
          <a:latin typeface="+mn-lt"/>
          <a:ea typeface="+mn-ea"/>
          <a:cs typeface="+mn-cs"/>
        </a:defRPr>
      </a:lvl9pPr>
    </p:bodyStyle>
    <p:otherStyle>
      <a:defPPr>
        <a:defRPr lang="ja-JP"/>
      </a:defPPr>
      <a:lvl1pPr marL="0" algn="l" defTabSz="706866" rtl="0" eaLnBrk="1" latinLnBrk="0" hangingPunct="1">
        <a:defRPr kumimoji="1" sz="1391" kern="1200">
          <a:solidFill>
            <a:schemeClr val="tx1"/>
          </a:solidFill>
          <a:latin typeface="+mn-lt"/>
          <a:ea typeface="+mn-ea"/>
          <a:cs typeface="+mn-cs"/>
        </a:defRPr>
      </a:lvl1pPr>
      <a:lvl2pPr marL="353433" algn="l" defTabSz="706866" rtl="0" eaLnBrk="1" latinLnBrk="0" hangingPunct="1">
        <a:defRPr kumimoji="1" sz="1391" kern="1200">
          <a:solidFill>
            <a:schemeClr val="tx1"/>
          </a:solidFill>
          <a:latin typeface="+mn-lt"/>
          <a:ea typeface="+mn-ea"/>
          <a:cs typeface="+mn-cs"/>
        </a:defRPr>
      </a:lvl2pPr>
      <a:lvl3pPr marL="706866" algn="l" defTabSz="706866" rtl="0" eaLnBrk="1" latinLnBrk="0" hangingPunct="1">
        <a:defRPr kumimoji="1" sz="1391" kern="1200">
          <a:solidFill>
            <a:schemeClr val="tx1"/>
          </a:solidFill>
          <a:latin typeface="+mn-lt"/>
          <a:ea typeface="+mn-ea"/>
          <a:cs typeface="+mn-cs"/>
        </a:defRPr>
      </a:lvl3pPr>
      <a:lvl4pPr marL="1060299" algn="l" defTabSz="706866" rtl="0" eaLnBrk="1" latinLnBrk="0" hangingPunct="1">
        <a:defRPr kumimoji="1" sz="1391" kern="1200">
          <a:solidFill>
            <a:schemeClr val="tx1"/>
          </a:solidFill>
          <a:latin typeface="+mn-lt"/>
          <a:ea typeface="+mn-ea"/>
          <a:cs typeface="+mn-cs"/>
        </a:defRPr>
      </a:lvl4pPr>
      <a:lvl5pPr marL="1413730" algn="l" defTabSz="706866" rtl="0" eaLnBrk="1" latinLnBrk="0" hangingPunct="1">
        <a:defRPr kumimoji="1" sz="1391" kern="1200">
          <a:solidFill>
            <a:schemeClr val="tx1"/>
          </a:solidFill>
          <a:latin typeface="+mn-lt"/>
          <a:ea typeface="+mn-ea"/>
          <a:cs typeface="+mn-cs"/>
        </a:defRPr>
      </a:lvl5pPr>
      <a:lvl6pPr marL="1767163" algn="l" defTabSz="706866" rtl="0" eaLnBrk="1" latinLnBrk="0" hangingPunct="1">
        <a:defRPr kumimoji="1" sz="1391" kern="1200">
          <a:solidFill>
            <a:schemeClr val="tx1"/>
          </a:solidFill>
          <a:latin typeface="+mn-lt"/>
          <a:ea typeface="+mn-ea"/>
          <a:cs typeface="+mn-cs"/>
        </a:defRPr>
      </a:lvl6pPr>
      <a:lvl7pPr marL="2120596" algn="l" defTabSz="706866" rtl="0" eaLnBrk="1" latinLnBrk="0" hangingPunct="1">
        <a:defRPr kumimoji="1" sz="1391" kern="1200">
          <a:solidFill>
            <a:schemeClr val="tx1"/>
          </a:solidFill>
          <a:latin typeface="+mn-lt"/>
          <a:ea typeface="+mn-ea"/>
          <a:cs typeface="+mn-cs"/>
        </a:defRPr>
      </a:lvl7pPr>
      <a:lvl8pPr marL="2474029" algn="l" defTabSz="706866" rtl="0" eaLnBrk="1" latinLnBrk="0" hangingPunct="1">
        <a:defRPr kumimoji="1" sz="1391" kern="1200">
          <a:solidFill>
            <a:schemeClr val="tx1"/>
          </a:solidFill>
          <a:latin typeface="+mn-lt"/>
          <a:ea typeface="+mn-ea"/>
          <a:cs typeface="+mn-cs"/>
        </a:defRPr>
      </a:lvl8pPr>
      <a:lvl9pPr marL="2827462" algn="l" defTabSz="706866" rtl="0" eaLnBrk="1" latinLnBrk="0" hangingPunct="1">
        <a:defRPr kumimoji="1" sz="1391"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27" name="グループ化 126">
            <a:extLst>
              <a:ext uri="{FF2B5EF4-FFF2-40B4-BE49-F238E27FC236}">
                <a16:creationId xmlns:a16="http://schemas.microsoft.com/office/drawing/2014/main" id="{FD0AB78C-8AC7-4651-AA0E-38DB282BD41C}"/>
              </a:ext>
            </a:extLst>
          </p:cNvPr>
          <p:cNvGrpSpPr/>
          <p:nvPr/>
        </p:nvGrpSpPr>
        <p:grpSpPr>
          <a:xfrm>
            <a:off x="677239" y="1143228"/>
            <a:ext cx="10837523" cy="5225367"/>
            <a:chOff x="593906" y="1260197"/>
            <a:chExt cx="9504000" cy="5760000"/>
          </a:xfrm>
        </p:grpSpPr>
        <p:sp>
          <p:nvSpPr>
            <p:cNvPr id="13" name="Rectangle 104">
              <a:extLst>
                <a:ext uri="{FF2B5EF4-FFF2-40B4-BE49-F238E27FC236}">
                  <a16:creationId xmlns:a16="http://schemas.microsoft.com/office/drawing/2014/main" id="{D10B48C2-5533-4386-BCAF-09466BC55F56}"/>
                </a:ext>
              </a:extLst>
            </p:cNvPr>
            <p:cNvSpPr>
              <a:spLocks noChangeArrowheads="1"/>
            </p:cNvSpPr>
            <p:nvPr userDrawn="1"/>
          </p:nvSpPr>
          <p:spPr bwMode="auto">
            <a:xfrm>
              <a:off x="593906" y="1260198"/>
              <a:ext cx="9504000" cy="5759999"/>
            </a:xfrm>
            <a:prstGeom prst="rect">
              <a:avLst/>
            </a:prstGeom>
            <a:noFill/>
            <a:ln w="9525"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539"/>
            </a:p>
          </p:txBody>
        </p:sp>
        <p:sp>
          <p:nvSpPr>
            <p:cNvPr id="14" name="Line 41">
              <a:extLst>
                <a:ext uri="{FF2B5EF4-FFF2-40B4-BE49-F238E27FC236}">
                  <a16:creationId xmlns:a16="http://schemas.microsoft.com/office/drawing/2014/main" id="{B813B794-8B19-4E71-8AD0-A4C71EF7C384}"/>
                </a:ext>
              </a:extLst>
            </p:cNvPr>
            <p:cNvSpPr>
              <a:spLocks noChangeShapeType="1"/>
            </p:cNvSpPr>
            <p:nvPr userDrawn="1"/>
          </p:nvSpPr>
          <p:spPr bwMode="auto">
            <a:xfrm>
              <a:off x="11699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5" name="Line 42">
              <a:extLst>
                <a:ext uri="{FF2B5EF4-FFF2-40B4-BE49-F238E27FC236}">
                  <a16:creationId xmlns:a16="http://schemas.microsoft.com/office/drawing/2014/main" id="{E4499451-2889-48A9-A1E6-FE9DA5954FEA}"/>
                </a:ext>
              </a:extLst>
            </p:cNvPr>
            <p:cNvSpPr>
              <a:spLocks noChangeShapeType="1"/>
            </p:cNvSpPr>
            <p:nvPr userDrawn="1"/>
          </p:nvSpPr>
          <p:spPr bwMode="auto">
            <a:xfrm>
              <a:off x="1314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6" name="Line 43">
              <a:extLst>
                <a:ext uri="{FF2B5EF4-FFF2-40B4-BE49-F238E27FC236}">
                  <a16:creationId xmlns:a16="http://schemas.microsoft.com/office/drawing/2014/main" id="{E294B6A0-6D1C-4597-A945-76AB193D3C47}"/>
                </a:ext>
              </a:extLst>
            </p:cNvPr>
            <p:cNvSpPr>
              <a:spLocks noChangeShapeType="1"/>
            </p:cNvSpPr>
            <p:nvPr userDrawn="1"/>
          </p:nvSpPr>
          <p:spPr bwMode="auto">
            <a:xfrm>
              <a:off x="1458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7" name="Line 44">
              <a:extLst>
                <a:ext uri="{FF2B5EF4-FFF2-40B4-BE49-F238E27FC236}">
                  <a16:creationId xmlns:a16="http://schemas.microsoft.com/office/drawing/2014/main" id="{579E11FC-C5AB-4E51-AF8E-A8694F192513}"/>
                </a:ext>
              </a:extLst>
            </p:cNvPr>
            <p:cNvSpPr>
              <a:spLocks noChangeShapeType="1"/>
            </p:cNvSpPr>
            <p:nvPr userDrawn="1"/>
          </p:nvSpPr>
          <p:spPr bwMode="auto">
            <a:xfrm>
              <a:off x="16017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8" name="Line 45">
              <a:extLst>
                <a:ext uri="{FF2B5EF4-FFF2-40B4-BE49-F238E27FC236}">
                  <a16:creationId xmlns:a16="http://schemas.microsoft.com/office/drawing/2014/main" id="{89AE8D2B-4E5C-43F3-8BB6-086547F54A15}"/>
                </a:ext>
              </a:extLst>
            </p:cNvPr>
            <p:cNvSpPr>
              <a:spLocks noChangeShapeType="1"/>
            </p:cNvSpPr>
            <p:nvPr userDrawn="1"/>
          </p:nvSpPr>
          <p:spPr bwMode="auto">
            <a:xfrm>
              <a:off x="1746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9" name="Line 46">
              <a:extLst>
                <a:ext uri="{FF2B5EF4-FFF2-40B4-BE49-F238E27FC236}">
                  <a16:creationId xmlns:a16="http://schemas.microsoft.com/office/drawing/2014/main" id="{2AD46782-B19A-4CB5-BEF1-65DA07182652}"/>
                </a:ext>
              </a:extLst>
            </p:cNvPr>
            <p:cNvSpPr>
              <a:spLocks noChangeShapeType="1"/>
            </p:cNvSpPr>
            <p:nvPr userDrawn="1"/>
          </p:nvSpPr>
          <p:spPr bwMode="auto">
            <a:xfrm>
              <a:off x="1890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0" name="Line 47">
              <a:extLst>
                <a:ext uri="{FF2B5EF4-FFF2-40B4-BE49-F238E27FC236}">
                  <a16:creationId xmlns:a16="http://schemas.microsoft.com/office/drawing/2014/main" id="{61B22FA8-1D1B-4C21-B4C7-AF01C60715D3}"/>
                </a:ext>
              </a:extLst>
            </p:cNvPr>
            <p:cNvSpPr>
              <a:spLocks noChangeShapeType="1"/>
            </p:cNvSpPr>
            <p:nvPr userDrawn="1"/>
          </p:nvSpPr>
          <p:spPr bwMode="auto">
            <a:xfrm>
              <a:off x="2035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1" name="Line 48">
              <a:extLst>
                <a:ext uri="{FF2B5EF4-FFF2-40B4-BE49-F238E27FC236}">
                  <a16:creationId xmlns:a16="http://schemas.microsoft.com/office/drawing/2014/main" id="{E16ACD03-592C-4A43-807A-06DAE1B5E1F5}"/>
                </a:ext>
              </a:extLst>
            </p:cNvPr>
            <p:cNvSpPr>
              <a:spLocks noChangeShapeType="1"/>
            </p:cNvSpPr>
            <p:nvPr userDrawn="1"/>
          </p:nvSpPr>
          <p:spPr bwMode="auto">
            <a:xfrm>
              <a:off x="21780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2" name="Line 49">
              <a:extLst>
                <a:ext uri="{FF2B5EF4-FFF2-40B4-BE49-F238E27FC236}">
                  <a16:creationId xmlns:a16="http://schemas.microsoft.com/office/drawing/2014/main" id="{1660372C-3A4B-4A89-B606-6077EB9F7A8D}"/>
                </a:ext>
              </a:extLst>
            </p:cNvPr>
            <p:cNvSpPr>
              <a:spLocks noChangeShapeType="1"/>
            </p:cNvSpPr>
            <p:nvPr userDrawn="1"/>
          </p:nvSpPr>
          <p:spPr bwMode="auto">
            <a:xfrm>
              <a:off x="2322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3" name="Line 50">
              <a:extLst>
                <a:ext uri="{FF2B5EF4-FFF2-40B4-BE49-F238E27FC236}">
                  <a16:creationId xmlns:a16="http://schemas.microsoft.com/office/drawing/2014/main" id="{1BE35503-E024-4E30-AA3D-2BFE158CD957}"/>
                </a:ext>
              </a:extLst>
            </p:cNvPr>
            <p:cNvSpPr>
              <a:spLocks noChangeShapeType="1"/>
            </p:cNvSpPr>
            <p:nvPr userDrawn="1"/>
          </p:nvSpPr>
          <p:spPr bwMode="auto">
            <a:xfrm>
              <a:off x="2466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4" name="Line 51">
              <a:extLst>
                <a:ext uri="{FF2B5EF4-FFF2-40B4-BE49-F238E27FC236}">
                  <a16:creationId xmlns:a16="http://schemas.microsoft.com/office/drawing/2014/main" id="{891F0A11-53BB-404B-AD4F-D7380DD123C6}"/>
                </a:ext>
              </a:extLst>
            </p:cNvPr>
            <p:cNvSpPr>
              <a:spLocks noChangeShapeType="1"/>
            </p:cNvSpPr>
            <p:nvPr userDrawn="1"/>
          </p:nvSpPr>
          <p:spPr bwMode="auto">
            <a:xfrm>
              <a:off x="26098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5" name="Line 52">
              <a:extLst>
                <a:ext uri="{FF2B5EF4-FFF2-40B4-BE49-F238E27FC236}">
                  <a16:creationId xmlns:a16="http://schemas.microsoft.com/office/drawing/2014/main" id="{363BAFE0-011A-4E50-A64C-9BFEF298E5B1}"/>
                </a:ext>
              </a:extLst>
            </p:cNvPr>
            <p:cNvSpPr>
              <a:spLocks noChangeShapeType="1"/>
            </p:cNvSpPr>
            <p:nvPr userDrawn="1"/>
          </p:nvSpPr>
          <p:spPr bwMode="auto">
            <a:xfrm>
              <a:off x="27543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6" name="Line 53">
              <a:extLst>
                <a:ext uri="{FF2B5EF4-FFF2-40B4-BE49-F238E27FC236}">
                  <a16:creationId xmlns:a16="http://schemas.microsoft.com/office/drawing/2014/main" id="{175300C9-693A-47E6-B394-5EEDEFCAF8D7}"/>
                </a:ext>
              </a:extLst>
            </p:cNvPr>
            <p:cNvSpPr>
              <a:spLocks noChangeShapeType="1"/>
            </p:cNvSpPr>
            <p:nvPr userDrawn="1"/>
          </p:nvSpPr>
          <p:spPr bwMode="auto">
            <a:xfrm>
              <a:off x="2898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7" name="Line 54">
              <a:extLst>
                <a:ext uri="{FF2B5EF4-FFF2-40B4-BE49-F238E27FC236}">
                  <a16:creationId xmlns:a16="http://schemas.microsoft.com/office/drawing/2014/main" id="{02776534-4EA2-4EDB-A2EF-1CBF020DB355}"/>
                </a:ext>
              </a:extLst>
            </p:cNvPr>
            <p:cNvSpPr>
              <a:spLocks noChangeShapeType="1"/>
            </p:cNvSpPr>
            <p:nvPr userDrawn="1"/>
          </p:nvSpPr>
          <p:spPr bwMode="auto">
            <a:xfrm>
              <a:off x="3043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8" name="Line 55">
              <a:extLst>
                <a:ext uri="{FF2B5EF4-FFF2-40B4-BE49-F238E27FC236}">
                  <a16:creationId xmlns:a16="http://schemas.microsoft.com/office/drawing/2014/main" id="{F0A04E8A-4070-47CB-A7B6-87CB77302C51}"/>
                </a:ext>
              </a:extLst>
            </p:cNvPr>
            <p:cNvSpPr>
              <a:spLocks noChangeShapeType="1"/>
            </p:cNvSpPr>
            <p:nvPr userDrawn="1"/>
          </p:nvSpPr>
          <p:spPr bwMode="auto">
            <a:xfrm>
              <a:off x="31861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9" name="Line 56">
              <a:extLst>
                <a:ext uri="{FF2B5EF4-FFF2-40B4-BE49-F238E27FC236}">
                  <a16:creationId xmlns:a16="http://schemas.microsoft.com/office/drawing/2014/main" id="{71F1E0CA-98D5-41E8-8187-60C43A247919}"/>
                </a:ext>
              </a:extLst>
            </p:cNvPr>
            <p:cNvSpPr>
              <a:spLocks noChangeShapeType="1"/>
            </p:cNvSpPr>
            <p:nvPr userDrawn="1"/>
          </p:nvSpPr>
          <p:spPr bwMode="auto">
            <a:xfrm>
              <a:off x="3330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0" name="Line 57">
              <a:extLst>
                <a:ext uri="{FF2B5EF4-FFF2-40B4-BE49-F238E27FC236}">
                  <a16:creationId xmlns:a16="http://schemas.microsoft.com/office/drawing/2014/main" id="{C886B503-45D8-40FB-9FEF-6A2B2BF41FF6}"/>
                </a:ext>
              </a:extLst>
            </p:cNvPr>
            <p:cNvSpPr>
              <a:spLocks noChangeShapeType="1"/>
            </p:cNvSpPr>
            <p:nvPr userDrawn="1"/>
          </p:nvSpPr>
          <p:spPr bwMode="auto">
            <a:xfrm>
              <a:off x="3475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1" name="Line 58">
              <a:extLst>
                <a:ext uri="{FF2B5EF4-FFF2-40B4-BE49-F238E27FC236}">
                  <a16:creationId xmlns:a16="http://schemas.microsoft.com/office/drawing/2014/main" id="{DA6A002E-2565-4B00-B8B7-4EAAFC469019}"/>
                </a:ext>
              </a:extLst>
            </p:cNvPr>
            <p:cNvSpPr>
              <a:spLocks noChangeShapeType="1"/>
            </p:cNvSpPr>
            <p:nvPr userDrawn="1"/>
          </p:nvSpPr>
          <p:spPr bwMode="auto">
            <a:xfrm>
              <a:off x="3617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2" name="Line 59">
              <a:extLst>
                <a:ext uri="{FF2B5EF4-FFF2-40B4-BE49-F238E27FC236}">
                  <a16:creationId xmlns:a16="http://schemas.microsoft.com/office/drawing/2014/main" id="{9CE74601-BEDC-4352-93C8-DD70C4B7B2A6}"/>
                </a:ext>
              </a:extLst>
            </p:cNvPr>
            <p:cNvSpPr>
              <a:spLocks noChangeShapeType="1"/>
            </p:cNvSpPr>
            <p:nvPr userDrawn="1"/>
          </p:nvSpPr>
          <p:spPr bwMode="auto">
            <a:xfrm>
              <a:off x="3762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3" name="Line 60">
              <a:extLst>
                <a:ext uri="{FF2B5EF4-FFF2-40B4-BE49-F238E27FC236}">
                  <a16:creationId xmlns:a16="http://schemas.microsoft.com/office/drawing/2014/main" id="{969613DB-87D1-462A-936E-70CE157F7167}"/>
                </a:ext>
              </a:extLst>
            </p:cNvPr>
            <p:cNvSpPr>
              <a:spLocks noChangeShapeType="1"/>
            </p:cNvSpPr>
            <p:nvPr userDrawn="1"/>
          </p:nvSpPr>
          <p:spPr bwMode="auto">
            <a:xfrm>
              <a:off x="3906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4" name="Line 61">
              <a:extLst>
                <a:ext uri="{FF2B5EF4-FFF2-40B4-BE49-F238E27FC236}">
                  <a16:creationId xmlns:a16="http://schemas.microsoft.com/office/drawing/2014/main" id="{2367DC33-930F-4B68-A6A0-882BD6EEFADF}"/>
                </a:ext>
              </a:extLst>
            </p:cNvPr>
            <p:cNvSpPr>
              <a:spLocks noChangeShapeType="1"/>
            </p:cNvSpPr>
            <p:nvPr userDrawn="1"/>
          </p:nvSpPr>
          <p:spPr bwMode="auto">
            <a:xfrm>
              <a:off x="4051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5" name="Line 62">
              <a:extLst>
                <a:ext uri="{FF2B5EF4-FFF2-40B4-BE49-F238E27FC236}">
                  <a16:creationId xmlns:a16="http://schemas.microsoft.com/office/drawing/2014/main" id="{4591CD4D-DF5C-420C-B0D5-C1E37BA94744}"/>
                </a:ext>
              </a:extLst>
            </p:cNvPr>
            <p:cNvSpPr>
              <a:spLocks noChangeShapeType="1"/>
            </p:cNvSpPr>
            <p:nvPr userDrawn="1"/>
          </p:nvSpPr>
          <p:spPr bwMode="auto">
            <a:xfrm>
              <a:off x="4194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6" name="Line 63">
              <a:extLst>
                <a:ext uri="{FF2B5EF4-FFF2-40B4-BE49-F238E27FC236}">
                  <a16:creationId xmlns:a16="http://schemas.microsoft.com/office/drawing/2014/main" id="{9F47C4E3-DA86-45FD-B898-A0F9EC174D3E}"/>
                </a:ext>
              </a:extLst>
            </p:cNvPr>
            <p:cNvSpPr>
              <a:spLocks noChangeShapeType="1"/>
            </p:cNvSpPr>
            <p:nvPr userDrawn="1"/>
          </p:nvSpPr>
          <p:spPr bwMode="auto">
            <a:xfrm>
              <a:off x="4338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7" name="Line 64">
              <a:extLst>
                <a:ext uri="{FF2B5EF4-FFF2-40B4-BE49-F238E27FC236}">
                  <a16:creationId xmlns:a16="http://schemas.microsoft.com/office/drawing/2014/main" id="{C6161ABB-F20A-4558-AC16-FD59266AAD62}"/>
                </a:ext>
              </a:extLst>
            </p:cNvPr>
            <p:cNvSpPr>
              <a:spLocks noChangeShapeType="1"/>
            </p:cNvSpPr>
            <p:nvPr userDrawn="1"/>
          </p:nvSpPr>
          <p:spPr bwMode="auto">
            <a:xfrm>
              <a:off x="4483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8" name="Line 65">
              <a:extLst>
                <a:ext uri="{FF2B5EF4-FFF2-40B4-BE49-F238E27FC236}">
                  <a16:creationId xmlns:a16="http://schemas.microsoft.com/office/drawing/2014/main" id="{1D67868D-749B-4465-A63F-1486C3407ABE}"/>
                </a:ext>
              </a:extLst>
            </p:cNvPr>
            <p:cNvSpPr>
              <a:spLocks noChangeShapeType="1"/>
            </p:cNvSpPr>
            <p:nvPr userDrawn="1"/>
          </p:nvSpPr>
          <p:spPr bwMode="auto">
            <a:xfrm>
              <a:off x="4627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9" name="Line 66">
              <a:extLst>
                <a:ext uri="{FF2B5EF4-FFF2-40B4-BE49-F238E27FC236}">
                  <a16:creationId xmlns:a16="http://schemas.microsoft.com/office/drawing/2014/main" id="{CC921885-C1C6-4954-A6EB-9093652CB594}"/>
                </a:ext>
              </a:extLst>
            </p:cNvPr>
            <p:cNvSpPr>
              <a:spLocks noChangeShapeType="1"/>
            </p:cNvSpPr>
            <p:nvPr userDrawn="1"/>
          </p:nvSpPr>
          <p:spPr bwMode="auto">
            <a:xfrm>
              <a:off x="4770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0" name="Line 67">
              <a:extLst>
                <a:ext uri="{FF2B5EF4-FFF2-40B4-BE49-F238E27FC236}">
                  <a16:creationId xmlns:a16="http://schemas.microsoft.com/office/drawing/2014/main" id="{B9113E4A-043F-4E15-A44F-4973B012D182}"/>
                </a:ext>
              </a:extLst>
            </p:cNvPr>
            <p:cNvSpPr>
              <a:spLocks noChangeShapeType="1"/>
            </p:cNvSpPr>
            <p:nvPr userDrawn="1"/>
          </p:nvSpPr>
          <p:spPr bwMode="auto">
            <a:xfrm>
              <a:off x="4914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1" name="Line 68">
              <a:extLst>
                <a:ext uri="{FF2B5EF4-FFF2-40B4-BE49-F238E27FC236}">
                  <a16:creationId xmlns:a16="http://schemas.microsoft.com/office/drawing/2014/main" id="{670ECD5C-B237-4D06-9F4D-B5C534264A27}"/>
                </a:ext>
              </a:extLst>
            </p:cNvPr>
            <p:cNvSpPr>
              <a:spLocks noChangeShapeType="1"/>
            </p:cNvSpPr>
            <p:nvPr userDrawn="1"/>
          </p:nvSpPr>
          <p:spPr bwMode="auto">
            <a:xfrm>
              <a:off x="5059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2" name="Line 69">
              <a:extLst>
                <a:ext uri="{FF2B5EF4-FFF2-40B4-BE49-F238E27FC236}">
                  <a16:creationId xmlns:a16="http://schemas.microsoft.com/office/drawing/2014/main" id="{BF147DC1-6C10-46F3-BB8F-2C371E6BFF6F}"/>
                </a:ext>
              </a:extLst>
            </p:cNvPr>
            <p:cNvSpPr>
              <a:spLocks noChangeShapeType="1"/>
            </p:cNvSpPr>
            <p:nvPr userDrawn="1"/>
          </p:nvSpPr>
          <p:spPr bwMode="auto">
            <a:xfrm>
              <a:off x="5202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3" name="Line 70">
              <a:extLst>
                <a:ext uri="{FF2B5EF4-FFF2-40B4-BE49-F238E27FC236}">
                  <a16:creationId xmlns:a16="http://schemas.microsoft.com/office/drawing/2014/main" id="{212631D2-7C04-430E-A5ED-9280AFF97E03}"/>
                </a:ext>
              </a:extLst>
            </p:cNvPr>
            <p:cNvSpPr>
              <a:spLocks noChangeShapeType="1"/>
            </p:cNvSpPr>
            <p:nvPr userDrawn="1"/>
          </p:nvSpPr>
          <p:spPr bwMode="auto">
            <a:xfrm>
              <a:off x="5489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4" name="Line 71">
              <a:extLst>
                <a:ext uri="{FF2B5EF4-FFF2-40B4-BE49-F238E27FC236}">
                  <a16:creationId xmlns:a16="http://schemas.microsoft.com/office/drawing/2014/main" id="{2E02C889-7DF1-4828-AD77-929A96910AB8}"/>
                </a:ext>
              </a:extLst>
            </p:cNvPr>
            <p:cNvSpPr>
              <a:spLocks noChangeShapeType="1"/>
            </p:cNvSpPr>
            <p:nvPr userDrawn="1"/>
          </p:nvSpPr>
          <p:spPr bwMode="auto">
            <a:xfrm>
              <a:off x="5632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5" name="Line 72">
              <a:extLst>
                <a:ext uri="{FF2B5EF4-FFF2-40B4-BE49-F238E27FC236}">
                  <a16:creationId xmlns:a16="http://schemas.microsoft.com/office/drawing/2014/main" id="{236C7EF8-F84F-4F88-8EC3-CD722D02B9BB}"/>
                </a:ext>
              </a:extLst>
            </p:cNvPr>
            <p:cNvSpPr>
              <a:spLocks noChangeShapeType="1"/>
            </p:cNvSpPr>
            <p:nvPr userDrawn="1"/>
          </p:nvSpPr>
          <p:spPr bwMode="auto">
            <a:xfrm>
              <a:off x="5776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6" name="Line 73">
              <a:extLst>
                <a:ext uri="{FF2B5EF4-FFF2-40B4-BE49-F238E27FC236}">
                  <a16:creationId xmlns:a16="http://schemas.microsoft.com/office/drawing/2014/main" id="{BB0E4E88-6DF8-48A2-9344-A94F9D2A684D}"/>
                </a:ext>
              </a:extLst>
            </p:cNvPr>
            <p:cNvSpPr>
              <a:spLocks noChangeShapeType="1"/>
            </p:cNvSpPr>
            <p:nvPr userDrawn="1"/>
          </p:nvSpPr>
          <p:spPr bwMode="auto">
            <a:xfrm>
              <a:off x="5921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7" name="Line 74">
              <a:extLst>
                <a:ext uri="{FF2B5EF4-FFF2-40B4-BE49-F238E27FC236}">
                  <a16:creationId xmlns:a16="http://schemas.microsoft.com/office/drawing/2014/main" id="{4CAA7118-2F15-40FB-BB8F-1B3015E91916}"/>
                </a:ext>
              </a:extLst>
            </p:cNvPr>
            <p:cNvSpPr>
              <a:spLocks noChangeShapeType="1"/>
            </p:cNvSpPr>
            <p:nvPr userDrawn="1"/>
          </p:nvSpPr>
          <p:spPr bwMode="auto">
            <a:xfrm>
              <a:off x="6064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8" name="Line 75">
              <a:extLst>
                <a:ext uri="{FF2B5EF4-FFF2-40B4-BE49-F238E27FC236}">
                  <a16:creationId xmlns:a16="http://schemas.microsoft.com/office/drawing/2014/main" id="{3089F4BD-28DF-42EA-8AA5-24F8C5447DAD}"/>
                </a:ext>
              </a:extLst>
            </p:cNvPr>
            <p:cNvSpPr>
              <a:spLocks noChangeShapeType="1"/>
            </p:cNvSpPr>
            <p:nvPr userDrawn="1"/>
          </p:nvSpPr>
          <p:spPr bwMode="auto">
            <a:xfrm>
              <a:off x="6208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9" name="Line 76">
              <a:extLst>
                <a:ext uri="{FF2B5EF4-FFF2-40B4-BE49-F238E27FC236}">
                  <a16:creationId xmlns:a16="http://schemas.microsoft.com/office/drawing/2014/main" id="{6C9E9BE6-A0B1-4A25-BF97-9A19916F4245}"/>
                </a:ext>
              </a:extLst>
            </p:cNvPr>
            <p:cNvSpPr>
              <a:spLocks noChangeShapeType="1"/>
            </p:cNvSpPr>
            <p:nvPr userDrawn="1"/>
          </p:nvSpPr>
          <p:spPr bwMode="auto">
            <a:xfrm>
              <a:off x="6353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0" name="Line 77">
              <a:extLst>
                <a:ext uri="{FF2B5EF4-FFF2-40B4-BE49-F238E27FC236}">
                  <a16:creationId xmlns:a16="http://schemas.microsoft.com/office/drawing/2014/main" id="{120331D6-4468-4E55-877F-9CE7A024160F}"/>
                </a:ext>
              </a:extLst>
            </p:cNvPr>
            <p:cNvSpPr>
              <a:spLocks noChangeShapeType="1"/>
            </p:cNvSpPr>
            <p:nvPr userDrawn="1"/>
          </p:nvSpPr>
          <p:spPr bwMode="auto">
            <a:xfrm>
              <a:off x="6497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1" name="Line 78">
              <a:extLst>
                <a:ext uri="{FF2B5EF4-FFF2-40B4-BE49-F238E27FC236}">
                  <a16:creationId xmlns:a16="http://schemas.microsoft.com/office/drawing/2014/main" id="{DEAE689D-A545-4780-BB1A-87741E6E8B03}"/>
                </a:ext>
              </a:extLst>
            </p:cNvPr>
            <p:cNvSpPr>
              <a:spLocks noChangeShapeType="1"/>
            </p:cNvSpPr>
            <p:nvPr userDrawn="1"/>
          </p:nvSpPr>
          <p:spPr bwMode="auto">
            <a:xfrm>
              <a:off x="6640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2" name="Line 79">
              <a:extLst>
                <a:ext uri="{FF2B5EF4-FFF2-40B4-BE49-F238E27FC236}">
                  <a16:creationId xmlns:a16="http://schemas.microsoft.com/office/drawing/2014/main" id="{BA26C8F6-9128-456F-88FF-D0E582DCB511}"/>
                </a:ext>
              </a:extLst>
            </p:cNvPr>
            <p:cNvSpPr>
              <a:spLocks noChangeShapeType="1"/>
            </p:cNvSpPr>
            <p:nvPr userDrawn="1"/>
          </p:nvSpPr>
          <p:spPr bwMode="auto">
            <a:xfrm>
              <a:off x="6784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3" name="Line 80">
              <a:extLst>
                <a:ext uri="{FF2B5EF4-FFF2-40B4-BE49-F238E27FC236}">
                  <a16:creationId xmlns:a16="http://schemas.microsoft.com/office/drawing/2014/main" id="{9ADBAC7F-382F-4539-B182-D9F376A762DA}"/>
                </a:ext>
              </a:extLst>
            </p:cNvPr>
            <p:cNvSpPr>
              <a:spLocks noChangeShapeType="1"/>
            </p:cNvSpPr>
            <p:nvPr userDrawn="1"/>
          </p:nvSpPr>
          <p:spPr bwMode="auto">
            <a:xfrm>
              <a:off x="6929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4" name="Line 81">
              <a:extLst>
                <a:ext uri="{FF2B5EF4-FFF2-40B4-BE49-F238E27FC236}">
                  <a16:creationId xmlns:a16="http://schemas.microsoft.com/office/drawing/2014/main" id="{F74CF1E0-42B4-49F3-A040-881B61957DBE}"/>
                </a:ext>
              </a:extLst>
            </p:cNvPr>
            <p:cNvSpPr>
              <a:spLocks noChangeShapeType="1"/>
            </p:cNvSpPr>
            <p:nvPr userDrawn="1"/>
          </p:nvSpPr>
          <p:spPr bwMode="auto">
            <a:xfrm>
              <a:off x="7073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5" name="Line 82">
              <a:extLst>
                <a:ext uri="{FF2B5EF4-FFF2-40B4-BE49-F238E27FC236}">
                  <a16:creationId xmlns:a16="http://schemas.microsoft.com/office/drawing/2014/main" id="{F92CF38E-E014-40A7-BA32-ADD8A8DDC366}"/>
                </a:ext>
              </a:extLst>
            </p:cNvPr>
            <p:cNvSpPr>
              <a:spLocks noChangeShapeType="1"/>
            </p:cNvSpPr>
            <p:nvPr userDrawn="1"/>
          </p:nvSpPr>
          <p:spPr bwMode="auto">
            <a:xfrm>
              <a:off x="7216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6" name="Line 83">
              <a:extLst>
                <a:ext uri="{FF2B5EF4-FFF2-40B4-BE49-F238E27FC236}">
                  <a16:creationId xmlns:a16="http://schemas.microsoft.com/office/drawing/2014/main" id="{C0F97338-72E4-4CA8-B0EC-CCB79146B2B3}"/>
                </a:ext>
              </a:extLst>
            </p:cNvPr>
            <p:cNvSpPr>
              <a:spLocks noChangeShapeType="1"/>
            </p:cNvSpPr>
            <p:nvPr userDrawn="1"/>
          </p:nvSpPr>
          <p:spPr bwMode="auto">
            <a:xfrm>
              <a:off x="7361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7" name="Line 84">
              <a:extLst>
                <a:ext uri="{FF2B5EF4-FFF2-40B4-BE49-F238E27FC236}">
                  <a16:creationId xmlns:a16="http://schemas.microsoft.com/office/drawing/2014/main" id="{72EA7E3A-A860-4BBA-B95A-5BA0143FCD2E}"/>
                </a:ext>
              </a:extLst>
            </p:cNvPr>
            <p:cNvSpPr>
              <a:spLocks noChangeShapeType="1"/>
            </p:cNvSpPr>
            <p:nvPr userDrawn="1"/>
          </p:nvSpPr>
          <p:spPr bwMode="auto">
            <a:xfrm>
              <a:off x="75057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8" name="Line 85">
              <a:extLst>
                <a:ext uri="{FF2B5EF4-FFF2-40B4-BE49-F238E27FC236}">
                  <a16:creationId xmlns:a16="http://schemas.microsoft.com/office/drawing/2014/main" id="{2B3B6E98-97A9-44D8-8171-F9663AF9990C}"/>
                </a:ext>
              </a:extLst>
            </p:cNvPr>
            <p:cNvSpPr>
              <a:spLocks noChangeShapeType="1"/>
            </p:cNvSpPr>
            <p:nvPr userDrawn="1"/>
          </p:nvSpPr>
          <p:spPr bwMode="auto">
            <a:xfrm>
              <a:off x="7648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9" name="Line 86">
              <a:extLst>
                <a:ext uri="{FF2B5EF4-FFF2-40B4-BE49-F238E27FC236}">
                  <a16:creationId xmlns:a16="http://schemas.microsoft.com/office/drawing/2014/main" id="{EE687D04-A2F1-4AE4-AF02-FFF7AB4B5855}"/>
                </a:ext>
              </a:extLst>
            </p:cNvPr>
            <p:cNvSpPr>
              <a:spLocks noChangeShapeType="1"/>
            </p:cNvSpPr>
            <p:nvPr userDrawn="1"/>
          </p:nvSpPr>
          <p:spPr bwMode="auto">
            <a:xfrm>
              <a:off x="7793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0" name="Line 87">
              <a:extLst>
                <a:ext uri="{FF2B5EF4-FFF2-40B4-BE49-F238E27FC236}">
                  <a16:creationId xmlns:a16="http://schemas.microsoft.com/office/drawing/2014/main" id="{4F4989A1-2481-47F4-A745-A291F8584F4A}"/>
                </a:ext>
              </a:extLst>
            </p:cNvPr>
            <p:cNvSpPr>
              <a:spLocks noChangeShapeType="1"/>
            </p:cNvSpPr>
            <p:nvPr userDrawn="1"/>
          </p:nvSpPr>
          <p:spPr bwMode="auto">
            <a:xfrm>
              <a:off x="79375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1" name="Line 88">
              <a:extLst>
                <a:ext uri="{FF2B5EF4-FFF2-40B4-BE49-F238E27FC236}">
                  <a16:creationId xmlns:a16="http://schemas.microsoft.com/office/drawing/2014/main" id="{7BD7EFF4-15CB-4DE7-A05C-233334F91C84}"/>
                </a:ext>
              </a:extLst>
            </p:cNvPr>
            <p:cNvSpPr>
              <a:spLocks noChangeShapeType="1"/>
            </p:cNvSpPr>
            <p:nvPr userDrawn="1"/>
          </p:nvSpPr>
          <p:spPr bwMode="auto">
            <a:xfrm>
              <a:off x="80819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2" name="Line 89">
              <a:extLst>
                <a:ext uri="{FF2B5EF4-FFF2-40B4-BE49-F238E27FC236}">
                  <a16:creationId xmlns:a16="http://schemas.microsoft.com/office/drawing/2014/main" id="{DD356E9D-87FC-44E6-8808-42927D21306A}"/>
                </a:ext>
              </a:extLst>
            </p:cNvPr>
            <p:cNvSpPr>
              <a:spLocks noChangeShapeType="1"/>
            </p:cNvSpPr>
            <p:nvPr userDrawn="1"/>
          </p:nvSpPr>
          <p:spPr bwMode="auto">
            <a:xfrm>
              <a:off x="8224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3" name="Line 90">
              <a:extLst>
                <a:ext uri="{FF2B5EF4-FFF2-40B4-BE49-F238E27FC236}">
                  <a16:creationId xmlns:a16="http://schemas.microsoft.com/office/drawing/2014/main" id="{63D2EE87-F461-4CDA-96EB-DD071B8A909C}"/>
                </a:ext>
              </a:extLst>
            </p:cNvPr>
            <p:cNvSpPr>
              <a:spLocks noChangeShapeType="1"/>
            </p:cNvSpPr>
            <p:nvPr userDrawn="1"/>
          </p:nvSpPr>
          <p:spPr bwMode="auto">
            <a:xfrm>
              <a:off x="8369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4" name="Line 91">
              <a:extLst>
                <a:ext uri="{FF2B5EF4-FFF2-40B4-BE49-F238E27FC236}">
                  <a16:creationId xmlns:a16="http://schemas.microsoft.com/office/drawing/2014/main" id="{C0B801D1-07AA-4950-BE03-47950B176699}"/>
                </a:ext>
              </a:extLst>
            </p:cNvPr>
            <p:cNvSpPr>
              <a:spLocks noChangeShapeType="1"/>
            </p:cNvSpPr>
            <p:nvPr userDrawn="1"/>
          </p:nvSpPr>
          <p:spPr bwMode="auto">
            <a:xfrm>
              <a:off x="85137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5" name="Line 92">
              <a:extLst>
                <a:ext uri="{FF2B5EF4-FFF2-40B4-BE49-F238E27FC236}">
                  <a16:creationId xmlns:a16="http://schemas.microsoft.com/office/drawing/2014/main" id="{7D2F46D5-683A-4FDE-B60C-D507A26FDFF9}"/>
                </a:ext>
              </a:extLst>
            </p:cNvPr>
            <p:cNvSpPr>
              <a:spLocks noChangeShapeType="1"/>
            </p:cNvSpPr>
            <p:nvPr userDrawn="1"/>
          </p:nvSpPr>
          <p:spPr bwMode="auto">
            <a:xfrm>
              <a:off x="8656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6" name="Line 93">
              <a:extLst>
                <a:ext uri="{FF2B5EF4-FFF2-40B4-BE49-F238E27FC236}">
                  <a16:creationId xmlns:a16="http://schemas.microsoft.com/office/drawing/2014/main" id="{3D9ED844-E83D-485A-80E2-3C204A748551}"/>
                </a:ext>
              </a:extLst>
            </p:cNvPr>
            <p:cNvSpPr>
              <a:spLocks noChangeShapeType="1"/>
            </p:cNvSpPr>
            <p:nvPr userDrawn="1"/>
          </p:nvSpPr>
          <p:spPr bwMode="auto">
            <a:xfrm>
              <a:off x="8801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7" name="Line 94">
              <a:extLst>
                <a:ext uri="{FF2B5EF4-FFF2-40B4-BE49-F238E27FC236}">
                  <a16:creationId xmlns:a16="http://schemas.microsoft.com/office/drawing/2014/main" id="{C5B0820D-7E29-4A19-8B74-C0C2F85C7AAA}"/>
                </a:ext>
              </a:extLst>
            </p:cNvPr>
            <p:cNvSpPr>
              <a:spLocks noChangeShapeType="1"/>
            </p:cNvSpPr>
            <p:nvPr userDrawn="1"/>
          </p:nvSpPr>
          <p:spPr bwMode="auto">
            <a:xfrm>
              <a:off x="8945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8" name="Line 95">
              <a:extLst>
                <a:ext uri="{FF2B5EF4-FFF2-40B4-BE49-F238E27FC236}">
                  <a16:creationId xmlns:a16="http://schemas.microsoft.com/office/drawing/2014/main" id="{D073B4B5-8B15-42BA-BF41-4CD3493D4F05}"/>
                </a:ext>
              </a:extLst>
            </p:cNvPr>
            <p:cNvSpPr>
              <a:spLocks noChangeShapeType="1"/>
            </p:cNvSpPr>
            <p:nvPr userDrawn="1"/>
          </p:nvSpPr>
          <p:spPr bwMode="auto">
            <a:xfrm>
              <a:off x="90900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9" name="Line 96">
              <a:extLst>
                <a:ext uri="{FF2B5EF4-FFF2-40B4-BE49-F238E27FC236}">
                  <a16:creationId xmlns:a16="http://schemas.microsoft.com/office/drawing/2014/main" id="{FB793A48-A1A3-4A4A-AF19-B3952853C555}"/>
                </a:ext>
              </a:extLst>
            </p:cNvPr>
            <p:cNvSpPr>
              <a:spLocks noChangeShapeType="1"/>
            </p:cNvSpPr>
            <p:nvPr userDrawn="1"/>
          </p:nvSpPr>
          <p:spPr bwMode="auto">
            <a:xfrm>
              <a:off x="9232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0" name="Line 97">
              <a:extLst>
                <a:ext uri="{FF2B5EF4-FFF2-40B4-BE49-F238E27FC236}">
                  <a16:creationId xmlns:a16="http://schemas.microsoft.com/office/drawing/2014/main" id="{B54C232B-D6E9-45C2-B74F-C039BCCBB515}"/>
                </a:ext>
              </a:extLst>
            </p:cNvPr>
            <p:cNvSpPr>
              <a:spLocks noChangeShapeType="1"/>
            </p:cNvSpPr>
            <p:nvPr userDrawn="1"/>
          </p:nvSpPr>
          <p:spPr bwMode="auto">
            <a:xfrm>
              <a:off x="9377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1" name="Line 98">
              <a:extLst>
                <a:ext uri="{FF2B5EF4-FFF2-40B4-BE49-F238E27FC236}">
                  <a16:creationId xmlns:a16="http://schemas.microsoft.com/office/drawing/2014/main" id="{02F1D6E3-A727-485C-97A7-0A4D07646D2B}"/>
                </a:ext>
              </a:extLst>
            </p:cNvPr>
            <p:cNvSpPr>
              <a:spLocks noChangeShapeType="1"/>
            </p:cNvSpPr>
            <p:nvPr userDrawn="1"/>
          </p:nvSpPr>
          <p:spPr bwMode="auto">
            <a:xfrm>
              <a:off x="95218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2" name="Line 99">
              <a:extLst>
                <a:ext uri="{FF2B5EF4-FFF2-40B4-BE49-F238E27FC236}">
                  <a16:creationId xmlns:a16="http://schemas.microsoft.com/office/drawing/2014/main" id="{F4031A21-B710-4CFF-A4ED-DD1CFB0184AE}"/>
                </a:ext>
              </a:extLst>
            </p:cNvPr>
            <p:cNvSpPr>
              <a:spLocks noChangeShapeType="1"/>
            </p:cNvSpPr>
            <p:nvPr userDrawn="1"/>
          </p:nvSpPr>
          <p:spPr bwMode="auto">
            <a:xfrm>
              <a:off x="10255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3" name="Line 100">
              <a:extLst>
                <a:ext uri="{FF2B5EF4-FFF2-40B4-BE49-F238E27FC236}">
                  <a16:creationId xmlns:a16="http://schemas.microsoft.com/office/drawing/2014/main" id="{EC31537F-428D-43A3-B154-40778561BFB2}"/>
                </a:ext>
              </a:extLst>
            </p:cNvPr>
            <p:cNvSpPr>
              <a:spLocks noChangeShapeType="1"/>
            </p:cNvSpPr>
            <p:nvPr userDrawn="1"/>
          </p:nvSpPr>
          <p:spPr bwMode="auto">
            <a:xfrm>
              <a:off x="96662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 name="Line 103">
              <a:extLst>
                <a:ext uri="{FF2B5EF4-FFF2-40B4-BE49-F238E27FC236}">
                  <a16:creationId xmlns:a16="http://schemas.microsoft.com/office/drawing/2014/main" id="{03AF1922-8C19-4C2B-A75C-FBDF041215C5}"/>
                </a:ext>
              </a:extLst>
            </p:cNvPr>
            <p:cNvSpPr>
              <a:spLocks noChangeShapeType="1"/>
            </p:cNvSpPr>
            <p:nvPr userDrawn="1"/>
          </p:nvSpPr>
          <p:spPr bwMode="auto">
            <a:xfrm>
              <a:off x="5346700" y="1260198"/>
              <a:ext cx="0" cy="5472113"/>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grpSp>
          <p:nvGrpSpPr>
            <p:cNvPr id="124" name="グループ化 123">
              <a:extLst>
                <a:ext uri="{FF2B5EF4-FFF2-40B4-BE49-F238E27FC236}">
                  <a16:creationId xmlns:a16="http://schemas.microsoft.com/office/drawing/2014/main" id="{28A0D355-673B-42E3-894A-87D4E45617C3}"/>
                </a:ext>
              </a:extLst>
            </p:cNvPr>
            <p:cNvGrpSpPr/>
            <p:nvPr userDrawn="1"/>
          </p:nvGrpSpPr>
          <p:grpSpPr>
            <a:xfrm>
              <a:off x="593906" y="1404661"/>
              <a:ext cx="9504000" cy="5472112"/>
              <a:chOff x="881062" y="1385888"/>
              <a:chExt cx="8929688" cy="5472112"/>
            </a:xfrm>
          </p:grpSpPr>
          <p:sp>
            <p:nvSpPr>
              <p:cNvPr id="74" name="Line 4">
                <a:extLst>
                  <a:ext uri="{FF2B5EF4-FFF2-40B4-BE49-F238E27FC236}">
                    <a16:creationId xmlns:a16="http://schemas.microsoft.com/office/drawing/2014/main" id="{ED3E67C9-27BC-4272-B00C-CA29AD6FEF9E}"/>
                  </a:ext>
                </a:extLst>
              </p:cNvPr>
              <p:cNvSpPr>
                <a:spLocks noChangeShapeType="1"/>
              </p:cNvSpPr>
              <p:nvPr userDrawn="1"/>
            </p:nvSpPr>
            <p:spPr bwMode="auto">
              <a:xfrm>
                <a:off x="881062" y="65706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5" name="Line 5">
                <a:extLst>
                  <a:ext uri="{FF2B5EF4-FFF2-40B4-BE49-F238E27FC236}">
                    <a16:creationId xmlns:a16="http://schemas.microsoft.com/office/drawing/2014/main" id="{6745349F-81B3-4223-A6AE-EFB20C4D4610}"/>
                  </a:ext>
                </a:extLst>
              </p:cNvPr>
              <p:cNvSpPr>
                <a:spLocks noChangeShapeType="1"/>
              </p:cNvSpPr>
              <p:nvPr userDrawn="1"/>
            </p:nvSpPr>
            <p:spPr bwMode="auto">
              <a:xfrm>
                <a:off x="881062" y="64262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6" name="Line 6">
                <a:extLst>
                  <a:ext uri="{FF2B5EF4-FFF2-40B4-BE49-F238E27FC236}">
                    <a16:creationId xmlns:a16="http://schemas.microsoft.com/office/drawing/2014/main" id="{01A4BD4C-0996-4DFE-87FD-2E6A3228566A}"/>
                  </a:ext>
                </a:extLst>
              </p:cNvPr>
              <p:cNvSpPr>
                <a:spLocks noChangeShapeType="1"/>
              </p:cNvSpPr>
              <p:nvPr userDrawn="1"/>
            </p:nvSpPr>
            <p:spPr bwMode="auto">
              <a:xfrm>
                <a:off x="881062" y="62817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7" name="Line 7">
                <a:extLst>
                  <a:ext uri="{FF2B5EF4-FFF2-40B4-BE49-F238E27FC236}">
                    <a16:creationId xmlns:a16="http://schemas.microsoft.com/office/drawing/2014/main" id="{17D6288E-5768-48AA-A479-590937F03C82}"/>
                  </a:ext>
                </a:extLst>
              </p:cNvPr>
              <p:cNvSpPr>
                <a:spLocks noChangeShapeType="1"/>
              </p:cNvSpPr>
              <p:nvPr userDrawn="1"/>
            </p:nvSpPr>
            <p:spPr bwMode="auto">
              <a:xfrm>
                <a:off x="881062" y="61372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8" name="Line 8">
                <a:extLst>
                  <a:ext uri="{FF2B5EF4-FFF2-40B4-BE49-F238E27FC236}">
                    <a16:creationId xmlns:a16="http://schemas.microsoft.com/office/drawing/2014/main" id="{970293D2-7B56-4A6B-8017-88B47F507A02}"/>
                  </a:ext>
                </a:extLst>
              </p:cNvPr>
              <p:cNvSpPr>
                <a:spLocks noChangeShapeType="1"/>
              </p:cNvSpPr>
              <p:nvPr userDrawn="1"/>
            </p:nvSpPr>
            <p:spPr bwMode="auto">
              <a:xfrm>
                <a:off x="881062" y="59944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9" name="Line 9">
                <a:extLst>
                  <a:ext uri="{FF2B5EF4-FFF2-40B4-BE49-F238E27FC236}">
                    <a16:creationId xmlns:a16="http://schemas.microsoft.com/office/drawing/2014/main" id="{3AA1EA8A-C1C1-4493-8473-EE34B6B9FB11}"/>
                  </a:ext>
                </a:extLst>
              </p:cNvPr>
              <p:cNvSpPr>
                <a:spLocks noChangeShapeType="1"/>
              </p:cNvSpPr>
              <p:nvPr userDrawn="1"/>
            </p:nvSpPr>
            <p:spPr bwMode="auto">
              <a:xfrm>
                <a:off x="881062" y="58499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0" name="Line 10">
                <a:extLst>
                  <a:ext uri="{FF2B5EF4-FFF2-40B4-BE49-F238E27FC236}">
                    <a16:creationId xmlns:a16="http://schemas.microsoft.com/office/drawing/2014/main" id="{AB0502EE-3088-4764-B89F-089E0AB0935C}"/>
                  </a:ext>
                </a:extLst>
              </p:cNvPr>
              <p:cNvSpPr>
                <a:spLocks noChangeShapeType="1"/>
              </p:cNvSpPr>
              <p:nvPr userDrawn="1"/>
            </p:nvSpPr>
            <p:spPr bwMode="auto">
              <a:xfrm>
                <a:off x="881062" y="57054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1" name="Line 11">
                <a:extLst>
                  <a:ext uri="{FF2B5EF4-FFF2-40B4-BE49-F238E27FC236}">
                    <a16:creationId xmlns:a16="http://schemas.microsoft.com/office/drawing/2014/main" id="{DB75B4C0-2A98-4F8F-8FE3-AE72A07BA0CF}"/>
                  </a:ext>
                </a:extLst>
              </p:cNvPr>
              <p:cNvSpPr>
                <a:spLocks noChangeShapeType="1"/>
              </p:cNvSpPr>
              <p:nvPr userDrawn="1"/>
            </p:nvSpPr>
            <p:spPr bwMode="auto">
              <a:xfrm>
                <a:off x="881062" y="55626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2" name="Line 12">
                <a:extLst>
                  <a:ext uri="{FF2B5EF4-FFF2-40B4-BE49-F238E27FC236}">
                    <a16:creationId xmlns:a16="http://schemas.microsoft.com/office/drawing/2014/main" id="{FD0BDE55-1681-4ADE-833B-2DDACA57573B}"/>
                  </a:ext>
                </a:extLst>
              </p:cNvPr>
              <p:cNvSpPr>
                <a:spLocks noChangeShapeType="1"/>
              </p:cNvSpPr>
              <p:nvPr userDrawn="1"/>
            </p:nvSpPr>
            <p:spPr bwMode="auto">
              <a:xfrm>
                <a:off x="881062" y="54181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3" name="Line 13">
                <a:extLst>
                  <a:ext uri="{FF2B5EF4-FFF2-40B4-BE49-F238E27FC236}">
                    <a16:creationId xmlns:a16="http://schemas.microsoft.com/office/drawing/2014/main" id="{CBDC9C49-34BE-4869-91C9-710B3DC780C5}"/>
                  </a:ext>
                </a:extLst>
              </p:cNvPr>
              <p:cNvSpPr>
                <a:spLocks noChangeShapeType="1"/>
              </p:cNvSpPr>
              <p:nvPr userDrawn="1"/>
            </p:nvSpPr>
            <p:spPr bwMode="auto">
              <a:xfrm>
                <a:off x="881062" y="52736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4" name="Line 14">
                <a:extLst>
                  <a:ext uri="{FF2B5EF4-FFF2-40B4-BE49-F238E27FC236}">
                    <a16:creationId xmlns:a16="http://schemas.microsoft.com/office/drawing/2014/main" id="{E13EA2CB-3144-4836-AE76-8DE8E10DF27C}"/>
                  </a:ext>
                </a:extLst>
              </p:cNvPr>
              <p:cNvSpPr>
                <a:spLocks noChangeShapeType="1"/>
              </p:cNvSpPr>
              <p:nvPr userDrawn="1"/>
            </p:nvSpPr>
            <p:spPr bwMode="auto">
              <a:xfrm>
                <a:off x="881062" y="5129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5" name="Line 15">
                <a:extLst>
                  <a:ext uri="{FF2B5EF4-FFF2-40B4-BE49-F238E27FC236}">
                    <a16:creationId xmlns:a16="http://schemas.microsoft.com/office/drawing/2014/main" id="{1194D918-3269-4A4B-9FAA-443F31789117}"/>
                  </a:ext>
                </a:extLst>
              </p:cNvPr>
              <p:cNvSpPr>
                <a:spLocks noChangeShapeType="1"/>
              </p:cNvSpPr>
              <p:nvPr userDrawn="1"/>
            </p:nvSpPr>
            <p:spPr bwMode="auto">
              <a:xfrm>
                <a:off x="881062" y="49863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6" name="Line 16">
                <a:extLst>
                  <a:ext uri="{FF2B5EF4-FFF2-40B4-BE49-F238E27FC236}">
                    <a16:creationId xmlns:a16="http://schemas.microsoft.com/office/drawing/2014/main" id="{E38AEF2F-D3A2-47E3-AC05-ADF42C95E8ED}"/>
                  </a:ext>
                </a:extLst>
              </p:cNvPr>
              <p:cNvSpPr>
                <a:spLocks noChangeShapeType="1"/>
              </p:cNvSpPr>
              <p:nvPr userDrawn="1"/>
            </p:nvSpPr>
            <p:spPr bwMode="auto">
              <a:xfrm>
                <a:off x="881062" y="48418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7" name="Line 17">
                <a:extLst>
                  <a:ext uri="{FF2B5EF4-FFF2-40B4-BE49-F238E27FC236}">
                    <a16:creationId xmlns:a16="http://schemas.microsoft.com/office/drawing/2014/main" id="{FC0F6E07-A752-469E-9B82-6C57FA3BB4C4}"/>
                  </a:ext>
                </a:extLst>
              </p:cNvPr>
              <p:cNvSpPr>
                <a:spLocks noChangeShapeType="1"/>
              </p:cNvSpPr>
              <p:nvPr userDrawn="1"/>
            </p:nvSpPr>
            <p:spPr bwMode="auto">
              <a:xfrm>
                <a:off x="881062" y="46974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8" name="Line 18">
                <a:extLst>
                  <a:ext uri="{FF2B5EF4-FFF2-40B4-BE49-F238E27FC236}">
                    <a16:creationId xmlns:a16="http://schemas.microsoft.com/office/drawing/2014/main" id="{4E757295-36F2-4E7C-B511-0F1135BF25E4}"/>
                  </a:ext>
                </a:extLst>
              </p:cNvPr>
              <p:cNvSpPr>
                <a:spLocks noChangeShapeType="1"/>
              </p:cNvSpPr>
              <p:nvPr userDrawn="1"/>
            </p:nvSpPr>
            <p:spPr bwMode="auto">
              <a:xfrm>
                <a:off x="881062" y="4552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9" name="Line 19">
                <a:extLst>
                  <a:ext uri="{FF2B5EF4-FFF2-40B4-BE49-F238E27FC236}">
                    <a16:creationId xmlns:a16="http://schemas.microsoft.com/office/drawing/2014/main" id="{577EC59E-4974-411E-AC78-5BFB5159494D}"/>
                  </a:ext>
                </a:extLst>
              </p:cNvPr>
              <p:cNvSpPr>
                <a:spLocks noChangeShapeType="1"/>
              </p:cNvSpPr>
              <p:nvPr userDrawn="1"/>
            </p:nvSpPr>
            <p:spPr bwMode="auto">
              <a:xfrm>
                <a:off x="881062" y="44100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0" name="Line 20">
                <a:extLst>
                  <a:ext uri="{FF2B5EF4-FFF2-40B4-BE49-F238E27FC236}">
                    <a16:creationId xmlns:a16="http://schemas.microsoft.com/office/drawing/2014/main" id="{1C440A29-704B-44A2-BA4B-77428C02D119}"/>
                  </a:ext>
                </a:extLst>
              </p:cNvPr>
              <p:cNvSpPr>
                <a:spLocks noChangeShapeType="1"/>
              </p:cNvSpPr>
              <p:nvPr userDrawn="1"/>
            </p:nvSpPr>
            <p:spPr bwMode="auto">
              <a:xfrm>
                <a:off x="881062" y="42656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1" name="Line 21">
                <a:extLst>
                  <a:ext uri="{FF2B5EF4-FFF2-40B4-BE49-F238E27FC236}">
                    <a16:creationId xmlns:a16="http://schemas.microsoft.com/office/drawing/2014/main" id="{7EA55C92-4E41-45E9-8C22-06F6AAA6E1C5}"/>
                  </a:ext>
                </a:extLst>
              </p:cNvPr>
              <p:cNvSpPr>
                <a:spLocks noChangeShapeType="1"/>
              </p:cNvSpPr>
              <p:nvPr userDrawn="1"/>
            </p:nvSpPr>
            <p:spPr bwMode="auto">
              <a:xfrm>
                <a:off x="881062" y="41211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2" name="Line 22">
                <a:extLst>
                  <a:ext uri="{FF2B5EF4-FFF2-40B4-BE49-F238E27FC236}">
                    <a16:creationId xmlns:a16="http://schemas.microsoft.com/office/drawing/2014/main" id="{10CE2B4B-011D-407D-B6EF-4F10E4D44CE4}"/>
                  </a:ext>
                </a:extLst>
              </p:cNvPr>
              <p:cNvSpPr>
                <a:spLocks noChangeShapeType="1"/>
              </p:cNvSpPr>
              <p:nvPr userDrawn="1"/>
            </p:nvSpPr>
            <p:spPr bwMode="auto">
              <a:xfrm>
                <a:off x="881062" y="38338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3" name="Line 23">
                <a:extLst>
                  <a:ext uri="{FF2B5EF4-FFF2-40B4-BE49-F238E27FC236}">
                    <a16:creationId xmlns:a16="http://schemas.microsoft.com/office/drawing/2014/main" id="{2D303A5A-109A-40F8-8085-F9E7F8B197F6}"/>
                  </a:ext>
                </a:extLst>
              </p:cNvPr>
              <p:cNvSpPr>
                <a:spLocks noChangeShapeType="1"/>
              </p:cNvSpPr>
              <p:nvPr userDrawn="1"/>
            </p:nvSpPr>
            <p:spPr bwMode="auto">
              <a:xfrm>
                <a:off x="881062" y="36893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4" name="Line 24">
                <a:extLst>
                  <a:ext uri="{FF2B5EF4-FFF2-40B4-BE49-F238E27FC236}">
                    <a16:creationId xmlns:a16="http://schemas.microsoft.com/office/drawing/2014/main" id="{AD12492D-2AA5-4D37-B469-FA29361D27CB}"/>
                  </a:ext>
                </a:extLst>
              </p:cNvPr>
              <p:cNvSpPr>
                <a:spLocks noChangeShapeType="1"/>
              </p:cNvSpPr>
              <p:nvPr userDrawn="1"/>
            </p:nvSpPr>
            <p:spPr bwMode="auto">
              <a:xfrm>
                <a:off x="881062" y="3544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5" name="Line 25">
                <a:extLst>
                  <a:ext uri="{FF2B5EF4-FFF2-40B4-BE49-F238E27FC236}">
                    <a16:creationId xmlns:a16="http://schemas.microsoft.com/office/drawing/2014/main" id="{3971B98E-6F40-4037-AFA6-16DEFA2429D2}"/>
                  </a:ext>
                </a:extLst>
              </p:cNvPr>
              <p:cNvSpPr>
                <a:spLocks noChangeShapeType="1"/>
              </p:cNvSpPr>
              <p:nvPr userDrawn="1"/>
            </p:nvSpPr>
            <p:spPr bwMode="auto">
              <a:xfrm>
                <a:off x="881062" y="34020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6" name="Line 26">
                <a:extLst>
                  <a:ext uri="{FF2B5EF4-FFF2-40B4-BE49-F238E27FC236}">
                    <a16:creationId xmlns:a16="http://schemas.microsoft.com/office/drawing/2014/main" id="{AE88A0C9-DC85-4C58-8054-004B6B8CE40E}"/>
                  </a:ext>
                </a:extLst>
              </p:cNvPr>
              <p:cNvSpPr>
                <a:spLocks noChangeShapeType="1"/>
              </p:cNvSpPr>
              <p:nvPr userDrawn="1"/>
            </p:nvSpPr>
            <p:spPr bwMode="auto">
              <a:xfrm>
                <a:off x="881062" y="32575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7" name="Line 27">
                <a:extLst>
                  <a:ext uri="{FF2B5EF4-FFF2-40B4-BE49-F238E27FC236}">
                    <a16:creationId xmlns:a16="http://schemas.microsoft.com/office/drawing/2014/main" id="{8DE82CBA-2163-4F71-BFE8-D55BE1629F09}"/>
                  </a:ext>
                </a:extLst>
              </p:cNvPr>
              <p:cNvSpPr>
                <a:spLocks noChangeShapeType="1"/>
              </p:cNvSpPr>
              <p:nvPr userDrawn="1"/>
            </p:nvSpPr>
            <p:spPr bwMode="auto">
              <a:xfrm>
                <a:off x="881062" y="31130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8" name="Line 28">
                <a:extLst>
                  <a:ext uri="{FF2B5EF4-FFF2-40B4-BE49-F238E27FC236}">
                    <a16:creationId xmlns:a16="http://schemas.microsoft.com/office/drawing/2014/main" id="{170EA35E-51DF-4522-A33A-46A5EDD695D8}"/>
                  </a:ext>
                </a:extLst>
              </p:cNvPr>
              <p:cNvSpPr>
                <a:spLocks noChangeShapeType="1"/>
              </p:cNvSpPr>
              <p:nvPr userDrawn="1"/>
            </p:nvSpPr>
            <p:spPr bwMode="auto">
              <a:xfrm>
                <a:off x="881062" y="2970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9" name="Line 29">
                <a:extLst>
                  <a:ext uri="{FF2B5EF4-FFF2-40B4-BE49-F238E27FC236}">
                    <a16:creationId xmlns:a16="http://schemas.microsoft.com/office/drawing/2014/main" id="{29296C2C-3237-4D16-9C01-DFA70EA8EE05}"/>
                  </a:ext>
                </a:extLst>
              </p:cNvPr>
              <p:cNvSpPr>
                <a:spLocks noChangeShapeType="1"/>
              </p:cNvSpPr>
              <p:nvPr userDrawn="1"/>
            </p:nvSpPr>
            <p:spPr bwMode="auto">
              <a:xfrm>
                <a:off x="881062" y="28257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0" name="Line 30">
                <a:extLst>
                  <a:ext uri="{FF2B5EF4-FFF2-40B4-BE49-F238E27FC236}">
                    <a16:creationId xmlns:a16="http://schemas.microsoft.com/office/drawing/2014/main" id="{11F720EC-33BE-4B72-8D95-12DBFE9624E1}"/>
                  </a:ext>
                </a:extLst>
              </p:cNvPr>
              <p:cNvSpPr>
                <a:spLocks noChangeShapeType="1"/>
              </p:cNvSpPr>
              <p:nvPr userDrawn="1"/>
            </p:nvSpPr>
            <p:spPr bwMode="auto">
              <a:xfrm>
                <a:off x="881062" y="26812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1" name="Line 31">
                <a:extLst>
                  <a:ext uri="{FF2B5EF4-FFF2-40B4-BE49-F238E27FC236}">
                    <a16:creationId xmlns:a16="http://schemas.microsoft.com/office/drawing/2014/main" id="{29D0852D-C183-46B2-8E54-F25A1883942B}"/>
                  </a:ext>
                </a:extLst>
              </p:cNvPr>
              <p:cNvSpPr>
                <a:spLocks noChangeShapeType="1"/>
              </p:cNvSpPr>
              <p:nvPr userDrawn="1"/>
            </p:nvSpPr>
            <p:spPr bwMode="auto">
              <a:xfrm>
                <a:off x="881062" y="25368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2" name="Line 32">
                <a:extLst>
                  <a:ext uri="{FF2B5EF4-FFF2-40B4-BE49-F238E27FC236}">
                    <a16:creationId xmlns:a16="http://schemas.microsoft.com/office/drawing/2014/main" id="{C2272E7F-489E-4925-B790-23EB1E4D28A9}"/>
                  </a:ext>
                </a:extLst>
              </p:cNvPr>
              <p:cNvSpPr>
                <a:spLocks noChangeShapeType="1"/>
              </p:cNvSpPr>
              <p:nvPr userDrawn="1"/>
            </p:nvSpPr>
            <p:spPr bwMode="auto">
              <a:xfrm>
                <a:off x="881062" y="2393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3" name="Line 33">
                <a:extLst>
                  <a:ext uri="{FF2B5EF4-FFF2-40B4-BE49-F238E27FC236}">
                    <a16:creationId xmlns:a16="http://schemas.microsoft.com/office/drawing/2014/main" id="{BAC9BCB8-98B4-45A8-85C2-B54CACC12BB8}"/>
                  </a:ext>
                </a:extLst>
              </p:cNvPr>
              <p:cNvSpPr>
                <a:spLocks noChangeShapeType="1"/>
              </p:cNvSpPr>
              <p:nvPr userDrawn="1"/>
            </p:nvSpPr>
            <p:spPr bwMode="auto">
              <a:xfrm>
                <a:off x="881062" y="22494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4" name="Line 34">
                <a:extLst>
                  <a:ext uri="{FF2B5EF4-FFF2-40B4-BE49-F238E27FC236}">
                    <a16:creationId xmlns:a16="http://schemas.microsoft.com/office/drawing/2014/main" id="{E2F6F5E4-D1B4-4726-9A6E-131DE98F91D2}"/>
                  </a:ext>
                </a:extLst>
              </p:cNvPr>
              <p:cNvSpPr>
                <a:spLocks noChangeShapeType="1"/>
              </p:cNvSpPr>
              <p:nvPr userDrawn="1"/>
            </p:nvSpPr>
            <p:spPr bwMode="auto">
              <a:xfrm>
                <a:off x="881062" y="21050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5" name="Line 35">
                <a:extLst>
                  <a:ext uri="{FF2B5EF4-FFF2-40B4-BE49-F238E27FC236}">
                    <a16:creationId xmlns:a16="http://schemas.microsoft.com/office/drawing/2014/main" id="{225B55C8-426A-4F22-82B9-EAFB0F1FC277}"/>
                  </a:ext>
                </a:extLst>
              </p:cNvPr>
              <p:cNvSpPr>
                <a:spLocks noChangeShapeType="1"/>
              </p:cNvSpPr>
              <p:nvPr userDrawn="1"/>
            </p:nvSpPr>
            <p:spPr bwMode="auto">
              <a:xfrm>
                <a:off x="881062" y="19605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6" name="Line 36">
                <a:extLst>
                  <a:ext uri="{FF2B5EF4-FFF2-40B4-BE49-F238E27FC236}">
                    <a16:creationId xmlns:a16="http://schemas.microsoft.com/office/drawing/2014/main" id="{6672C5D8-CEE1-4BB4-8393-0A109D728CE1}"/>
                  </a:ext>
                </a:extLst>
              </p:cNvPr>
              <p:cNvSpPr>
                <a:spLocks noChangeShapeType="1"/>
              </p:cNvSpPr>
              <p:nvPr userDrawn="1"/>
            </p:nvSpPr>
            <p:spPr bwMode="auto">
              <a:xfrm>
                <a:off x="881062" y="18176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7" name="Line 37">
                <a:extLst>
                  <a:ext uri="{FF2B5EF4-FFF2-40B4-BE49-F238E27FC236}">
                    <a16:creationId xmlns:a16="http://schemas.microsoft.com/office/drawing/2014/main" id="{BE2BB503-7643-46A6-B898-80793E19C9AA}"/>
                  </a:ext>
                </a:extLst>
              </p:cNvPr>
              <p:cNvSpPr>
                <a:spLocks noChangeShapeType="1"/>
              </p:cNvSpPr>
              <p:nvPr userDrawn="1"/>
            </p:nvSpPr>
            <p:spPr bwMode="auto">
              <a:xfrm>
                <a:off x="881062" y="16732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8" name="Line 38">
                <a:extLst>
                  <a:ext uri="{FF2B5EF4-FFF2-40B4-BE49-F238E27FC236}">
                    <a16:creationId xmlns:a16="http://schemas.microsoft.com/office/drawing/2014/main" id="{120079D5-6DC1-414D-8C06-85ED429B0B06}"/>
                  </a:ext>
                </a:extLst>
              </p:cNvPr>
              <p:cNvSpPr>
                <a:spLocks noChangeShapeType="1"/>
              </p:cNvSpPr>
              <p:nvPr userDrawn="1"/>
            </p:nvSpPr>
            <p:spPr bwMode="auto">
              <a:xfrm>
                <a:off x="881062" y="15287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9" name="Line 39">
                <a:extLst>
                  <a:ext uri="{FF2B5EF4-FFF2-40B4-BE49-F238E27FC236}">
                    <a16:creationId xmlns:a16="http://schemas.microsoft.com/office/drawing/2014/main" id="{7B2ECEF7-0CF9-4C5D-A3E9-55A137860632}"/>
                  </a:ext>
                </a:extLst>
              </p:cNvPr>
              <p:cNvSpPr>
                <a:spLocks noChangeShapeType="1"/>
              </p:cNvSpPr>
              <p:nvPr userDrawn="1"/>
            </p:nvSpPr>
            <p:spPr bwMode="auto">
              <a:xfrm>
                <a:off x="881062" y="1385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 name="Line 102">
                <a:extLst>
                  <a:ext uri="{FF2B5EF4-FFF2-40B4-BE49-F238E27FC236}">
                    <a16:creationId xmlns:a16="http://schemas.microsoft.com/office/drawing/2014/main" id="{1D7A3248-BBD6-40A0-BA60-BC571CDD9017}"/>
                  </a:ext>
                </a:extLst>
              </p:cNvPr>
              <p:cNvSpPr>
                <a:spLocks noChangeShapeType="1"/>
              </p:cNvSpPr>
              <p:nvPr userDrawn="1"/>
            </p:nvSpPr>
            <p:spPr bwMode="auto">
              <a:xfrm>
                <a:off x="881062" y="39782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grpSp>
            <p:nvGrpSpPr>
              <p:cNvPr id="118" name="グループ化 117">
                <a:extLst>
                  <a:ext uri="{FF2B5EF4-FFF2-40B4-BE49-F238E27FC236}">
                    <a16:creationId xmlns:a16="http://schemas.microsoft.com/office/drawing/2014/main" id="{C4A8529E-22CD-49AD-904C-239C120B185F}"/>
                  </a:ext>
                </a:extLst>
              </p:cNvPr>
              <p:cNvGrpSpPr/>
              <p:nvPr userDrawn="1"/>
            </p:nvGrpSpPr>
            <p:grpSpPr>
              <a:xfrm>
                <a:off x="881062" y="6714000"/>
                <a:ext cx="8929688" cy="144000"/>
                <a:chOff x="881062" y="6858000"/>
                <a:chExt cx="8929688" cy="144000"/>
              </a:xfrm>
            </p:grpSpPr>
            <p:sp>
              <p:nvSpPr>
                <p:cNvPr id="116" name="Line 4">
                  <a:extLst>
                    <a:ext uri="{FF2B5EF4-FFF2-40B4-BE49-F238E27FC236}">
                      <a16:creationId xmlns:a16="http://schemas.microsoft.com/office/drawing/2014/main" id="{402903CB-B507-4066-9134-C1D5CFC21091}"/>
                    </a:ext>
                  </a:extLst>
                </p:cNvPr>
                <p:cNvSpPr>
                  <a:spLocks noChangeShapeType="1"/>
                </p:cNvSpPr>
                <p:nvPr userDrawn="1"/>
              </p:nvSpPr>
              <p:spPr bwMode="auto">
                <a:xfrm>
                  <a:off x="881062" y="6858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7" name="Line 4">
                  <a:extLst>
                    <a:ext uri="{FF2B5EF4-FFF2-40B4-BE49-F238E27FC236}">
                      <a16:creationId xmlns:a16="http://schemas.microsoft.com/office/drawing/2014/main" id="{1D7F0395-EBA2-44A0-824B-34FA283DDE7B}"/>
                    </a:ext>
                  </a:extLst>
                </p:cNvPr>
                <p:cNvSpPr>
                  <a:spLocks noChangeShapeType="1"/>
                </p:cNvSpPr>
                <p:nvPr userDrawn="1"/>
              </p:nvSpPr>
              <p:spPr bwMode="auto">
                <a:xfrm>
                  <a:off x="881062" y="7002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grpSp>
        </p:grpSp>
        <p:sp>
          <p:nvSpPr>
            <p:cNvPr id="119" name="Line 99">
              <a:extLst>
                <a:ext uri="{FF2B5EF4-FFF2-40B4-BE49-F238E27FC236}">
                  <a16:creationId xmlns:a16="http://schemas.microsoft.com/office/drawing/2014/main" id="{9E65657D-4235-4748-9913-7F7175549388}"/>
                </a:ext>
              </a:extLst>
            </p:cNvPr>
            <p:cNvSpPr>
              <a:spLocks noChangeShapeType="1"/>
            </p:cNvSpPr>
            <p:nvPr userDrawn="1"/>
          </p:nvSpPr>
          <p:spPr bwMode="auto">
            <a:xfrm>
              <a:off x="882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1" name="Line 99">
              <a:extLst>
                <a:ext uri="{FF2B5EF4-FFF2-40B4-BE49-F238E27FC236}">
                  <a16:creationId xmlns:a16="http://schemas.microsoft.com/office/drawing/2014/main" id="{A500CD90-3538-4FD9-9507-8C799046E7FE}"/>
                </a:ext>
              </a:extLst>
            </p:cNvPr>
            <p:cNvSpPr>
              <a:spLocks noChangeShapeType="1"/>
            </p:cNvSpPr>
            <p:nvPr userDrawn="1"/>
          </p:nvSpPr>
          <p:spPr bwMode="auto">
            <a:xfrm>
              <a:off x="738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2" name="Line 100">
              <a:extLst>
                <a:ext uri="{FF2B5EF4-FFF2-40B4-BE49-F238E27FC236}">
                  <a16:creationId xmlns:a16="http://schemas.microsoft.com/office/drawing/2014/main" id="{E89541B3-962E-45B5-A122-E883EBD2F347}"/>
                </a:ext>
              </a:extLst>
            </p:cNvPr>
            <p:cNvSpPr>
              <a:spLocks noChangeShapeType="1"/>
            </p:cNvSpPr>
            <p:nvPr userDrawn="1"/>
          </p:nvSpPr>
          <p:spPr bwMode="auto">
            <a:xfrm>
              <a:off x="981040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3" name="Line 100">
              <a:extLst>
                <a:ext uri="{FF2B5EF4-FFF2-40B4-BE49-F238E27FC236}">
                  <a16:creationId xmlns:a16="http://schemas.microsoft.com/office/drawing/2014/main" id="{426A0577-3288-42D6-A84C-BAF37D0E19E0}"/>
                </a:ext>
              </a:extLst>
            </p:cNvPr>
            <p:cNvSpPr>
              <a:spLocks noChangeShapeType="1"/>
            </p:cNvSpPr>
            <p:nvPr userDrawn="1"/>
          </p:nvSpPr>
          <p:spPr bwMode="auto">
            <a:xfrm>
              <a:off x="995441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grpSp>
      <p:sp>
        <p:nvSpPr>
          <p:cNvPr id="2" name="スライド番号プレースホルダ 5">
            <a:extLst>
              <a:ext uri="{FF2B5EF4-FFF2-40B4-BE49-F238E27FC236}">
                <a16:creationId xmlns:a16="http://schemas.microsoft.com/office/drawing/2014/main" id="{F698C58E-D57B-06E7-1195-85A9941997B0}"/>
              </a:ext>
            </a:extLst>
          </p:cNvPr>
          <p:cNvSpPr txBox="1">
            <a:spLocks/>
          </p:cNvSpPr>
          <p:nvPr userDrawn="1"/>
        </p:nvSpPr>
        <p:spPr>
          <a:xfrm>
            <a:off x="9494520" y="653923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fld id="{67875363-13B0-4433-B686-6B15C2B83F26}" type="slidenum">
              <a:rPr lang="ja-JP" altLang="en-US" smtClean="0">
                <a:solidFill>
                  <a:prstClr val="black">
                    <a:tint val="75000"/>
                  </a:prstClr>
                </a:solidFill>
                <a:latin typeface="Calibri" panose="020F0502020204030204"/>
                <a:ea typeface="游ゴシック" panose="020B0400000000000000" pitchFamily="50" charset="-128"/>
              </a:rPr>
              <a:pPr>
                <a:defRPr/>
              </a:pPr>
              <a:t>‹#›</a:t>
            </a:fld>
            <a:endParaRPr lang="ja-JP" altLang="en-US">
              <a:solidFill>
                <a:prstClr val="black">
                  <a:tint val="75000"/>
                </a:prstClr>
              </a:solidFill>
              <a:latin typeface="Calibri" panose="020F0502020204030204"/>
              <a:ea typeface="游ゴシック" panose="020B0400000000000000" pitchFamily="50" charset="-128"/>
            </a:endParaRPr>
          </a:p>
        </p:txBody>
      </p:sp>
    </p:spTree>
    <p:extLst>
      <p:ext uri="{BB962C8B-B14F-4D97-AF65-F5344CB8AC3E}">
        <p14:creationId xmlns:p14="http://schemas.microsoft.com/office/powerpoint/2010/main" val="1550222246"/>
      </p:ext>
    </p:extLst>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8" r:id="rId7"/>
  </p:sldLayoutIdLst>
  <p:hf hdr="0" ftr="0" dt="0"/>
  <p:txStyles>
    <p:titleStyle>
      <a:lvl1pPr algn="l" defTabSz="782023" rtl="0" eaLnBrk="1" latinLnBrk="0" hangingPunct="1">
        <a:lnSpc>
          <a:spcPct val="90000"/>
        </a:lnSpc>
        <a:spcBef>
          <a:spcPct val="0"/>
        </a:spcBef>
        <a:buNone/>
        <a:defRPr kumimoji="1" sz="3763" kern="1200">
          <a:solidFill>
            <a:schemeClr val="tx1"/>
          </a:solidFill>
          <a:latin typeface="+mj-lt"/>
          <a:ea typeface="+mj-ea"/>
          <a:cs typeface="+mj-cs"/>
        </a:defRPr>
      </a:lvl1pPr>
    </p:titleStyle>
    <p:bodyStyle>
      <a:lvl1pPr marL="195506" indent="-195506" algn="l" defTabSz="782023" rtl="0" eaLnBrk="1" latinLnBrk="0" hangingPunct="1">
        <a:lnSpc>
          <a:spcPct val="90000"/>
        </a:lnSpc>
        <a:spcBef>
          <a:spcPts val="855"/>
        </a:spcBef>
        <a:buFont typeface="Arial" panose="020B0604020202020204" pitchFamily="34" charset="0"/>
        <a:buChar char="•"/>
        <a:defRPr kumimoji="1" sz="2394" kern="1200">
          <a:solidFill>
            <a:schemeClr val="tx1"/>
          </a:solidFill>
          <a:latin typeface="+mn-lt"/>
          <a:ea typeface="+mn-ea"/>
          <a:cs typeface="+mn-cs"/>
        </a:defRPr>
      </a:lvl1pPr>
      <a:lvl2pPr marL="586517" indent="-195506" algn="l" defTabSz="782023" rtl="0" eaLnBrk="1" latinLnBrk="0" hangingPunct="1">
        <a:lnSpc>
          <a:spcPct val="90000"/>
        </a:lnSpc>
        <a:spcBef>
          <a:spcPts val="428"/>
        </a:spcBef>
        <a:buFont typeface="Arial" panose="020B0604020202020204" pitchFamily="34" charset="0"/>
        <a:buChar char="•"/>
        <a:defRPr kumimoji="1" sz="2053" kern="1200">
          <a:solidFill>
            <a:schemeClr val="tx1"/>
          </a:solidFill>
          <a:latin typeface="+mn-lt"/>
          <a:ea typeface="+mn-ea"/>
          <a:cs typeface="+mn-cs"/>
        </a:defRPr>
      </a:lvl2pPr>
      <a:lvl3pPr marL="977530" indent="-195506" algn="l" defTabSz="782023" rtl="0" eaLnBrk="1" latinLnBrk="0" hangingPunct="1">
        <a:lnSpc>
          <a:spcPct val="90000"/>
        </a:lnSpc>
        <a:spcBef>
          <a:spcPts val="428"/>
        </a:spcBef>
        <a:buFont typeface="Arial" panose="020B0604020202020204" pitchFamily="34" charset="0"/>
        <a:buChar char="•"/>
        <a:defRPr kumimoji="1" sz="1711" kern="1200">
          <a:solidFill>
            <a:schemeClr val="tx1"/>
          </a:solidFill>
          <a:latin typeface="+mn-lt"/>
          <a:ea typeface="+mn-ea"/>
          <a:cs typeface="+mn-cs"/>
        </a:defRPr>
      </a:lvl3pPr>
      <a:lvl4pPr marL="1368541" indent="-195506" algn="l" defTabSz="782023" rtl="0" eaLnBrk="1" latinLnBrk="0" hangingPunct="1">
        <a:lnSpc>
          <a:spcPct val="90000"/>
        </a:lnSpc>
        <a:spcBef>
          <a:spcPts val="428"/>
        </a:spcBef>
        <a:buFont typeface="Arial" panose="020B0604020202020204" pitchFamily="34" charset="0"/>
        <a:buChar char="•"/>
        <a:defRPr kumimoji="1" sz="1539" kern="1200">
          <a:solidFill>
            <a:schemeClr val="tx1"/>
          </a:solidFill>
          <a:latin typeface="+mn-lt"/>
          <a:ea typeface="+mn-ea"/>
          <a:cs typeface="+mn-cs"/>
        </a:defRPr>
      </a:lvl4pPr>
      <a:lvl5pPr marL="1759553" indent="-195506" algn="l" defTabSz="782023" rtl="0" eaLnBrk="1" latinLnBrk="0" hangingPunct="1">
        <a:lnSpc>
          <a:spcPct val="90000"/>
        </a:lnSpc>
        <a:spcBef>
          <a:spcPts val="428"/>
        </a:spcBef>
        <a:buFont typeface="Arial" panose="020B0604020202020204" pitchFamily="34" charset="0"/>
        <a:buChar char="•"/>
        <a:defRPr kumimoji="1" sz="1539" kern="1200">
          <a:solidFill>
            <a:schemeClr val="tx1"/>
          </a:solidFill>
          <a:latin typeface="+mn-lt"/>
          <a:ea typeface="+mn-ea"/>
          <a:cs typeface="+mn-cs"/>
        </a:defRPr>
      </a:lvl5pPr>
      <a:lvl6pPr marL="2150565" indent="-195506" algn="l" defTabSz="782023" rtl="0" eaLnBrk="1" latinLnBrk="0" hangingPunct="1">
        <a:lnSpc>
          <a:spcPct val="90000"/>
        </a:lnSpc>
        <a:spcBef>
          <a:spcPts val="428"/>
        </a:spcBef>
        <a:buFont typeface="Arial" panose="020B0604020202020204" pitchFamily="34" charset="0"/>
        <a:buChar char="•"/>
        <a:defRPr kumimoji="1" sz="1539" kern="1200">
          <a:solidFill>
            <a:schemeClr val="tx1"/>
          </a:solidFill>
          <a:latin typeface="+mn-lt"/>
          <a:ea typeface="+mn-ea"/>
          <a:cs typeface="+mn-cs"/>
        </a:defRPr>
      </a:lvl6pPr>
      <a:lvl7pPr marL="2541577" indent="-195506" algn="l" defTabSz="782023" rtl="0" eaLnBrk="1" latinLnBrk="0" hangingPunct="1">
        <a:lnSpc>
          <a:spcPct val="90000"/>
        </a:lnSpc>
        <a:spcBef>
          <a:spcPts val="428"/>
        </a:spcBef>
        <a:buFont typeface="Arial" panose="020B0604020202020204" pitchFamily="34" charset="0"/>
        <a:buChar char="•"/>
        <a:defRPr kumimoji="1" sz="1539" kern="1200">
          <a:solidFill>
            <a:schemeClr val="tx1"/>
          </a:solidFill>
          <a:latin typeface="+mn-lt"/>
          <a:ea typeface="+mn-ea"/>
          <a:cs typeface="+mn-cs"/>
        </a:defRPr>
      </a:lvl7pPr>
      <a:lvl8pPr marL="2932589" indent="-195506" algn="l" defTabSz="782023" rtl="0" eaLnBrk="1" latinLnBrk="0" hangingPunct="1">
        <a:lnSpc>
          <a:spcPct val="90000"/>
        </a:lnSpc>
        <a:spcBef>
          <a:spcPts val="428"/>
        </a:spcBef>
        <a:buFont typeface="Arial" panose="020B0604020202020204" pitchFamily="34" charset="0"/>
        <a:buChar char="•"/>
        <a:defRPr kumimoji="1" sz="1539" kern="1200">
          <a:solidFill>
            <a:schemeClr val="tx1"/>
          </a:solidFill>
          <a:latin typeface="+mn-lt"/>
          <a:ea typeface="+mn-ea"/>
          <a:cs typeface="+mn-cs"/>
        </a:defRPr>
      </a:lvl8pPr>
      <a:lvl9pPr marL="3323600" indent="-195506" algn="l" defTabSz="782023" rtl="0" eaLnBrk="1" latinLnBrk="0" hangingPunct="1">
        <a:lnSpc>
          <a:spcPct val="90000"/>
        </a:lnSpc>
        <a:spcBef>
          <a:spcPts val="428"/>
        </a:spcBef>
        <a:buFont typeface="Arial" panose="020B0604020202020204" pitchFamily="34" charset="0"/>
        <a:buChar char="•"/>
        <a:defRPr kumimoji="1" sz="1539" kern="1200">
          <a:solidFill>
            <a:schemeClr val="tx1"/>
          </a:solidFill>
          <a:latin typeface="+mn-lt"/>
          <a:ea typeface="+mn-ea"/>
          <a:cs typeface="+mn-cs"/>
        </a:defRPr>
      </a:lvl9pPr>
    </p:bodyStyle>
    <p:otherStyle>
      <a:defPPr>
        <a:defRPr lang="ja-JP"/>
      </a:defPPr>
      <a:lvl1pPr marL="0" algn="l" defTabSz="782023" rtl="0" eaLnBrk="1" latinLnBrk="0" hangingPunct="1">
        <a:defRPr kumimoji="1" sz="1539" kern="1200">
          <a:solidFill>
            <a:schemeClr val="tx1"/>
          </a:solidFill>
          <a:latin typeface="+mn-lt"/>
          <a:ea typeface="+mn-ea"/>
          <a:cs typeface="+mn-cs"/>
        </a:defRPr>
      </a:lvl1pPr>
      <a:lvl2pPr marL="391012" algn="l" defTabSz="782023" rtl="0" eaLnBrk="1" latinLnBrk="0" hangingPunct="1">
        <a:defRPr kumimoji="1" sz="1539" kern="1200">
          <a:solidFill>
            <a:schemeClr val="tx1"/>
          </a:solidFill>
          <a:latin typeface="+mn-lt"/>
          <a:ea typeface="+mn-ea"/>
          <a:cs typeface="+mn-cs"/>
        </a:defRPr>
      </a:lvl2pPr>
      <a:lvl3pPr marL="782023" algn="l" defTabSz="782023" rtl="0" eaLnBrk="1" latinLnBrk="0" hangingPunct="1">
        <a:defRPr kumimoji="1" sz="1539" kern="1200">
          <a:solidFill>
            <a:schemeClr val="tx1"/>
          </a:solidFill>
          <a:latin typeface="+mn-lt"/>
          <a:ea typeface="+mn-ea"/>
          <a:cs typeface="+mn-cs"/>
        </a:defRPr>
      </a:lvl3pPr>
      <a:lvl4pPr marL="1173036" algn="l" defTabSz="782023" rtl="0" eaLnBrk="1" latinLnBrk="0" hangingPunct="1">
        <a:defRPr kumimoji="1" sz="1539" kern="1200">
          <a:solidFill>
            <a:schemeClr val="tx1"/>
          </a:solidFill>
          <a:latin typeface="+mn-lt"/>
          <a:ea typeface="+mn-ea"/>
          <a:cs typeface="+mn-cs"/>
        </a:defRPr>
      </a:lvl4pPr>
      <a:lvl5pPr marL="1564047" algn="l" defTabSz="782023" rtl="0" eaLnBrk="1" latinLnBrk="0" hangingPunct="1">
        <a:defRPr kumimoji="1" sz="1539" kern="1200">
          <a:solidFill>
            <a:schemeClr val="tx1"/>
          </a:solidFill>
          <a:latin typeface="+mn-lt"/>
          <a:ea typeface="+mn-ea"/>
          <a:cs typeface="+mn-cs"/>
        </a:defRPr>
      </a:lvl5pPr>
      <a:lvl6pPr marL="1955059" algn="l" defTabSz="782023" rtl="0" eaLnBrk="1" latinLnBrk="0" hangingPunct="1">
        <a:defRPr kumimoji="1" sz="1539" kern="1200">
          <a:solidFill>
            <a:schemeClr val="tx1"/>
          </a:solidFill>
          <a:latin typeface="+mn-lt"/>
          <a:ea typeface="+mn-ea"/>
          <a:cs typeface="+mn-cs"/>
        </a:defRPr>
      </a:lvl6pPr>
      <a:lvl7pPr marL="2346070" algn="l" defTabSz="782023" rtl="0" eaLnBrk="1" latinLnBrk="0" hangingPunct="1">
        <a:defRPr kumimoji="1" sz="1539" kern="1200">
          <a:solidFill>
            <a:schemeClr val="tx1"/>
          </a:solidFill>
          <a:latin typeface="+mn-lt"/>
          <a:ea typeface="+mn-ea"/>
          <a:cs typeface="+mn-cs"/>
        </a:defRPr>
      </a:lvl7pPr>
      <a:lvl8pPr marL="2737083" algn="l" defTabSz="782023" rtl="0" eaLnBrk="1" latinLnBrk="0" hangingPunct="1">
        <a:defRPr kumimoji="1" sz="1539" kern="1200">
          <a:solidFill>
            <a:schemeClr val="tx1"/>
          </a:solidFill>
          <a:latin typeface="+mn-lt"/>
          <a:ea typeface="+mn-ea"/>
          <a:cs typeface="+mn-cs"/>
        </a:defRPr>
      </a:lvl8pPr>
      <a:lvl9pPr marL="3128094" algn="l" defTabSz="782023" rtl="0" eaLnBrk="1" latinLnBrk="0" hangingPunct="1">
        <a:defRPr kumimoji="1" sz="153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608">
          <p15:clr>
            <a:srgbClr val="F26B43"/>
          </p15:clr>
        </p15:guide>
        <p15:guide id="2" pos="3367">
          <p15:clr>
            <a:srgbClr val="F26B43"/>
          </p15:clr>
        </p15:guide>
        <p15:guide id="3" pos="374">
          <p15:clr>
            <a:srgbClr val="F26B43"/>
          </p15:clr>
        </p15:guide>
        <p15:guide id="4" pos="6361">
          <p15:clr>
            <a:srgbClr val="F26B43"/>
          </p15:clr>
        </p15:guide>
        <p15:guide id="5" orient="horz" pos="793">
          <p15:clr>
            <a:srgbClr val="F26B43"/>
          </p15:clr>
        </p15:guide>
        <p15:guide id="6" orient="horz" pos="4422">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448800" y="6543889"/>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1B0E43-CE30-4047-A16E-F217CB456ACA}" type="slidenum">
              <a:rPr kumimoji="1" lang="ja-JP" altLang="en-US" smtClean="0"/>
              <a:t>‹#›</a:t>
            </a:fld>
            <a:endParaRPr kumimoji="1" lang="ja-JP" altLang="en-US"/>
          </a:p>
        </p:txBody>
      </p:sp>
    </p:spTree>
    <p:extLst>
      <p:ext uri="{BB962C8B-B14F-4D97-AF65-F5344CB8AC3E}">
        <p14:creationId xmlns:p14="http://schemas.microsoft.com/office/powerpoint/2010/main" val="3160244593"/>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B8B621-D618-A6DC-01F2-855184D03BFD}"/>
              </a:ext>
            </a:extLst>
          </p:cNvPr>
          <p:cNvSpPr>
            <a:spLocks noGrp="1"/>
          </p:cNvSpPr>
          <p:nvPr>
            <p:ph type="title"/>
          </p:nvPr>
        </p:nvSpPr>
        <p:spPr/>
        <p:txBody>
          <a:bodyPr/>
          <a:lstStyle/>
          <a:p>
            <a:r>
              <a:rPr lang="ja-JP" altLang="en-US" sz="1800" dirty="0">
                <a:cs typeface="ＭＳ Ｐゴシック" panose="020B0600070205080204" pitchFamily="50" charset="-128"/>
              </a:rPr>
              <a:t>プロジェクトマッチングページ（掲載申請書）</a:t>
            </a:r>
            <a:endParaRPr kumimoji="1" lang="ja-JP" altLang="en-US" dirty="0"/>
          </a:p>
        </p:txBody>
      </p:sp>
      <p:sp>
        <p:nvSpPr>
          <p:cNvPr id="3" name="スライド番号プレースホルダー 2">
            <a:extLst>
              <a:ext uri="{FF2B5EF4-FFF2-40B4-BE49-F238E27FC236}">
                <a16:creationId xmlns:a16="http://schemas.microsoft.com/office/drawing/2014/main" id="{B3E715D9-6605-88F9-08C5-543BBF236860}"/>
              </a:ext>
            </a:extLst>
          </p:cNvPr>
          <p:cNvSpPr>
            <a:spLocks noGrp="1"/>
          </p:cNvSpPr>
          <p:nvPr>
            <p:ph type="sldNum" sz="quarter" idx="12"/>
          </p:nvPr>
        </p:nvSpPr>
        <p:spPr/>
        <p:txBody>
          <a:bodyPr/>
          <a:lstStyle/>
          <a:p>
            <a:fld id="{C81B0E43-CE30-4047-A16E-F217CB456ACA}" type="slidenum">
              <a:rPr kumimoji="1" lang="ja-JP" altLang="en-US" smtClean="0"/>
              <a:t>1</a:t>
            </a:fld>
            <a:endParaRPr kumimoji="1" lang="ja-JP" altLang="en-US" dirty="0"/>
          </a:p>
        </p:txBody>
      </p:sp>
      <p:grpSp>
        <p:nvGrpSpPr>
          <p:cNvPr id="29" name="グループ化 28">
            <a:extLst>
              <a:ext uri="{FF2B5EF4-FFF2-40B4-BE49-F238E27FC236}">
                <a16:creationId xmlns:a16="http://schemas.microsoft.com/office/drawing/2014/main" id="{06EF7578-1C49-4A2E-0DF3-1347E94A3F61}"/>
              </a:ext>
            </a:extLst>
          </p:cNvPr>
          <p:cNvGrpSpPr/>
          <p:nvPr/>
        </p:nvGrpSpPr>
        <p:grpSpPr>
          <a:xfrm>
            <a:off x="814645" y="1462457"/>
            <a:ext cx="10806548" cy="1282293"/>
            <a:chOff x="814646" y="1228594"/>
            <a:chExt cx="9766307" cy="1282293"/>
          </a:xfrm>
        </p:grpSpPr>
        <p:sp>
          <p:nvSpPr>
            <p:cNvPr id="4" name="正方形/長方形 3">
              <a:extLst>
                <a:ext uri="{FF2B5EF4-FFF2-40B4-BE49-F238E27FC236}">
                  <a16:creationId xmlns:a16="http://schemas.microsoft.com/office/drawing/2014/main" id="{70FC2B47-BB88-2CCF-A436-3B055130FF4D}"/>
                </a:ext>
              </a:extLst>
            </p:cNvPr>
            <p:cNvSpPr/>
            <p:nvPr/>
          </p:nvSpPr>
          <p:spPr bwMode="gray">
            <a:xfrm>
              <a:off x="814647" y="1602431"/>
              <a:ext cx="3035068" cy="396854"/>
            </a:xfrm>
            <a:prstGeom prst="rect">
              <a:avLst/>
            </a:prstGeom>
            <a:noFill/>
            <a:ln w="12700" algn="ctr">
              <a:solidFill>
                <a:srgbClr val="00C0A9"/>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プロジェクトオーナー</a:t>
              </a:r>
              <a:r>
                <a:rPr kumimoji="1" lang="en-US" altLang="ja-JP" sz="1200" dirty="0">
                  <a:solidFill>
                    <a:prstClr val="black"/>
                  </a:solidFill>
                  <a:latin typeface="+mn-lt"/>
                  <a:cs typeface="+mn-cs"/>
                </a:rPr>
                <a:t>】</a:t>
              </a:r>
            </a:p>
            <a:p>
              <a:pPr algn="ctr" defTabSz="990564" fontAlgn="auto">
                <a:spcBef>
                  <a:spcPts val="0"/>
                </a:spcBef>
                <a:spcAft>
                  <a:spcPts val="0"/>
                </a:spcAft>
                <a:buSzPct val="100000"/>
              </a:pPr>
              <a:r>
                <a:rPr kumimoji="1" lang="ja-JP" altLang="en-US" sz="1200" dirty="0">
                  <a:solidFill>
                    <a:prstClr val="black"/>
                  </a:solidFill>
                  <a:latin typeface="+mn-lt"/>
                  <a:cs typeface="+mn-cs"/>
                </a:rPr>
                <a:t>（</a:t>
              </a:r>
              <a:r>
                <a:rPr kumimoji="1" lang="ja-JP" altLang="en-US" sz="1200" dirty="0">
                  <a:solidFill>
                    <a:prstClr val="black"/>
                  </a:solidFill>
                  <a:highlight>
                    <a:srgbClr val="FFFF00"/>
                  </a:highlight>
                  <a:latin typeface="+mn-lt"/>
                  <a:cs typeface="+mn-cs"/>
                </a:rPr>
                <a:t>企業・団体・機関名</a:t>
              </a:r>
              <a:r>
                <a:rPr kumimoji="1" lang="ja-JP" altLang="en-US" sz="1200" dirty="0">
                  <a:solidFill>
                    <a:prstClr val="black"/>
                  </a:solidFill>
                  <a:latin typeface="+mn-lt"/>
                  <a:cs typeface="+mn-cs"/>
                </a:rPr>
                <a:t>）</a:t>
              </a:r>
            </a:p>
          </p:txBody>
        </p:sp>
        <p:sp>
          <p:nvSpPr>
            <p:cNvPr id="14" name="正方形/長方形 13">
              <a:extLst>
                <a:ext uri="{FF2B5EF4-FFF2-40B4-BE49-F238E27FC236}">
                  <a16:creationId xmlns:a16="http://schemas.microsoft.com/office/drawing/2014/main" id="{31E6EA75-21D9-DAD1-37F8-25A171C0DD41}"/>
                </a:ext>
              </a:extLst>
            </p:cNvPr>
            <p:cNvSpPr/>
            <p:nvPr/>
          </p:nvSpPr>
          <p:spPr bwMode="gray">
            <a:xfrm>
              <a:off x="3973953" y="1602430"/>
              <a:ext cx="3849894" cy="908457"/>
            </a:xfrm>
            <a:prstGeom prst="rect">
              <a:avLst/>
            </a:prstGeom>
            <a:noFill/>
            <a:ln w="12700" algn="ctr">
              <a:solidFill>
                <a:srgbClr val="00C0A9"/>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en-US" altLang="ja-JP" sz="1200" dirty="0">
                  <a:solidFill>
                    <a:prstClr val="black"/>
                  </a:solidFill>
                </a:rPr>
                <a:t>【</a:t>
              </a:r>
              <a:r>
                <a:rPr kumimoji="1" lang="ja-JP" altLang="en-US" sz="1200" dirty="0">
                  <a:solidFill>
                    <a:prstClr val="black"/>
                  </a:solidFill>
                </a:rPr>
                <a:t>主な</a:t>
              </a:r>
              <a:r>
                <a:rPr kumimoji="1" lang="ja-JP" altLang="en-US" sz="1200" dirty="0">
                  <a:solidFill>
                    <a:prstClr val="black"/>
                  </a:solidFill>
                  <a:latin typeface="+mn-lt"/>
                  <a:cs typeface="+mn-cs"/>
                </a:rPr>
                <a:t>プロジェクトメンバー</a:t>
              </a:r>
              <a:r>
                <a:rPr kumimoji="1" lang="en-US" altLang="ja-JP" sz="1200" dirty="0">
                  <a:solidFill>
                    <a:prstClr val="black"/>
                  </a:solidFill>
                  <a:latin typeface="+mn-lt"/>
                  <a:cs typeface="+mn-cs"/>
                </a:rPr>
                <a:t>】</a:t>
              </a:r>
            </a:p>
            <a:p>
              <a:pPr algn="ctr" defTabSz="990564" fontAlgn="auto">
                <a:spcBef>
                  <a:spcPts val="0"/>
                </a:spcBef>
                <a:spcAft>
                  <a:spcPts val="0"/>
                </a:spcAft>
                <a:buSzPct val="100000"/>
              </a:pPr>
              <a:r>
                <a:rPr kumimoji="1" lang="ja-JP" altLang="en-US" sz="1200" dirty="0">
                  <a:solidFill>
                    <a:prstClr val="black"/>
                  </a:solidFill>
                  <a:latin typeface="+mn-lt"/>
                  <a:cs typeface="+mn-cs"/>
                </a:rPr>
                <a:t>（</a:t>
              </a:r>
              <a:r>
                <a:rPr kumimoji="1" lang="ja-JP" altLang="en-US" sz="1200" dirty="0">
                  <a:solidFill>
                    <a:prstClr val="black"/>
                  </a:solidFill>
                  <a:highlight>
                    <a:srgbClr val="FFFF00"/>
                  </a:highlight>
                  <a:latin typeface="+mn-lt"/>
                  <a:cs typeface="+mn-cs"/>
                </a:rPr>
                <a:t>企業・団体・機関名：最大</a:t>
              </a:r>
              <a:r>
                <a:rPr kumimoji="1" lang="en-US" altLang="ja-JP" sz="1200" dirty="0">
                  <a:solidFill>
                    <a:prstClr val="black"/>
                  </a:solidFill>
                  <a:highlight>
                    <a:srgbClr val="FFFF00"/>
                  </a:highlight>
                  <a:latin typeface="+mn-lt"/>
                  <a:cs typeface="+mn-cs"/>
                </a:rPr>
                <a:t>5</a:t>
              </a:r>
              <a:r>
                <a:rPr kumimoji="1" lang="ja-JP" altLang="en-US" sz="1200" dirty="0">
                  <a:solidFill>
                    <a:prstClr val="black"/>
                  </a:solidFill>
                  <a:highlight>
                    <a:srgbClr val="FFFF00"/>
                  </a:highlight>
                  <a:latin typeface="+mn-lt"/>
                  <a:cs typeface="+mn-cs"/>
                </a:rPr>
                <a:t>機関程度</a:t>
              </a:r>
              <a:r>
                <a:rPr kumimoji="1" lang="ja-JP" altLang="en-US" sz="1200" dirty="0">
                  <a:solidFill>
                    <a:prstClr val="black"/>
                  </a:solidFill>
                  <a:latin typeface="+mn-lt"/>
                  <a:cs typeface="+mn-cs"/>
                </a:rPr>
                <a:t>）</a:t>
              </a:r>
            </a:p>
          </p:txBody>
        </p:sp>
        <p:sp>
          <p:nvSpPr>
            <p:cNvPr id="15" name="正方形/長方形 14">
              <a:extLst>
                <a:ext uri="{FF2B5EF4-FFF2-40B4-BE49-F238E27FC236}">
                  <a16:creationId xmlns:a16="http://schemas.microsoft.com/office/drawing/2014/main" id="{46638C3F-AA7F-E262-2EE6-859F2B97483F}"/>
                </a:ext>
              </a:extLst>
            </p:cNvPr>
            <p:cNvSpPr/>
            <p:nvPr/>
          </p:nvSpPr>
          <p:spPr bwMode="gray">
            <a:xfrm>
              <a:off x="814646" y="1228594"/>
              <a:ext cx="9766307" cy="309262"/>
            </a:xfrm>
            <a:prstGeom prst="rect">
              <a:avLst/>
            </a:prstGeom>
            <a:solidFill>
              <a:srgbClr val="00C0A9"/>
            </a:solidFill>
            <a:ln w="12700" algn="ctr">
              <a:solidFill>
                <a:srgbClr val="00C0A9"/>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400" b="1" dirty="0">
                  <a:solidFill>
                    <a:schemeClr val="bg1"/>
                  </a:solidFill>
                  <a:latin typeface="+mn-lt"/>
                  <a:cs typeface="+mn-cs"/>
                </a:rPr>
                <a:t>（</a:t>
              </a:r>
              <a:r>
                <a:rPr kumimoji="1" lang="ja-JP" altLang="en-US" sz="1400" b="1" dirty="0">
                  <a:highlight>
                    <a:srgbClr val="FFFF00"/>
                  </a:highlight>
                  <a:latin typeface="+mn-lt"/>
                  <a:cs typeface="+mn-cs"/>
                </a:rPr>
                <a:t>プロジェクト名</a:t>
              </a:r>
              <a:r>
                <a:rPr kumimoji="1" lang="ja-JP" altLang="en-US" sz="1400" b="1" dirty="0">
                  <a:latin typeface="+mn-lt"/>
                  <a:cs typeface="+mn-cs"/>
                </a:rPr>
                <a:t>：最大</a:t>
              </a:r>
              <a:r>
                <a:rPr kumimoji="1" lang="en-US" altLang="ja-JP" sz="1400" b="1" dirty="0">
                  <a:latin typeface="+mn-lt"/>
                  <a:cs typeface="+mn-cs"/>
                </a:rPr>
                <a:t>40</a:t>
              </a:r>
              <a:r>
                <a:rPr kumimoji="1" lang="ja-JP" altLang="en-US" sz="1400" b="1" dirty="0"/>
                <a:t>字程度</a:t>
              </a:r>
              <a:r>
                <a:rPr kumimoji="1" lang="ja-JP" altLang="en-US" sz="1400" b="1" dirty="0">
                  <a:solidFill>
                    <a:schemeClr val="bg1"/>
                  </a:solidFill>
                </a:rPr>
                <a:t>）</a:t>
              </a:r>
              <a:endParaRPr kumimoji="1" lang="ja-JP" altLang="en-US" sz="1400" b="1" dirty="0">
                <a:solidFill>
                  <a:schemeClr val="bg1"/>
                </a:solidFill>
                <a:latin typeface="+mn-lt"/>
                <a:cs typeface="+mn-cs"/>
              </a:endParaRPr>
            </a:p>
          </p:txBody>
        </p:sp>
        <p:sp>
          <p:nvSpPr>
            <p:cNvPr id="34" name="正方形/長方形 33">
              <a:extLst>
                <a:ext uri="{FF2B5EF4-FFF2-40B4-BE49-F238E27FC236}">
                  <a16:creationId xmlns:a16="http://schemas.microsoft.com/office/drawing/2014/main" id="{9112AB23-5BB2-5BA8-84B4-8D1D508CE1A8}"/>
                </a:ext>
              </a:extLst>
            </p:cNvPr>
            <p:cNvSpPr/>
            <p:nvPr/>
          </p:nvSpPr>
          <p:spPr bwMode="gray">
            <a:xfrm>
              <a:off x="814647" y="2114033"/>
              <a:ext cx="3035068" cy="396854"/>
            </a:xfrm>
            <a:prstGeom prst="rect">
              <a:avLst/>
            </a:prstGeom>
            <a:noFill/>
            <a:ln w="12700" algn="ctr">
              <a:solidFill>
                <a:srgbClr val="00C0A9"/>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プロジェクト期間</a:t>
              </a:r>
              <a:r>
                <a:rPr kumimoji="1" lang="en-US" altLang="ja-JP" sz="1200" dirty="0">
                  <a:solidFill>
                    <a:prstClr val="black"/>
                  </a:solidFill>
                  <a:latin typeface="+mn-lt"/>
                  <a:cs typeface="+mn-cs"/>
                </a:rPr>
                <a:t>】</a:t>
              </a:r>
            </a:p>
            <a:p>
              <a:pPr algn="ctr" defTabSz="990564" fontAlgn="auto">
                <a:spcBef>
                  <a:spcPts val="0"/>
                </a:spcBef>
                <a:spcAft>
                  <a:spcPts val="0"/>
                </a:spcAft>
                <a:buSzPct val="100000"/>
              </a:pPr>
              <a:r>
                <a:rPr kumimoji="1" lang="ja-JP" altLang="en-US" sz="1200" dirty="0">
                  <a:solidFill>
                    <a:prstClr val="black"/>
                  </a:solidFill>
                </a:rPr>
                <a:t>令和</a:t>
              </a:r>
              <a:r>
                <a:rPr kumimoji="1" lang="ja-JP" altLang="en-US" sz="1200" dirty="0">
                  <a:solidFill>
                    <a:prstClr val="black"/>
                  </a:solidFill>
                  <a:highlight>
                    <a:srgbClr val="FFFF00"/>
                  </a:highlight>
                </a:rPr>
                <a:t>○年○月</a:t>
              </a:r>
              <a:r>
                <a:rPr kumimoji="1" lang="ja-JP" altLang="en-US" sz="1200" dirty="0">
                  <a:solidFill>
                    <a:prstClr val="black"/>
                  </a:solidFill>
                </a:rPr>
                <a:t>～</a:t>
              </a:r>
              <a:r>
                <a:rPr kumimoji="1" lang="ja-JP" altLang="en-US" sz="1200" dirty="0">
                  <a:solidFill>
                    <a:prstClr val="black"/>
                  </a:solidFill>
                  <a:highlight>
                    <a:srgbClr val="FFFF00"/>
                  </a:highlight>
                </a:rPr>
                <a:t>（終了時期は記載）</a:t>
              </a:r>
              <a:endParaRPr kumimoji="1" lang="en-US" altLang="ja-JP" sz="1200" dirty="0">
                <a:solidFill>
                  <a:prstClr val="black"/>
                </a:solidFill>
                <a:highlight>
                  <a:srgbClr val="FFFF00"/>
                </a:highlight>
                <a:latin typeface="+mn-lt"/>
                <a:cs typeface="+mn-cs"/>
              </a:endParaRPr>
            </a:p>
          </p:txBody>
        </p:sp>
      </p:grpSp>
      <p:grpSp>
        <p:nvGrpSpPr>
          <p:cNvPr id="38" name="グループ化 37">
            <a:extLst>
              <a:ext uri="{FF2B5EF4-FFF2-40B4-BE49-F238E27FC236}">
                <a16:creationId xmlns:a16="http://schemas.microsoft.com/office/drawing/2014/main" id="{DF412395-0548-FE69-D7D4-7BD9EEE7ADD9}"/>
              </a:ext>
            </a:extLst>
          </p:cNvPr>
          <p:cNvGrpSpPr/>
          <p:nvPr/>
        </p:nvGrpSpPr>
        <p:grpSpPr>
          <a:xfrm>
            <a:off x="814648" y="2857285"/>
            <a:ext cx="7755774" cy="3850709"/>
            <a:chOff x="814648" y="2324165"/>
            <a:chExt cx="7755774" cy="3478120"/>
          </a:xfrm>
        </p:grpSpPr>
        <p:sp>
          <p:nvSpPr>
            <p:cNvPr id="6" name="正方形/長方形 5">
              <a:extLst>
                <a:ext uri="{FF2B5EF4-FFF2-40B4-BE49-F238E27FC236}">
                  <a16:creationId xmlns:a16="http://schemas.microsoft.com/office/drawing/2014/main" id="{7D018FE4-BB7F-3AFF-5DE5-F1E718D7F677}"/>
                </a:ext>
              </a:extLst>
            </p:cNvPr>
            <p:cNvSpPr/>
            <p:nvPr/>
          </p:nvSpPr>
          <p:spPr bwMode="gray">
            <a:xfrm>
              <a:off x="814648" y="2324165"/>
              <a:ext cx="7755774" cy="1080000"/>
            </a:xfrm>
            <a:prstGeom prst="rect">
              <a:avLst/>
            </a:prstGeom>
            <a:noFill/>
            <a:ln w="12700" algn="ctr">
              <a:solidFill>
                <a:srgbClr val="00C0A9"/>
              </a:solidFill>
              <a:miter lim="800000"/>
              <a:headEnd/>
              <a:tailEnd/>
            </a:ln>
          </p:spPr>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プロジェクトの目的は？</a:t>
              </a: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　</a:t>
              </a:r>
              <a:r>
                <a:rPr kumimoji="1" lang="en-US" altLang="ja-JP" sz="1200" dirty="0">
                  <a:solidFill>
                    <a:prstClr val="black"/>
                  </a:solidFill>
                  <a:latin typeface="+mn-lt"/>
                  <a:cs typeface="+mn-cs"/>
                </a:rPr>
                <a:t>※200</a:t>
              </a:r>
              <a:r>
                <a:rPr kumimoji="1" lang="ja-JP" altLang="en-US" sz="1200" dirty="0">
                  <a:solidFill>
                    <a:prstClr val="black"/>
                  </a:solidFill>
                  <a:latin typeface="+mn-lt"/>
                  <a:cs typeface="+mn-cs"/>
                </a:rPr>
                <a:t>字程度</a:t>
              </a:r>
              <a:endParaRPr kumimoji="1" lang="en-US" altLang="ja-JP" sz="1200" dirty="0">
                <a:solidFill>
                  <a:prstClr val="black"/>
                </a:solidFill>
                <a:latin typeface="+mn-lt"/>
                <a:cs typeface="+mn-cs"/>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latin typeface="+mn-lt"/>
                  <a:cs typeface="+mn-cs"/>
                </a:rPr>
                <a:t>ｘｘｘ</a:t>
              </a:r>
              <a:endParaRPr kumimoji="1" lang="en-US" altLang="ja-JP" sz="1200" dirty="0">
                <a:solidFill>
                  <a:prstClr val="black"/>
                </a:solidFill>
                <a:highlight>
                  <a:srgbClr val="FFFF00"/>
                </a:highlight>
                <a:latin typeface="+mn-lt"/>
                <a:cs typeface="+mn-cs"/>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rPr>
                <a:t>ｘｘｘ</a:t>
              </a:r>
              <a:endParaRPr kumimoji="1" lang="en-US" altLang="ja-JP" sz="1200" dirty="0">
                <a:solidFill>
                  <a:prstClr val="black"/>
                </a:solidFill>
                <a:highlight>
                  <a:srgbClr val="FFFF00"/>
                </a:highlight>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latin typeface="+mn-lt"/>
                  <a:cs typeface="+mn-cs"/>
                </a:rPr>
                <a:t>ｘｘｘ</a:t>
              </a:r>
              <a:endParaRPr kumimoji="1" lang="en-US" altLang="ja-JP" sz="1200" dirty="0">
                <a:solidFill>
                  <a:prstClr val="black"/>
                </a:solidFill>
                <a:highlight>
                  <a:srgbClr val="FFFF00"/>
                </a:highlight>
                <a:latin typeface="+mn-lt"/>
                <a:cs typeface="+mn-cs"/>
              </a:endParaRPr>
            </a:p>
          </p:txBody>
        </p:sp>
        <p:sp>
          <p:nvSpPr>
            <p:cNvPr id="36" name="正方形/長方形 35">
              <a:extLst>
                <a:ext uri="{FF2B5EF4-FFF2-40B4-BE49-F238E27FC236}">
                  <a16:creationId xmlns:a16="http://schemas.microsoft.com/office/drawing/2014/main" id="{885A223C-0AA0-9316-DDC8-2CE01B8A0315}"/>
                </a:ext>
              </a:extLst>
            </p:cNvPr>
            <p:cNvSpPr/>
            <p:nvPr/>
          </p:nvSpPr>
          <p:spPr bwMode="gray">
            <a:xfrm>
              <a:off x="814648" y="3501718"/>
              <a:ext cx="7755774" cy="1152557"/>
            </a:xfrm>
            <a:prstGeom prst="rect">
              <a:avLst/>
            </a:prstGeom>
            <a:noFill/>
            <a:ln w="12700" algn="ctr">
              <a:solidFill>
                <a:srgbClr val="00C0A9"/>
              </a:solidFill>
              <a:miter lim="800000"/>
              <a:headEnd/>
              <a:tailEnd/>
            </a:ln>
          </p:spPr>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どのようなことを実施している？実施予定？</a:t>
              </a: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　</a:t>
              </a:r>
              <a:r>
                <a:rPr kumimoji="1" lang="en-US" altLang="ja-JP" sz="1200" dirty="0">
                  <a:solidFill>
                    <a:prstClr val="black"/>
                  </a:solidFill>
                  <a:latin typeface="+mn-lt"/>
                  <a:cs typeface="+mn-cs"/>
                </a:rPr>
                <a:t>※300</a:t>
              </a:r>
              <a:r>
                <a:rPr kumimoji="1" lang="ja-JP" altLang="en-US" sz="1200" dirty="0">
                  <a:solidFill>
                    <a:prstClr val="black"/>
                  </a:solidFill>
                  <a:latin typeface="+mn-lt"/>
                  <a:cs typeface="+mn-cs"/>
                </a:rPr>
                <a:t>字程度</a:t>
              </a:r>
              <a:endParaRPr kumimoji="1" lang="en-US" altLang="ja-JP" sz="1200" dirty="0">
                <a:solidFill>
                  <a:prstClr val="black"/>
                </a:solidFill>
                <a:latin typeface="+mn-lt"/>
                <a:cs typeface="+mn-cs"/>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latin typeface="+mn-lt"/>
                  <a:cs typeface="+mn-cs"/>
                </a:rPr>
                <a:t>ｘｘｘ</a:t>
              </a:r>
              <a:endParaRPr kumimoji="1" lang="en-US" altLang="ja-JP" sz="1200" dirty="0">
                <a:solidFill>
                  <a:prstClr val="black"/>
                </a:solidFill>
                <a:highlight>
                  <a:srgbClr val="FFFF00"/>
                </a:highlight>
                <a:latin typeface="+mn-lt"/>
                <a:cs typeface="+mn-cs"/>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rPr>
                <a:t>ｘｘｘ</a:t>
              </a:r>
              <a:endParaRPr kumimoji="1" lang="en-US" altLang="ja-JP" sz="1200" dirty="0">
                <a:solidFill>
                  <a:prstClr val="black"/>
                </a:solidFill>
                <a:highlight>
                  <a:srgbClr val="FFFF00"/>
                </a:highlight>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latin typeface="+mn-lt"/>
                  <a:cs typeface="+mn-cs"/>
                </a:rPr>
                <a:t>ｘｘｘ</a:t>
              </a:r>
              <a:endParaRPr kumimoji="1" lang="en-US" altLang="ja-JP" sz="1200" dirty="0">
                <a:solidFill>
                  <a:prstClr val="black"/>
                </a:solidFill>
                <a:highlight>
                  <a:srgbClr val="FFFF00"/>
                </a:highlight>
                <a:latin typeface="+mn-lt"/>
                <a:cs typeface="+mn-cs"/>
              </a:endParaRPr>
            </a:p>
            <a:p>
              <a:pPr defTabSz="990564" fontAlgn="auto">
                <a:spcBef>
                  <a:spcPts val="0"/>
                </a:spcBef>
                <a:spcAft>
                  <a:spcPts val="0"/>
                </a:spcAft>
                <a:buSzPct val="100000"/>
              </a:pPr>
              <a:endParaRPr kumimoji="1" lang="en-US" altLang="ja-JP" sz="1200" dirty="0">
                <a:solidFill>
                  <a:prstClr val="black"/>
                </a:solidFill>
                <a:latin typeface="+mn-lt"/>
                <a:cs typeface="+mn-cs"/>
              </a:endParaRPr>
            </a:p>
          </p:txBody>
        </p:sp>
        <p:sp>
          <p:nvSpPr>
            <p:cNvPr id="37" name="正方形/長方形 36">
              <a:extLst>
                <a:ext uri="{FF2B5EF4-FFF2-40B4-BE49-F238E27FC236}">
                  <a16:creationId xmlns:a16="http://schemas.microsoft.com/office/drawing/2014/main" id="{E1326F5E-680C-AEDE-8FEE-D2B77D0BBD9A}"/>
                </a:ext>
              </a:extLst>
            </p:cNvPr>
            <p:cNvSpPr/>
            <p:nvPr/>
          </p:nvSpPr>
          <p:spPr bwMode="gray">
            <a:xfrm>
              <a:off x="814648" y="4751827"/>
              <a:ext cx="7755774" cy="1050458"/>
            </a:xfrm>
            <a:prstGeom prst="rect">
              <a:avLst/>
            </a:prstGeom>
            <a:noFill/>
            <a:ln w="12700" algn="ctr">
              <a:solidFill>
                <a:srgbClr val="00C0A9"/>
              </a:solidFill>
              <a:miter lim="800000"/>
              <a:headEnd/>
              <a:tailEnd/>
            </a:ln>
          </p:spPr>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どのような企業・団体・機関の参画を求めている？</a:t>
              </a: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　</a:t>
              </a:r>
              <a:r>
                <a:rPr kumimoji="1" lang="en-US" altLang="ja-JP" sz="1200" dirty="0">
                  <a:solidFill>
                    <a:prstClr val="black"/>
                  </a:solidFill>
                  <a:latin typeface="+mn-lt"/>
                  <a:cs typeface="+mn-cs"/>
                </a:rPr>
                <a:t>※200</a:t>
              </a:r>
              <a:r>
                <a:rPr kumimoji="1" lang="ja-JP" altLang="en-US" sz="1200" dirty="0">
                  <a:solidFill>
                    <a:prstClr val="black"/>
                  </a:solidFill>
                  <a:latin typeface="+mn-lt"/>
                  <a:cs typeface="+mn-cs"/>
                </a:rPr>
                <a:t>字程度</a:t>
              </a:r>
              <a:endParaRPr kumimoji="1" lang="en-US" altLang="ja-JP" sz="1200" dirty="0">
                <a:solidFill>
                  <a:prstClr val="black"/>
                </a:solidFill>
                <a:latin typeface="+mn-lt"/>
                <a:cs typeface="+mn-cs"/>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latin typeface="+mn-lt"/>
                  <a:cs typeface="+mn-cs"/>
                </a:rPr>
                <a:t>ｘｘｘ地域でのｘｘｘを既に推進している企業</a:t>
              </a:r>
              <a:endParaRPr kumimoji="1" lang="en-US" altLang="ja-JP" sz="1200" dirty="0">
                <a:solidFill>
                  <a:prstClr val="black"/>
                </a:solidFill>
                <a:highlight>
                  <a:srgbClr val="FFFF00"/>
                </a:highlight>
                <a:latin typeface="+mn-lt"/>
                <a:cs typeface="+mn-cs"/>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rPr>
                <a:t>ｘｘｘの技術を持った企業</a:t>
              </a:r>
              <a:endParaRPr kumimoji="1" lang="en-US" altLang="ja-JP" sz="1200" dirty="0">
                <a:solidFill>
                  <a:prstClr val="black"/>
                </a:solidFill>
                <a:highlight>
                  <a:srgbClr val="FFFF00"/>
                </a:highlight>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latin typeface="+mn-lt"/>
                  <a:cs typeface="+mn-cs"/>
                </a:rPr>
                <a:t>ｘｘｘの志を持つ団体・機関</a:t>
              </a:r>
              <a:endParaRPr kumimoji="1" lang="en-US" altLang="ja-JP" sz="1200" dirty="0">
                <a:solidFill>
                  <a:prstClr val="black"/>
                </a:solidFill>
                <a:highlight>
                  <a:srgbClr val="FFFF00"/>
                </a:highlight>
                <a:latin typeface="+mn-lt"/>
                <a:cs typeface="+mn-cs"/>
              </a:endParaRPr>
            </a:p>
            <a:p>
              <a:pPr defTabSz="990564" fontAlgn="auto">
                <a:spcBef>
                  <a:spcPts val="0"/>
                </a:spcBef>
                <a:spcAft>
                  <a:spcPts val="0"/>
                </a:spcAft>
                <a:buSzPct val="100000"/>
              </a:pPr>
              <a:endParaRPr kumimoji="1" lang="en-US" altLang="ja-JP" sz="1200" dirty="0">
                <a:solidFill>
                  <a:prstClr val="black"/>
                </a:solidFill>
                <a:latin typeface="+mn-lt"/>
                <a:cs typeface="+mn-cs"/>
              </a:endParaRPr>
            </a:p>
          </p:txBody>
        </p:sp>
      </p:grpSp>
      <p:grpSp>
        <p:nvGrpSpPr>
          <p:cNvPr id="39" name="Graphic 4">
            <a:extLst>
              <a:ext uri="{FF2B5EF4-FFF2-40B4-BE49-F238E27FC236}">
                <a16:creationId xmlns:a16="http://schemas.microsoft.com/office/drawing/2014/main" id="{8D660348-46E5-4452-7A14-563593296428}"/>
              </a:ext>
            </a:extLst>
          </p:cNvPr>
          <p:cNvGrpSpPr>
            <a:grpSpLocks noChangeAspect="1"/>
          </p:cNvGrpSpPr>
          <p:nvPr/>
        </p:nvGrpSpPr>
        <p:grpSpPr bwMode="gray">
          <a:xfrm>
            <a:off x="814571" y="917853"/>
            <a:ext cx="626948" cy="626948"/>
            <a:chOff x="10325499" y="918179"/>
            <a:chExt cx="361670" cy="361971"/>
          </a:xfrm>
          <a:solidFill>
            <a:srgbClr val="046A38"/>
          </a:solidFill>
        </p:grpSpPr>
        <p:sp>
          <p:nvSpPr>
            <p:cNvPr id="40" name="Graphic 4">
              <a:extLst>
                <a:ext uri="{FF2B5EF4-FFF2-40B4-BE49-F238E27FC236}">
                  <a16:creationId xmlns:a16="http://schemas.microsoft.com/office/drawing/2014/main" id="{AA2147F9-2A68-A207-639C-BE08419C384D}"/>
                </a:ext>
              </a:extLst>
            </p:cNvPr>
            <p:cNvSpPr/>
            <p:nvPr/>
          </p:nvSpPr>
          <p:spPr bwMode="gray">
            <a:xfrm>
              <a:off x="10438601" y="1136511"/>
              <a:ext cx="134827" cy="47879"/>
            </a:xfrm>
            <a:custGeom>
              <a:avLst/>
              <a:gdLst>
                <a:gd name="connsiteX0" fmla="*/ 87543 w 134827"/>
                <a:gd name="connsiteY0" fmla="*/ 0 h 47879"/>
                <a:gd name="connsiteX1" fmla="*/ 47286 w 134827"/>
                <a:gd name="connsiteY1" fmla="*/ 0 h 47879"/>
                <a:gd name="connsiteX2" fmla="*/ 0 w 134827"/>
                <a:gd name="connsiteY2" fmla="*/ 47880 h 47879"/>
                <a:gd name="connsiteX3" fmla="*/ 134828 w 134827"/>
                <a:gd name="connsiteY3" fmla="*/ 47880 h 47879"/>
              </a:gdLst>
              <a:ahLst/>
              <a:cxnLst>
                <a:cxn ang="0">
                  <a:pos x="connsiteX0" y="connsiteY0"/>
                </a:cxn>
                <a:cxn ang="0">
                  <a:pos x="connsiteX1" y="connsiteY1"/>
                </a:cxn>
                <a:cxn ang="0">
                  <a:pos x="connsiteX2" y="connsiteY2"/>
                </a:cxn>
                <a:cxn ang="0">
                  <a:pos x="connsiteX3" y="connsiteY3"/>
                </a:cxn>
              </a:cxnLst>
              <a:rect l="l" t="t" r="r" b="b"/>
              <a:pathLst>
                <a:path w="134827" h="47879">
                  <a:moveTo>
                    <a:pt x="87543" y="0"/>
                  </a:moveTo>
                  <a:lnTo>
                    <a:pt x="47286" y="0"/>
                  </a:lnTo>
                  <a:lnTo>
                    <a:pt x="0" y="47880"/>
                  </a:lnTo>
                  <a:lnTo>
                    <a:pt x="134828" y="47880"/>
                  </a:lnTo>
                  <a:close/>
                </a:path>
              </a:pathLst>
            </a:custGeom>
            <a:solidFill>
              <a:srgbClr val="046A38"/>
            </a:solidFill>
            <a:ln w="6390" cap="flat">
              <a:noFill/>
              <a:prstDash val="solid"/>
              <a:miter/>
            </a:ln>
          </p:spPr>
          <p:txBody>
            <a:bodyPr wrap="none" lIns="0" tIns="0" rIns="0" bIns="0" rtlCol="0" anchor="ctr"/>
            <a:lstStyle/>
            <a:p>
              <a:pPr algn="ctr"/>
              <a:endParaRPr lang="ja-JP" altLang="en-US" sz="975" dirty="0">
                <a:latin typeface="+mn-lt"/>
                <a:cs typeface="+mn-cs"/>
                <a:sym typeface="+mn-lt"/>
              </a:endParaRPr>
            </a:p>
          </p:txBody>
        </p:sp>
        <p:sp>
          <p:nvSpPr>
            <p:cNvPr id="41" name="Graphic 4">
              <a:extLst>
                <a:ext uri="{FF2B5EF4-FFF2-40B4-BE49-F238E27FC236}">
                  <a16:creationId xmlns:a16="http://schemas.microsoft.com/office/drawing/2014/main" id="{B6382DE8-3AA5-FD0F-458E-07C3DCE6D638}"/>
                </a:ext>
              </a:extLst>
            </p:cNvPr>
            <p:cNvSpPr/>
            <p:nvPr/>
          </p:nvSpPr>
          <p:spPr bwMode="gray">
            <a:xfrm>
              <a:off x="10538283" y="1091823"/>
              <a:ext cx="44729" cy="83630"/>
            </a:xfrm>
            <a:custGeom>
              <a:avLst/>
              <a:gdLst>
                <a:gd name="connsiteX0" fmla="*/ 0 w 44729"/>
                <a:gd name="connsiteY0" fmla="*/ 38942 h 83630"/>
                <a:gd name="connsiteX1" fmla="*/ 44730 w 44729"/>
                <a:gd name="connsiteY1" fmla="*/ 83630 h 83630"/>
                <a:gd name="connsiteX2" fmla="*/ 44730 w 44729"/>
                <a:gd name="connsiteY2" fmla="*/ 0 h 83630"/>
              </a:gdLst>
              <a:ahLst/>
              <a:cxnLst>
                <a:cxn ang="0">
                  <a:pos x="connsiteX0" y="connsiteY0"/>
                </a:cxn>
                <a:cxn ang="0">
                  <a:pos x="connsiteX1" y="connsiteY1"/>
                </a:cxn>
                <a:cxn ang="0">
                  <a:pos x="connsiteX2" y="connsiteY2"/>
                </a:cxn>
              </a:cxnLst>
              <a:rect l="l" t="t" r="r" b="b"/>
              <a:pathLst>
                <a:path w="44729" h="83630">
                  <a:moveTo>
                    <a:pt x="0" y="38942"/>
                  </a:moveTo>
                  <a:lnTo>
                    <a:pt x="44730" y="83630"/>
                  </a:lnTo>
                  <a:lnTo>
                    <a:pt x="44730" y="0"/>
                  </a:lnTo>
                  <a:close/>
                </a:path>
              </a:pathLst>
            </a:custGeom>
            <a:solidFill>
              <a:srgbClr val="046A38"/>
            </a:solidFill>
            <a:ln w="6390" cap="flat">
              <a:noFill/>
              <a:prstDash val="solid"/>
              <a:miter/>
            </a:ln>
          </p:spPr>
          <p:txBody>
            <a:bodyPr wrap="none" lIns="0" tIns="0" rIns="0" bIns="0" rtlCol="0" anchor="ctr"/>
            <a:lstStyle/>
            <a:p>
              <a:pPr algn="ctr"/>
              <a:endParaRPr lang="ja-JP" altLang="en-US" sz="975" dirty="0">
                <a:latin typeface="+mn-lt"/>
                <a:cs typeface="+mn-cs"/>
                <a:sym typeface="+mn-lt"/>
              </a:endParaRPr>
            </a:p>
          </p:txBody>
        </p:sp>
        <p:sp>
          <p:nvSpPr>
            <p:cNvPr id="42" name="Graphic 4">
              <a:extLst>
                <a:ext uri="{FF2B5EF4-FFF2-40B4-BE49-F238E27FC236}">
                  <a16:creationId xmlns:a16="http://schemas.microsoft.com/office/drawing/2014/main" id="{241D3C5B-FEBE-7E2C-DC07-B295A96FE7AF}"/>
                </a:ext>
              </a:extLst>
            </p:cNvPr>
            <p:cNvSpPr/>
            <p:nvPr/>
          </p:nvSpPr>
          <p:spPr bwMode="gray">
            <a:xfrm>
              <a:off x="10429655" y="1091823"/>
              <a:ext cx="44729" cy="83630"/>
            </a:xfrm>
            <a:custGeom>
              <a:avLst/>
              <a:gdLst>
                <a:gd name="connsiteX0" fmla="*/ 0 w 44729"/>
                <a:gd name="connsiteY0" fmla="*/ 0 h 83630"/>
                <a:gd name="connsiteX1" fmla="*/ 0 w 44729"/>
                <a:gd name="connsiteY1" fmla="*/ 83630 h 83630"/>
                <a:gd name="connsiteX2" fmla="*/ 44730 w 44729"/>
                <a:gd name="connsiteY2" fmla="*/ 38942 h 83630"/>
              </a:gdLst>
              <a:ahLst/>
              <a:cxnLst>
                <a:cxn ang="0">
                  <a:pos x="connsiteX0" y="connsiteY0"/>
                </a:cxn>
                <a:cxn ang="0">
                  <a:pos x="connsiteX1" y="connsiteY1"/>
                </a:cxn>
                <a:cxn ang="0">
                  <a:pos x="connsiteX2" y="connsiteY2"/>
                </a:cxn>
              </a:cxnLst>
              <a:rect l="l" t="t" r="r" b="b"/>
              <a:pathLst>
                <a:path w="44729" h="83630">
                  <a:moveTo>
                    <a:pt x="0" y="0"/>
                  </a:moveTo>
                  <a:lnTo>
                    <a:pt x="0" y="83630"/>
                  </a:lnTo>
                  <a:lnTo>
                    <a:pt x="44730" y="38942"/>
                  </a:lnTo>
                  <a:close/>
                </a:path>
              </a:pathLst>
            </a:custGeom>
            <a:solidFill>
              <a:srgbClr val="046A38"/>
            </a:solidFill>
            <a:ln w="6390" cap="flat">
              <a:noFill/>
              <a:prstDash val="solid"/>
              <a:miter/>
            </a:ln>
          </p:spPr>
          <p:txBody>
            <a:bodyPr wrap="none" lIns="0" tIns="0" rIns="0" bIns="0" rtlCol="0" anchor="ctr"/>
            <a:lstStyle/>
            <a:p>
              <a:pPr algn="ctr"/>
              <a:endParaRPr lang="ja-JP" altLang="en-US" sz="975" dirty="0">
                <a:latin typeface="+mn-lt"/>
                <a:cs typeface="+mn-cs"/>
                <a:sym typeface="+mn-lt"/>
              </a:endParaRPr>
            </a:p>
          </p:txBody>
        </p:sp>
        <p:sp>
          <p:nvSpPr>
            <p:cNvPr id="43" name="Graphic 4">
              <a:extLst>
                <a:ext uri="{FF2B5EF4-FFF2-40B4-BE49-F238E27FC236}">
                  <a16:creationId xmlns:a16="http://schemas.microsoft.com/office/drawing/2014/main" id="{6055FC58-070C-7583-2B04-0C9A9C2A4957}"/>
                </a:ext>
              </a:extLst>
            </p:cNvPr>
            <p:cNvSpPr/>
            <p:nvPr/>
          </p:nvSpPr>
          <p:spPr bwMode="gray">
            <a:xfrm>
              <a:off x="10432850" y="1003724"/>
              <a:ext cx="146968" cy="120018"/>
            </a:xfrm>
            <a:custGeom>
              <a:avLst/>
              <a:gdLst>
                <a:gd name="connsiteX0" fmla="*/ 53037 w 146968"/>
                <a:gd name="connsiteY0" fmla="*/ 120019 h 120018"/>
                <a:gd name="connsiteX1" fmla="*/ 93294 w 146968"/>
                <a:gd name="connsiteY1" fmla="*/ 120019 h 120018"/>
                <a:gd name="connsiteX2" fmla="*/ 146969 w 146968"/>
                <a:gd name="connsiteY2" fmla="*/ 73416 h 120018"/>
                <a:gd name="connsiteX3" fmla="*/ 73484 w 146968"/>
                <a:gd name="connsiteY3" fmla="*/ 0 h 120018"/>
                <a:gd name="connsiteX4" fmla="*/ 0 w 146968"/>
                <a:gd name="connsiteY4" fmla="*/ 73416 h 120018"/>
                <a:gd name="connsiteX5" fmla="*/ 53037 w 146968"/>
                <a:gd name="connsiteY5" fmla="*/ 120019 h 120018"/>
                <a:gd name="connsiteX6" fmla="*/ 70929 w 146968"/>
                <a:gd name="connsiteY6" fmla="*/ 30005 h 120018"/>
                <a:gd name="connsiteX7" fmla="*/ 76040 w 146968"/>
                <a:gd name="connsiteY7" fmla="*/ 30005 h 120018"/>
                <a:gd name="connsiteX8" fmla="*/ 77958 w 146968"/>
                <a:gd name="connsiteY8" fmla="*/ 31281 h 120018"/>
                <a:gd name="connsiteX9" fmla="*/ 100322 w 146968"/>
                <a:gd name="connsiteY9" fmla="*/ 53625 h 120018"/>
                <a:gd name="connsiteX10" fmla="*/ 100322 w 146968"/>
                <a:gd name="connsiteY10" fmla="*/ 62563 h 120018"/>
                <a:gd name="connsiteX11" fmla="*/ 95849 w 146968"/>
                <a:gd name="connsiteY11" fmla="*/ 64478 h 120018"/>
                <a:gd name="connsiteX12" fmla="*/ 91376 w 146968"/>
                <a:gd name="connsiteY12" fmla="*/ 62563 h 120018"/>
                <a:gd name="connsiteX13" fmla="*/ 79874 w 146968"/>
                <a:gd name="connsiteY13" fmla="*/ 51072 h 120018"/>
                <a:gd name="connsiteX14" fmla="*/ 79874 w 146968"/>
                <a:gd name="connsiteY14" fmla="*/ 95760 h 120018"/>
                <a:gd name="connsiteX15" fmla="*/ 73484 w 146968"/>
                <a:gd name="connsiteY15" fmla="*/ 102144 h 120018"/>
                <a:gd name="connsiteX16" fmla="*/ 67094 w 146968"/>
                <a:gd name="connsiteY16" fmla="*/ 95760 h 120018"/>
                <a:gd name="connsiteX17" fmla="*/ 67094 w 146968"/>
                <a:gd name="connsiteY17" fmla="*/ 51072 h 120018"/>
                <a:gd name="connsiteX18" fmla="*/ 55593 w 146968"/>
                <a:gd name="connsiteY18" fmla="*/ 62563 h 120018"/>
                <a:gd name="connsiteX19" fmla="*/ 46647 w 146968"/>
                <a:gd name="connsiteY19" fmla="*/ 62563 h 120018"/>
                <a:gd name="connsiteX20" fmla="*/ 46647 w 146968"/>
                <a:gd name="connsiteY20" fmla="*/ 53625 h 120018"/>
                <a:gd name="connsiteX21" fmla="*/ 46647 w 146968"/>
                <a:gd name="connsiteY21" fmla="*/ 53625 h 120018"/>
                <a:gd name="connsiteX22" fmla="*/ 69650 w 146968"/>
                <a:gd name="connsiteY22" fmla="*/ 31281 h 120018"/>
                <a:gd name="connsiteX23" fmla="*/ 70929 w 146968"/>
                <a:gd name="connsiteY23" fmla="*/ 30005 h 120018"/>
                <a:gd name="connsiteX24" fmla="*/ 70929 w 146968"/>
                <a:gd name="connsiteY24" fmla="*/ 30005 h 120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46968" h="120018">
                  <a:moveTo>
                    <a:pt x="53037" y="120019"/>
                  </a:moveTo>
                  <a:lnTo>
                    <a:pt x="93294" y="120019"/>
                  </a:lnTo>
                  <a:lnTo>
                    <a:pt x="146969" y="73416"/>
                  </a:lnTo>
                  <a:lnTo>
                    <a:pt x="73484" y="0"/>
                  </a:lnTo>
                  <a:lnTo>
                    <a:pt x="0" y="73416"/>
                  </a:lnTo>
                  <a:lnTo>
                    <a:pt x="53037" y="120019"/>
                  </a:lnTo>
                  <a:close/>
                  <a:moveTo>
                    <a:pt x="70929" y="30005"/>
                  </a:moveTo>
                  <a:cubicBezTo>
                    <a:pt x="72207" y="29366"/>
                    <a:pt x="74124" y="29366"/>
                    <a:pt x="76040" y="30005"/>
                  </a:cubicBezTo>
                  <a:cubicBezTo>
                    <a:pt x="76679" y="30005"/>
                    <a:pt x="77319" y="30643"/>
                    <a:pt x="77958" y="31281"/>
                  </a:cubicBezTo>
                  <a:lnTo>
                    <a:pt x="100322" y="53625"/>
                  </a:lnTo>
                  <a:cubicBezTo>
                    <a:pt x="102879" y="56179"/>
                    <a:pt x="102879" y="60009"/>
                    <a:pt x="100322" y="62563"/>
                  </a:cubicBezTo>
                  <a:cubicBezTo>
                    <a:pt x="99044" y="63840"/>
                    <a:pt x="97766" y="64478"/>
                    <a:pt x="95849" y="64478"/>
                  </a:cubicBezTo>
                  <a:cubicBezTo>
                    <a:pt x="93933" y="64478"/>
                    <a:pt x="92654" y="63840"/>
                    <a:pt x="91376" y="62563"/>
                  </a:cubicBezTo>
                  <a:lnTo>
                    <a:pt x="79874" y="51072"/>
                  </a:lnTo>
                  <a:lnTo>
                    <a:pt x="79874" y="95760"/>
                  </a:lnTo>
                  <a:cubicBezTo>
                    <a:pt x="79874" y="99590"/>
                    <a:pt x="77319" y="102144"/>
                    <a:pt x="73484" y="102144"/>
                  </a:cubicBezTo>
                  <a:cubicBezTo>
                    <a:pt x="69650" y="102144"/>
                    <a:pt x="67094" y="99590"/>
                    <a:pt x="67094" y="95760"/>
                  </a:cubicBezTo>
                  <a:lnTo>
                    <a:pt x="67094" y="51072"/>
                  </a:lnTo>
                  <a:lnTo>
                    <a:pt x="55593" y="62563"/>
                  </a:lnTo>
                  <a:cubicBezTo>
                    <a:pt x="53037" y="65117"/>
                    <a:pt x="49203" y="65117"/>
                    <a:pt x="46647" y="62563"/>
                  </a:cubicBezTo>
                  <a:cubicBezTo>
                    <a:pt x="44091" y="60009"/>
                    <a:pt x="44091" y="56179"/>
                    <a:pt x="46647" y="53625"/>
                  </a:cubicBezTo>
                  <a:lnTo>
                    <a:pt x="46647" y="53625"/>
                  </a:lnTo>
                  <a:lnTo>
                    <a:pt x="69650" y="31281"/>
                  </a:lnTo>
                  <a:cubicBezTo>
                    <a:pt x="69012" y="31281"/>
                    <a:pt x="70289" y="30643"/>
                    <a:pt x="70929" y="30005"/>
                  </a:cubicBezTo>
                  <a:lnTo>
                    <a:pt x="70929" y="30005"/>
                  </a:lnTo>
                  <a:close/>
                </a:path>
              </a:pathLst>
            </a:custGeom>
            <a:solidFill>
              <a:srgbClr val="046A38"/>
            </a:solidFill>
            <a:ln w="6390" cap="flat">
              <a:noFill/>
              <a:prstDash val="solid"/>
              <a:miter/>
            </a:ln>
          </p:spPr>
          <p:txBody>
            <a:bodyPr wrap="none" lIns="0" tIns="0" rIns="0" bIns="0" rtlCol="0" anchor="ctr"/>
            <a:lstStyle/>
            <a:p>
              <a:pPr algn="ctr"/>
              <a:endParaRPr lang="ja-JP" altLang="en-US" sz="975" dirty="0">
                <a:latin typeface="+mn-lt"/>
                <a:cs typeface="+mn-cs"/>
                <a:sym typeface="+mn-lt"/>
              </a:endParaRPr>
            </a:p>
          </p:txBody>
        </p:sp>
        <p:sp>
          <p:nvSpPr>
            <p:cNvPr id="44" name="Graphic 4">
              <a:extLst>
                <a:ext uri="{FF2B5EF4-FFF2-40B4-BE49-F238E27FC236}">
                  <a16:creationId xmlns:a16="http://schemas.microsoft.com/office/drawing/2014/main" id="{833FF223-D7C0-58C7-CFAB-D5094B3783C7}"/>
                </a:ext>
              </a:extLst>
            </p:cNvPr>
            <p:cNvSpPr/>
            <p:nvPr/>
          </p:nvSpPr>
          <p:spPr bwMode="gray">
            <a:xfrm>
              <a:off x="10325499" y="918179"/>
              <a:ext cx="361670" cy="361971"/>
            </a:xfrm>
            <a:custGeom>
              <a:avLst/>
              <a:gdLst>
                <a:gd name="connsiteX0" fmla="*/ 180835 w 361670"/>
                <a:gd name="connsiteY0" fmla="*/ 0 h 361971"/>
                <a:gd name="connsiteX1" fmla="*/ 0 w 361670"/>
                <a:gd name="connsiteY1" fmla="*/ 180667 h 361971"/>
                <a:gd name="connsiteX2" fmla="*/ 180835 w 361670"/>
                <a:gd name="connsiteY2" fmla="*/ 361972 h 361971"/>
                <a:gd name="connsiteX3" fmla="*/ 361670 w 361670"/>
                <a:gd name="connsiteY3" fmla="*/ 181305 h 361971"/>
                <a:gd name="connsiteX4" fmla="*/ 361670 w 361670"/>
                <a:gd name="connsiteY4" fmla="*/ 181305 h 361971"/>
                <a:gd name="connsiteX5" fmla="*/ 180835 w 361670"/>
                <a:gd name="connsiteY5" fmla="*/ 0 h 361971"/>
                <a:gd name="connsiteX6" fmla="*/ 180835 w 361670"/>
                <a:gd name="connsiteY6" fmla="*/ 0 h 361971"/>
                <a:gd name="connsiteX7" fmla="*/ 270294 w 361670"/>
                <a:gd name="connsiteY7" fmla="*/ 272596 h 361971"/>
                <a:gd name="connsiteX8" fmla="*/ 269655 w 361670"/>
                <a:gd name="connsiteY8" fmla="*/ 275150 h 361971"/>
                <a:gd name="connsiteX9" fmla="*/ 266460 w 361670"/>
                <a:gd name="connsiteY9" fmla="*/ 278342 h 361971"/>
                <a:gd name="connsiteX10" fmla="*/ 263904 w 361670"/>
                <a:gd name="connsiteY10" fmla="*/ 278980 h 361971"/>
                <a:gd name="connsiteX11" fmla="*/ 97766 w 361670"/>
                <a:gd name="connsiteY11" fmla="*/ 278980 h 361971"/>
                <a:gd name="connsiteX12" fmla="*/ 91376 w 361670"/>
                <a:gd name="connsiteY12" fmla="*/ 272596 h 361971"/>
                <a:gd name="connsiteX13" fmla="*/ 91376 w 361670"/>
                <a:gd name="connsiteY13" fmla="*/ 159600 h 361971"/>
                <a:gd name="connsiteX14" fmla="*/ 91376 w 361670"/>
                <a:gd name="connsiteY14" fmla="*/ 158323 h 361971"/>
                <a:gd name="connsiteX15" fmla="*/ 91376 w 361670"/>
                <a:gd name="connsiteY15" fmla="*/ 157046 h 361971"/>
                <a:gd name="connsiteX16" fmla="*/ 91376 w 361670"/>
                <a:gd name="connsiteY16" fmla="*/ 157046 h 361971"/>
                <a:gd name="connsiteX17" fmla="*/ 92015 w 361670"/>
                <a:gd name="connsiteY17" fmla="*/ 155769 h 361971"/>
                <a:gd name="connsiteX18" fmla="*/ 92654 w 361670"/>
                <a:gd name="connsiteY18" fmla="*/ 155131 h 361971"/>
                <a:gd name="connsiteX19" fmla="*/ 92654 w 361670"/>
                <a:gd name="connsiteY19" fmla="*/ 155131 h 361971"/>
                <a:gd name="connsiteX20" fmla="*/ 92654 w 361670"/>
                <a:gd name="connsiteY20" fmla="*/ 155131 h 361971"/>
                <a:gd name="connsiteX21" fmla="*/ 175723 w 361670"/>
                <a:gd name="connsiteY21" fmla="*/ 72139 h 361971"/>
                <a:gd name="connsiteX22" fmla="*/ 184669 w 361670"/>
                <a:gd name="connsiteY22" fmla="*/ 72139 h 361971"/>
                <a:gd name="connsiteX23" fmla="*/ 267739 w 361670"/>
                <a:gd name="connsiteY23" fmla="*/ 155131 h 361971"/>
                <a:gd name="connsiteX24" fmla="*/ 267739 w 361670"/>
                <a:gd name="connsiteY24" fmla="*/ 155131 h 361971"/>
                <a:gd name="connsiteX25" fmla="*/ 267739 w 361670"/>
                <a:gd name="connsiteY25" fmla="*/ 155131 h 361971"/>
                <a:gd name="connsiteX26" fmla="*/ 268377 w 361670"/>
                <a:gd name="connsiteY26" fmla="*/ 155769 h 361971"/>
                <a:gd name="connsiteX27" fmla="*/ 269016 w 361670"/>
                <a:gd name="connsiteY27" fmla="*/ 157046 h 361971"/>
                <a:gd name="connsiteX28" fmla="*/ 269016 w 361670"/>
                <a:gd name="connsiteY28" fmla="*/ 157046 h 361971"/>
                <a:gd name="connsiteX29" fmla="*/ 269016 w 361670"/>
                <a:gd name="connsiteY29" fmla="*/ 158323 h 361971"/>
                <a:gd name="connsiteX30" fmla="*/ 269016 w 361670"/>
                <a:gd name="connsiteY30" fmla="*/ 159600 h 361971"/>
                <a:gd name="connsiteX31" fmla="*/ 270294 w 361670"/>
                <a:gd name="connsiteY31" fmla="*/ 272596 h 361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61670" h="361971">
                  <a:moveTo>
                    <a:pt x="180835" y="0"/>
                  </a:moveTo>
                  <a:cubicBezTo>
                    <a:pt x="80513" y="0"/>
                    <a:pt x="0" y="81077"/>
                    <a:pt x="0" y="180667"/>
                  </a:cubicBezTo>
                  <a:cubicBezTo>
                    <a:pt x="0" y="280895"/>
                    <a:pt x="81152" y="361972"/>
                    <a:pt x="180835" y="361972"/>
                  </a:cubicBezTo>
                  <a:cubicBezTo>
                    <a:pt x="281157" y="361972"/>
                    <a:pt x="361670" y="280895"/>
                    <a:pt x="361670" y="181305"/>
                  </a:cubicBezTo>
                  <a:lnTo>
                    <a:pt x="361670" y="181305"/>
                  </a:lnTo>
                  <a:cubicBezTo>
                    <a:pt x="361670" y="81077"/>
                    <a:pt x="280518" y="0"/>
                    <a:pt x="180835" y="0"/>
                  </a:cubicBezTo>
                  <a:cubicBezTo>
                    <a:pt x="180835" y="0"/>
                    <a:pt x="180835" y="0"/>
                    <a:pt x="180835" y="0"/>
                  </a:cubicBezTo>
                  <a:close/>
                  <a:moveTo>
                    <a:pt x="270294" y="272596"/>
                  </a:moveTo>
                  <a:cubicBezTo>
                    <a:pt x="270294" y="273234"/>
                    <a:pt x="270294" y="274511"/>
                    <a:pt x="269655" y="275150"/>
                  </a:cubicBezTo>
                  <a:cubicBezTo>
                    <a:pt x="269016" y="276426"/>
                    <a:pt x="267739" y="277703"/>
                    <a:pt x="266460" y="278342"/>
                  </a:cubicBezTo>
                  <a:cubicBezTo>
                    <a:pt x="265821" y="278980"/>
                    <a:pt x="265182" y="278980"/>
                    <a:pt x="263904" y="278980"/>
                  </a:cubicBezTo>
                  <a:lnTo>
                    <a:pt x="97766" y="278980"/>
                  </a:lnTo>
                  <a:cubicBezTo>
                    <a:pt x="93932" y="278980"/>
                    <a:pt x="91376" y="276426"/>
                    <a:pt x="91376" y="272596"/>
                  </a:cubicBezTo>
                  <a:lnTo>
                    <a:pt x="91376" y="159600"/>
                  </a:lnTo>
                  <a:cubicBezTo>
                    <a:pt x="91376" y="158961"/>
                    <a:pt x="91376" y="158961"/>
                    <a:pt x="91376" y="158323"/>
                  </a:cubicBezTo>
                  <a:cubicBezTo>
                    <a:pt x="91376" y="157684"/>
                    <a:pt x="91376" y="157684"/>
                    <a:pt x="91376" y="157046"/>
                  </a:cubicBezTo>
                  <a:lnTo>
                    <a:pt x="91376" y="157046"/>
                  </a:lnTo>
                  <a:cubicBezTo>
                    <a:pt x="91376" y="156408"/>
                    <a:pt x="92015" y="156408"/>
                    <a:pt x="92015" y="155769"/>
                  </a:cubicBezTo>
                  <a:cubicBezTo>
                    <a:pt x="92015" y="155769"/>
                    <a:pt x="92015" y="155131"/>
                    <a:pt x="92654" y="155131"/>
                  </a:cubicBezTo>
                  <a:lnTo>
                    <a:pt x="92654" y="155131"/>
                  </a:lnTo>
                  <a:lnTo>
                    <a:pt x="92654" y="155131"/>
                  </a:lnTo>
                  <a:lnTo>
                    <a:pt x="175723" y="72139"/>
                  </a:lnTo>
                  <a:cubicBezTo>
                    <a:pt x="178279" y="69585"/>
                    <a:pt x="182113" y="69585"/>
                    <a:pt x="184669" y="72139"/>
                  </a:cubicBezTo>
                  <a:lnTo>
                    <a:pt x="267739" y="155131"/>
                  </a:lnTo>
                  <a:lnTo>
                    <a:pt x="267739" y="155131"/>
                  </a:lnTo>
                  <a:lnTo>
                    <a:pt x="267739" y="155131"/>
                  </a:lnTo>
                  <a:cubicBezTo>
                    <a:pt x="267739" y="155131"/>
                    <a:pt x="267739" y="155769"/>
                    <a:pt x="268377" y="155769"/>
                  </a:cubicBezTo>
                  <a:cubicBezTo>
                    <a:pt x="268377" y="155769"/>
                    <a:pt x="269016" y="156408"/>
                    <a:pt x="269016" y="157046"/>
                  </a:cubicBezTo>
                  <a:lnTo>
                    <a:pt x="269016" y="157046"/>
                  </a:lnTo>
                  <a:cubicBezTo>
                    <a:pt x="269016" y="157684"/>
                    <a:pt x="269016" y="157684"/>
                    <a:pt x="269016" y="158323"/>
                  </a:cubicBezTo>
                  <a:cubicBezTo>
                    <a:pt x="269016" y="158961"/>
                    <a:pt x="269016" y="158961"/>
                    <a:pt x="269016" y="159600"/>
                  </a:cubicBezTo>
                  <a:lnTo>
                    <a:pt x="270294" y="272596"/>
                  </a:lnTo>
                  <a:close/>
                </a:path>
              </a:pathLst>
            </a:custGeom>
            <a:solidFill>
              <a:srgbClr val="046A38"/>
            </a:solidFill>
            <a:ln w="6390" cap="flat">
              <a:noFill/>
              <a:prstDash val="solid"/>
              <a:miter/>
            </a:ln>
          </p:spPr>
          <p:txBody>
            <a:bodyPr wrap="none" lIns="0" tIns="0" rIns="0" bIns="0" rtlCol="0" anchor="ctr"/>
            <a:lstStyle/>
            <a:p>
              <a:pPr algn="ctr"/>
              <a:endParaRPr lang="ja-JP" altLang="en-US" sz="975" dirty="0">
                <a:latin typeface="+mn-lt"/>
                <a:cs typeface="+mn-cs"/>
                <a:sym typeface="+mn-lt"/>
              </a:endParaRPr>
            </a:p>
          </p:txBody>
        </p:sp>
      </p:grpSp>
      <p:sp>
        <p:nvSpPr>
          <p:cNvPr id="46" name="テキスト ボックス 45">
            <a:extLst>
              <a:ext uri="{FF2B5EF4-FFF2-40B4-BE49-F238E27FC236}">
                <a16:creationId xmlns:a16="http://schemas.microsoft.com/office/drawing/2014/main" id="{7339AD13-6C1E-5135-6A87-1117EB1E7B01}"/>
              </a:ext>
            </a:extLst>
          </p:cNvPr>
          <p:cNvSpPr txBox="1"/>
          <p:nvPr/>
        </p:nvSpPr>
        <p:spPr>
          <a:xfrm>
            <a:off x="1392899" y="994089"/>
            <a:ext cx="6097384" cy="523220"/>
          </a:xfrm>
          <a:prstGeom prst="rect">
            <a:avLst/>
          </a:prstGeom>
          <a:noFill/>
        </p:spPr>
        <p:txBody>
          <a:bodyPr wrap="square">
            <a:spAutoFit/>
          </a:bodyPr>
          <a:lstStyle/>
          <a:p>
            <a:r>
              <a:rPr kumimoji="1" lang="ja-JP" altLang="en-US" sz="1400" b="1" dirty="0">
                <a:solidFill>
                  <a:prstClr val="black"/>
                </a:solidFill>
              </a:rPr>
              <a:t>参画希望者は問い合わせください！</a:t>
            </a:r>
            <a:endParaRPr kumimoji="1" lang="en-US" altLang="ja-JP" sz="1400" b="1" dirty="0">
              <a:solidFill>
                <a:prstClr val="black"/>
              </a:solidFill>
            </a:endParaRPr>
          </a:p>
          <a:p>
            <a:r>
              <a:rPr kumimoji="1" lang="ja-JP" altLang="en-US" sz="1400" b="1" dirty="0">
                <a:solidFill>
                  <a:prstClr val="black"/>
                </a:solidFill>
              </a:rPr>
              <a:t>（電話：</a:t>
            </a:r>
            <a:r>
              <a:rPr kumimoji="1" lang="ja-JP" altLang="en-US" sz="1400" b="1" dirty="0">
                <a:solidFill>
                  <a:prstClr val="black"/>
                </a:solidFill>
                <a:highlight>
                  <a:srgbClr val="FFFF00"/>
                </a:highlight>
              </a:rPr>
              <a:t>ｘｘｘ</a:t>
            </a:r>
            <a:r>
              <a:rPr kumimoji="1" lang="ja-JP" altLang="en-US" sz="1400" b="1" dirty="0">
                <a:solidFill>
                  <a:prstClr val="black"/>
                </a:solidFill>
              </a:rPr>
              <a:t>、</a:t>
            </a:r>
            <a:r>
              <a:rPr kumimoji="1" lang="en-US" altLang="ja-JP" sz="1400" b="1" dirty="0">
                <a:solidFill>
                  <a:prstClr val="black"/>
                </a:solidFill>
              </a:rPr>
              <a:t>e-mail</a:t>
            </a:r>
            <a:r>
              <a:rPr kumimoji="1" lang="ja-JP" altLang="en-US" sz="1400" b="1" dirty="0">
                <a:solidFill>
                  <a:prstClr val="black"/>
                </a:solidFill>
              </a:rPr>
              <a:t>：</a:t>
            </a:r>
            <a:r>
              <a:rPr kumimoji="1" lang="ja-JP" altLang="en-US" sz="1400" b="1" dirty="0">
                <a:solidFill>
                  <a:prstClr val="black"/>
                </a:solidFill>
                <a:highlight>
                  <a:srgbClr val="FFFF00"/>
                </a:highlight>
              </a:rPr>
              <a:t>ｘｘｘ</a:t>
            </a:r>
            <a:r>
              <a:rPr kumimoji="1" lang="ja-JP" altLang="en-US" sz="1400" b="1" dirty="0">
                <a:solidFill>
                  <a:prstClr val="black"/>
                </a:solidFill>
              </a:rPr>
              <a:t>）</a:t>
            </a:r>
            <a:endParaRPr lang="ja-JP" altLang="en-US" sz="1400" b="1" dirty="0"/>
          </a:p>
        </p:txBody>
      </p:sp>
      <p:sp>
        <p:nvSpPr>
          <p:cNvPr id="47" name="正方形/長方形 46">
            <a:extLst>
              <a:ext uri="{FF2B5EF4-FFF2-40B4-BE49-F238E27FC236}">
                <a16:creationId xmlns:a16="http://schemas.microsoft.com/office/drawing/2014/main" id="{FA886185-B5F4-AB1A-4FB2-D4EA5C2C9061}"/>
              </a:ext>
            </a:extLst>
          </p:cNvPr>
          <p:cNvSpPr/>
          <p:nvPr/>
        </p:nvSpPr>
        <p:spPr bwMode="gray">
          <a:xfrm>
            <a:off x="8707890" y="1836293"/>
            <a:ext cx="2913303" cy="2322806"/>
          </a:xfrm>
          <a:prstGeom prst="rect">
            <a:avLst/>
          </a:prstGeom>
          <a:noFill/>
          <a:ln w="12700" algn="ctr">
            <a:solidFill>
              <a:srgbClr val="00C0A9"/>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dirty="0">
                <a:solidFill>
                  <a:prstClr val="black"/>
                </a:solidFill>
                <a:highlight>
                  <a:srgbClr val="FFFF00"/>
                </a:highlight>
                <a:latin typeface="+mn-lt"/>
                <a:cs typeface="+mn-cs"/>
              </a:rPr>
              <a:t>画像や図</a:t>
            </a:r>
          </a:p>
        </p:txBody>
      </p:sp>
      <p:sp>
        <p:nvSpPr>
          <p:cNvPr id="48" name="正方形/長方形 47">
            <a:extLst>
              <a:ext uri="{FF2B5EF4-FFF2-40B4-BE49-F238E27FC236}">
                <a16:creationId xmlns:a16="http://schemas.microsoft.com/office/drawing/2014/main" id="{362198D8-A465-ECA1-70D0-ECD4850B72CE}"/>
              </a:ext>
            </a:extLst>
          </p:cNvPr>
          <p:cNvSpPr/>
          <p:nvPr/>
        </p:nvSpPr>
        <p:spPr bwMode="gray">
          <a:xfrm>
            <a:off x="8707890" y="4383604"/>
            <a:ext cx="2913303" cy="2322806"/>
          </a:xfrm>
          <a:prstGeom prst="rect">
            <a:avLst/>
          </a:prstGeom>
          <a:noFill/>
          <a:ln w="12700" algn="ctr">
            <a:solidFill>
              <a:srgbClr val="00C0A9"/>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dirty="0">
                <a:solidFill>
                  <a:prstClr val="black"/>
                </a:solidFill>
                <a:highlight>
                  <a:srgbClr val="FFFF00"/>
                </a:highlight>
                <a:latin typeface="+mn-lt"/>
                <a:cs typeface="+mn-cs"/>
              </a:rPr>
              <a:t>画像や図</a:t>
            </a:r>
          </a:p>
        </p:txBody>
      </p:sp>
      <p:sp>
        <p:nvSpPr>
          <p:cNvPr id="7" name="テキスト ボックス 6">
            <a:extLst>
              <a:ext uri="{FF2B5EF4-FFF2-40B4-BE49-F238E27FC236}">
                <a16:creationId xmlns:a16="http://schemas.microsoft.com/office/drawing/2014/main" id="{555DA260-FAF6-E82F-4D4F-B649BB9739DD}"/>
              </a:ext>
            </a:extLst>
          </p:cNvPr>
          <p:cNvSpPr txBox="1"/>
          <p:nvPr/>
        </p:nvSpPr>
        <p:spPr>
          <a:xfrm>
            <a:off x="4942003" y="319836"/>
            <a:ext cx="6094428" cy="369332"/>
          </a:xfrm>
          <a:prstGeom prst="rect">
            <a:avLst/>
          </a:prstGeom>
          <a:noFill/>
        </p:spPr>
        <p:txBody>
          <a:bodyPr wrap="square">
            <a:spAutoFit/>
          </a:bodyPr>
          <a:lstStyle/>
          <a:p>
            <a:r>
              <a:rPr kumimoji="1" lang="ja-JP" altLang="en-US" sz="1800" b="1" dirty="0">
                <a:highlight>
                  <a:srgbClr val="FFFF00"/>
                </a:highlight>
                <a:latin typeface="+mn-lt"/>
                <a:cs typeface="+mn-cs"/>
              </a:rPr>
              <a:t>記入箇所：黄色ハイライト</a:t>
            </a:r>
            <a:endParaRPr lang="ja-JP" altLang="en-US" dirty="0"/>
          </a:p>
        </p:txBody>
      </p:sp>
      <p:sp>
        <p:nvSpPr>
          <p:cNvPr id="10" name="正方形/長方形 9">
            <a:extLst>
              <a:ext uri="{FF2B5EF4-FFF2-40B4-BE49-F238E27FC236}">
                <a16:creationId xmlns:a16="http://schemas.microsoft.com/office/drawing/2014/main" id="{2E7AA6E2-BB94-3C75-0AC1-EDCBE7B700FF}"/>
              </a:ext>
            </a:extLst>
          </p:cNvPr>
          <p:cNvSpPr/>
          <p:nvPr/>
        </p:nvSpPr>
        <p:spPr bwMode="gray">
          <a:xfrm>
            <a:off x="4602179" y="1066020"/>
            <a:ext cx="1943654" cy="30926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b="1" dirty="0"/>
              <a:t>＃</a:t>
            </a:r>
            <a:r>
              <a:rPr kumimoji="1" lang="en-US" altLang="ja-JP" sz="1200" b="1" dirty="0"/>
              <a:t>xx</a:t>
            </a:r>
            <a:r>
              <a:rPr kumimoji="1" lang="ja-JP" altLang="en-US" sz="1200" b="1" dirty="0"/>
              <a:t>保有者募集</a:t>
            </a:r>
            <a:endParaRPr kumimoji="1" lang="ja-JP" altLang="en-US" sz="1200" b="1" dirty="0">
              <a:latin typeface="+mn-lt"/>
              <a:cs typeface="+mn-cs"/>
            </a:endParaRPr>
          </a:p>
        </p:txBody>
      </p:sp>
      <p:sp>
        <p:nvSpPr>
          <p:cNvPr id="11" name="正方形/長方形 10">
            <a:extLst>
              <a:ext uri="{FF2B5EF4-FFF2-40B4-BE49-F238E27FC236}">
                <a16:creationId xmlns:a16="http://schemas.microsoft.com/office/drawing/2014/main" id="{54A2C43C-40B7-0B54-F898-4777282E86FE}"/>
              </a:ext>
            </a:extLst>
          </p:cNvPr>
          <p:cNvSpPr/>
          <p:nvPr/>
        </p:nvSpPr>
        <p:spPr bwMode="gray">
          <a:xfrm>
            <a:off x="6586299" y="1066020"/>
            <a:ext cx="1943654" cy="30926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b="1" dirty="0"/>
              <a:t>＃</a:t>
            </a:r>
            <a:r>
              <a:rPr kumimoji="1" lang="en-US" altLang="ja-JP" sz="1200" b="1" dirty="0"/>
              <a:t>xx</a:t>
            </a:r>
            <a:r>
              <a:rPr kumimoji="1" lang="ja-JP" altLang="en-US" sz="1200" b="1" dirty="0"/>
              <a:t>したい人募集</a:t>
            </a:r>
            <a:endParaRPr kumimoji="1" lang="ja-JP" altLang="en-US" sz="1200" b="1" dirty="0">
              <a:latin typeface="+mn-lt"/>
              <a:cs typeface="+mn-cs"/>
            </a:endParaRPr>
          </a:p>
        </p:txBody>
      </p:sp>
      <p:sp>
        <p:nvSpPr>
          <p:cNvPr id="12" name="正方形/長方形 11">
            <a:extLst>
              <a:ext uri="{FF2B5EF4-FFF2-40B4-BE49-F238E27FC236}">
                <a16:creationId xmlns:a16="http://schemas.microsoft.com/office/drawing/2014/main" id="{9640D1CD-5B46-C99A-2A15-BA8250D7DB19}"/>
              </a:ext>
            </a:extLst>
          </p:cNvPr>
          <p:cNvSpPr/>
          <p:nvPr/>
        </p:nvSpPr>
        <p:spPr bwMode="gray">
          <a:xfrm>
            <a:off x="8570419" y="1066020"/>
            <a:ext cx="1943654" cy="30926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b="1" dirty="0"/>
              <a:t>＃</a:t>
            </a:r>
            <a:r>
              <a:rPr kumimoji="1" lang="en-US" altLang="ja-JP" sz="1200" b="1" dirty="0"/>
              <a:t>xx</a:t>
            </a:r>
            <a:r>
              <a:rPr kumimoji="1" lang="ja-JP" altLang="en-US" sz="1200" b="1" dirty="0"/>
              <a:t>したい人募集</a:t>
            </a:r>
            <a:endParaRPr kumimoji="1" lang="ja-JP" altLang="en-US" sz="1200" b="1" dirty="0">
              <a:latin typeface="+mn-lt"/>
              <a:cs typeface="+mn-cs"/>
            </a:endParaRPr>
          </a:p>
        </p:txBody>
      </p:sp>
    </p:spTree>
    <p:extLst>
      <p:ext uri="{BB962C8B-B14F-4D97-AF65-F5344CB8AC3E}">
        <p14:creationId xmlns:p14="http://schemas.microsoft.com/office/powerpoint/2010/main" val="2780477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B8B621-D618-A6DC-01F2-855184D03BFD}"/>
              </a:ext>
            </a:extLst>
          </p:cNvPr>
          <p:cNvSpPr>
            <a:spLocks noGrp="1"/>
          </p:cNvSpPr>
          <p:nvPr>
            <p:ph type="title"/>
          </p:nvPr>
        </p:nvSpPr>
        <p:spPr/>
        <p:txBody>
          <a:bodyPr/>
          <a:lstStyle/>
          <a:p>
            <a:r>
              <a:rPr lang="ja-JP" altLang="en-US" sz="1800" dirty="0">
                <a:cs typeface="ＭＳ Ｐゴシック" panose="020B0600070205080204" pitchFamily="50" charset="-128"/>
              </a:rPr>
              <a:t>プロジェクトマッチングページ（掲載申請書）　</a:t>
            </a:r>
            <a:r>
              <a:rPr lang="en-US" altLang="ja-JP" sz="1800" u="sng" dirty="0">
                <a:cs typeface="ＭＳ Ｐゴシック" panose="020B0600070205080204" pitchFamily="50" charset="-128"/>
              </a:rPr>
              <a:t>※</a:t>
            </a:r>
            <a:r>
              <a:rPr lang="ja-JP" altLang="en-US" sz="1800" u="sng" dirty="0">
                <a:cs typeface="ＭＳ Ｐゴシック" panose="020B0600070205080204" pitchFamily="50" charset="-128"/>
              </a:rPr>
              <a:t>オレンジ吹き出し：記入にあたっての補足事項</a:t>
            </a:r>
            <a:endParaRPr kumimoji="1" lang="ja-JP" altLang="en-US" dirty="0"/>
          </a:p>
        </p:txBody>
      </p:sp>
      <p:sp>
        <p:nvSpPr>
          <p:cNvPr id="3" name="スライド番号プレースホルダー 2">
            <a:extLst>
              <a:ext uri="{FF2B5EF4-FFF2-40B4-BE49-F238E27FC236}">
                <a16:creationId xmlns:a16="http://schemas.microsoft.com/office/drawing/2014/main" id="{B3E715D9-6605-88F9-08C5-543BBF236860}"/>
              </a:ext>
            </a:extLst>
          </p:cNvPr>
          <p:cNvSpPr>
            <a:spLocks noGrp="1"/>
          </p:cNvSpPr>
          <p:nvPr>
            <p:ph type="sldNum" sz="quarter" idx="12"/>
          </p:nvPr>
        </p:nvSpPr>
        <p:spPr/>
        <p:txBody>
          <a:bodyPr/>
          <a:lstStyle/>
          <a:p>
            <a:fld id="{C81B0E43-CE30-4047-A16E-F217CB456ACA}" type="slidenum">
              <a:rPr kumimoji="1" lang="ja-JP" altLang="en-US" smtClean="0"/>
              <a:t>2</a:t>
            </a:fld>
            <a:endParaRPr kumimoji="1" lang="ja-JP" altLang="en-US" dirty="0"/>
          </a:p>
        </p:txBody>
      </p:sp>
      <p:grpSp>
        <p:nvGrpSpPr>
          <p:cNvPr id="29" name="グループ化 28">
            <a:extLst>
              <a:ext uri="{FF2B5EF4-FFF2-40B4-BE49-F238E27FC236}">
                <a16:creationId xmlns:a16="http://schemas.microsoft.com/office/drawing/2014/main" id="{06EF7578-1C49-4A2E-0DF3-1347E94A3F61}"/>
              </a:ext>
            </a:extLst>
          </p:cNvPr>
          <p:cNvGrpSpPr/>
          <p:nvPr/>
        </p:nvGrpSpPr>
        <p:grpSpPr>
          <a:xfrm>
            <a:off x="814645" y="1462457"/>
            <a:ext cx="10806548" cy="1282293"/>
            <a:chOff x="814646" y="1228594"/>
            <a:chExt cx="9766307" cy="1282293"/>
          </a:xfrm>
        </p:grpSpPr>
        <p:sp>
          <p:nvSpPr>
            <p:cNvPr id="4" name="正方形/長方形 3">
              <a:extLst>
                <a:ext uri="{FF2B5EF4-FFF2-40B4-BE49-F238E27FC236}">
                  <a16:creationId xmlns:a16="http://schemas.microsoft.com/office/drawing/2014/main" id="{70FC2B47-BB88-2CCF-A436-3B055130FF4D}"/>
                </a:ext>
              </a:extLst>
            </p:cNvPr>
            <p:cNvSpPr/>
            <p:nvPr/>
          </p:nvSpPr>
          <p:spPr bwMode="gray">
            <a:xfrm>
              <a:off x="814647" y="1602431"/>
              <a:ext cx="3035068" cy="396854"/>
            </a:xfrm>
            <a:prstGeom prst="rect">
              <a:avLst/>
            </a:prstGeom>
            <a:noFill/>
            <a:ln w="12700" algn="ctr">
              <a:solidFill>
                <a:srgbClr val="00C0A9"/>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プロジェクトオーナー</a:t>
              </a:r>
              <a:r>
                <a:rPr kumimoji="1" lang="en-US" altLang="ja-JP" sz="1200" dirty="0">
                  <a:solidFill>
                    <a:prstClr val="black"/>
                  </a:solidFill>
                  <a:latin typeface="+mn-lt"/>
                  <a:cs typeface="+mn-cs"/>
                </a:rPr>
                <a:t>】</a:t>
              </a:r>
            </a:p>
            <a:p>
              <a:pPr algn="ctr" defTabSz="990564" fontAlgn="auto">
                <a:spcBef>
                  <a:spcPts val="0"/>
                </a:spcBef>
                <a:spcAft>
                  <a:spcPts val="0"/>
                </a:spcAft>
                <a:buSzPct val="100000"/>
              </a:pPr>
              <a:r>
                <a:rPr kumimoji="1" lang="ja-JP" altLang="en-US" sz="1200" dirty="0">
                  <a:solidFill>
                    <a:prstClr val="black"/>
                  </a:solidFill>
                  <a:latin typeface="+mn-lt"/>
                  <a:cs typeface="+mn-cs"/>
                </a:rPr>
                <a:t>（</a:t>
              </a:r>
              <a:r>
                <a:rPr kumimoji="1" lang="ja-JP" altLang="en-US" sz="1200" dirty="0">
                  <a:solidFill>
                    <a:prstClr val="black"/>
                  </a:solidFill>
                  <a:highlight>
                    <a:srgbClr val="FFFF00"/>
                  </a:highlight>
                  <a:latin typeface="+mn-lt"/>
                  <a:cs typeface="+mn-cs"/>
                </a:rPr>
                <a:t>企業・団体・機関名</a:t>
              </a:r>
              <a:r>
                <a:rPr kumimoji="1" lang="ja-JP" altLang="en-US" sz="1200" dirty="0">
                  <a:solidFill>
                    <a:prstClr val="black"/>
                  </a:solidFill>
                  <a:latin typeface="+mn-lt"/>
                  <a:cs typeface="+mn-cs"/>
                </a:rPr>
                <a:t>）</a:t>
              </a:r>
            </a:p>
          </p:txBody>
        </p:sp>
        <p:sp>
          <p:nvSpPr>
            <p:cNvPr id="14" name="正方形/長方形 13">
              <a:extLst>
                <a:ext uri="{FF2B5EF4-FFF2-40B4-BE49-F238E27FC236}">
                  <a16:creationId xmlns:a16="http://schemas.microsoft.com/office/drawing/2014/main" id="{31E6EA75-21D9-DAD1-37F8-25A171C0DD41}"/>
                </a:ext>
              </a:extLst>
            </p:cNvPr>
            <p:cNvSpPr/>
            <p:nvPr/>
          </p:nvSpPr>
          <p:spPr bwMode="gray">
            <a:xfrm>
              <a:off x="3973953" y="1602430"/>
              <a:ext cx="3849894" cy="908457"/>
            </a:xfrm>
            <a:prstGeom prst="rect">
              <a:avLst/>
            </a:prstGeom>
            <a:noFill/>
            <a:ln w="12700" algn="ctr">
              <a:solidFill>
                <a:srgbClr val="00C0A9"/>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en-US" altLang="ja-JP" sz="1200" dirty="0">
                  <a:solidFill>
                    <a:prstClr val="black"/>
                  </a:solidFill>
                </a:rPr>
                <a:t>【</a:t>
              </a:r>
              <a:r>
                <a:rPr kumimoji="1" lang="ja-JP" altLang="en-US" sz="1200" dirty="0">
                  <a:solidFill>
                    <a:prstClr val="black"/>
                  </a:solidFill>
                </a:rPr>
                <a:t>主な</a:t>
              </a:r>
              <a:r>
                <a:rPr kumimoji="1" lang="ja-JP" altLang="en-US" sz="1200" dirty="0">
                  <a:solidFill>
                    <a:prstClr val="black"/>
                  </a:solidFill>
                  <a:latin typeface="+mn-lt"/>
                  <a:cs typeface="+mn-cs"/>
                </a:rPr>
                <a:t>プロジェクトメンバー</a:t>
              </a:r>
              <a:r>
                <a:rPr kumimoji="1" lang="en-US" altLang="ja-JP" sz="1200" dirty="0">
                  <a:solidFill>
                    <a:prstClr val="black"/>
                  </a:solidFill>
                  <a:latin typeface="+mn-lt"/>
                  <a:cs typeface="+mn-cs"/>
                </a:rPr>
                <a:t>】</a:t>
              </a:r>
            </a:p>
            <a:p>
              <a:pPr algn="ctr" defTabSz="990564" fontAlgn="auto">
                <a:spcBef>
                  <a:spcPts val="0"/>
                </a:spcBef>
                <a:spcAft>
                  <a:spcPts val="0"/>
                </a:spcAft>
                <a:buSzPct val="100000"/>
              </a:pPr>
              <a:r>
                <a:rPr kumimoji="1" lang="ja-JP" altLang="en-US" sz="1200" dirty="0">
                  <a:solidFill>
                    <a:prstClr val="black"/>
                  </a:solidFill>
                  <a:latin typeface="+mn-lt"/>
                  <a:cs typeface="+mn-cs"/>
                </a:rPr>
                <a:t>（</a:t>
              </a:r>
              <a:r>
                <a:rPr kumimoji="1" lang="ja-JP" altLang="en-US" sz="1200" dirty="0">
                  <a:solidFill>
                    <a:prstClr val="black"/>
                  </a:solidFill>
                  <a:highlight>
                    <a:srgbClr val="FFFF00"/>
                  </a:highlight>
                  <a:latin typeface="+mn-lt"/>
                  <a:cs typeface="+mn-cs"/>
                </a:rPr>
                <a:t>企業・団体・機関名：最大</a:t>
              </a:r>
              <a:r>
                <a:rPr kumimoji="1" lang="en-US" altLang="ja-JP" sz="1200" dirty="0">
                  <a:solidFill>
                    <a:prstClr val="black"/>
                  </a:solidFill>
                  <a:highlight>
                    <a:srgbClr val="FFFF00"/>
                  </a:highlight>
                  <a:latin typeface="+mn-lt"/>
                  <a:cs typeface="+mn-cs"/>
                </a:rPr>
                <a:t>5</a:t>
              </a:r>
              <a:r>
                <a:rPr kumimoji="1" lang="ja-JP" altLang="en-US" sz="1200" dirty="0">
                  <a:solidFill>
                    <a:prstClr val="black"/>
                  </a:solidFill>
                  <a:highlight>
                    <a:srgbClr val="FFFF00"/>
                  </a:highlight>
                  <a:latin typeface="+mn-lt"/>
                  <a:cs typeface="+mn-cs"/>
                </a:rPr>
                <a:t>機関程度</a:t>
              </a:r>
              <a:r>
                <a:rPr kumimoji="1" lang="ja-JP" altLang="en-US" sz="1200" dirty="0">
                  <a:solidFill>
                    <a:prstClr val="black"/>
                  </a:solidFill>
                  <a:latin typeface="+mn-lt"/>
                  <a:cs typeface="+mn-cs"/>
                </a:rPr>
                <a:t>）</a:t>
              </a:r>
            </a:p>
          </p:txBody>
        </p:sp>
        <p:sp>
          <p:nvSpPr>
            <p:cNvPr id="15" name="正方形/長方形 14">
              <a:extLst>
                <a:ext uri="{FF2B5EF4-FFF2-40B4-BE49-F238E27FC236}">
                  <a16:creationId xmlns:a16="http://schemas.microsoft.com/office/drawing/2014/main" id="{46638C3F-AA7F-E262-2EE6-859F2B97483F}"/>
                </a:ext>
              </a:extLst>
            </p:cNvPr>
            <p:cNvSpPr/>
            <p:nvPr/>
          </p:nvSpPr>
          <p:spPr bwMode="gray">
            <a:xfrm>
              <a:off x="814646" y="1228594"/>
              <a:ext cx="9766307" cy="309262"/>
            </a:xfrm>
            <a:prstGeom prst="rect">
              <a:avLst/>
            </a:prstGeom>
            <a:solidFill>
              <a:srgbClr val="00C0A9"/>
            </a:solidFill>
            <a:ln w="12700" algn="ctr">
              <a:solidFill>
                <a:srgbClr val="00C0A9"/>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400" b="1" dirty="0">
                  <a:solidFill>
                    <a:schemeClr val="bg1"/>
                  </a:solidFill>
                  <a:latin typeface="+mn-lt"/>
                  <a:cs typeface="+mn-cs"/>
                </a:rPr>
                <a:t>（</a:t>
              </a:r>
              <a:r>
                <a:rPr kumimoji="1" lang="ja-JP" altLang="en-US" sz="1400" b="1" dirty="0">
                  <a:highlight>
                    <a:srgbClr val="FFFF00"/>
                  </a:highlight>
                  <a:latin typeface="+mn-lt"/>
                  <a:cs typeface="+mn-cs"/>
                </a:rPr>
                <a:t>プロジェクト名</a:t>
              </a:r>
              <a:r>
                <a:rPr kumimoji="1" lang="ja-JP" altLang="en-US" sz="1400" b="1" dirty="0">
                  <a:latin typeface="+mn-lt"/>
                  <a:cs typeface="+mn-cs"/>
                </a:rPr>
                <a:t>：最大</a:t>
              </a:r>
              <a:r>
                <a:rPr kumimoji="1" lang="en-US" altLang="ja-JP" sz="1400" b="1" dirty="0">
                  <a:latin typeface="+mn-lt"/>
                  <a:cs typeface="+mn-cs"/>
                </a:rPr>
                <a:t>40</a:t>
              </a:r>
              <a:r>
                <a:rPr kumimoji="1" lang="ja-JP" altLang="en-US" sz="1400" b="1" dirty="0"/>
                <a:t>字程度</a:t>
              </a:r>
              <a:r>
                <a:rPr kumimoji="1" lang="ja-JP" altLang="en-US" sz="1400" b="1" dirty="0">
                  <a:solidFill>
                    <a:schemeClr val="bg1"/>
                  </a:solidFill>
                </a:rPr>
                <a:t>）</a:t>
              </a:r>
              <a:endParaRPr kumimoji="1" lang="ja-JP" altLang="en-US" sz="1400" b="1" dirty="0">
                <a:solidFill>
                  <a:schemeClr val="bg1"/>
                </a:solidFill>
                <a:latin typeface="+mn-lt"/>
                <a:cs typeface="+mn-cs"/>
              </a:endParaRPr>
            </a:p>
          </p:txBody>
        </p:sp>
        <p:sp>
          <p:nvSpPr>
            <p:cNvPr id="34" name="正方形/長方形 33">
              <a:extLst>
                <a:ext uri="{FF2B5EF4-FFF2-40B4-BE49-F238E27FC236}">
                  <a16:creationId xmlns:a16="http://schemas.microsoft.com/office/drawing/2014/main" id="{9112AB23-5BB2-5BA8-84B4-8D1D508CE1A8}"/>
                </a:ext>
              </a:extLst>
            </p:cNvPr>
            <p:cNvSpPr/>
            <p:nvPr/>
          </p:nvSpPr>
          <p:spPr bwMode="gray">
            <a:xfrm>
              <a:off x="814647" y="2114033"/>
              <a:ext cx="3035068" cy="396854"/>
            </a:xfrm>
            <a:prstGeom prst="rect">
              <a:avLst/>
            </a:prstGeom>
            <a:noFill/>
            <a:ln w="12700" algn="ctr">
              <a:solidFill>
                <a:srgbClr val="00C0A9"/>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プロジェクト期間</a:t>
              </a:r>
              <a:r>
                <a:rPr kumimoji="1" lang="en-US" altLang="ja-JP" sz="1200" dirty="0">
                  <a:solidFill>
                    <a:prstClr val="black"/>
                  </a:solidFill>
                  <a:latin typeface="+mn-lt"/>
                  <a:cs typeface="+mn-cs"/>
                </a:rPr>
                <a:t>】</a:t>
              </a:r>
            </a:p>
            <a:p>
              <a:pPr algn="ctr" defTabSz="990564" fontAlgn="auto">
                <a:spcBef>
                  <a:spcPts val="0"/>
                </a:spcBef>
                <a:spcAft>
                  <a:spcPts val="0"/>
                </a:spcAft>
                <a:buSzPct val="100000"/>
              </a:pPr>
              <a:r>
                <a:rPr kumimoji="1" lang="ja-JP" altLang="en-US" sz="1200" dirty="0">
                  <a:solidFill>
                    <a:prstClr val="black"/>
                  </a:solidFill>
                </a:rPr>
                <a:t>令和</a:t>
              </a:r>
              <a:r>
                <a:rPr kumimoji="1" lang="ja-JP" altLang="en-US" sz="1200" dirty="0">
                  <a:solidFill>
                    <a:prstClr val="black"/>
                  </a:solidFill>
                  <a:highlight>
                    <a:srgbClr val="FFFF00"/>
                  </a:highlight>
                </a:rPr>
                <a:t>○年○月</a:t>
              </a:r>
              <a:r>
                <a:rPr kumimoji="1" lang="ja-JP" altLang="en-US" sz="1200" dirty="0">
                  <a:solidFill>
                    <a:prstClr val="black"/>
                  </a:solidFill>
                </a:rPr>
                <a:t>～</a:t>
              </a:r>
              <a:r>
                <a:rPr kumimoji="1" lang="ja-JP" altLang="en-US" sz="1200" dirty="0">
                  <a:solidFill>
                    <a:prstClr val="black"/>
                  </a:solidFill>
                  <a:highlight>
                    <a:srgbClr val="FFFF00"/>
                  </a:highlight>
                </a:rPr>
                <a:t>（終了時期は記載）</a:t>
              </a:r>
              <a:endParaRPr kumimoji="1" lang="en-US" altLang="ja-JP" sz="1200" dirty="0">
                <a:solidFill>
                  <a:prstClr val="black"/>
                </a:solidFill>
                <a:highlight>
                  <a:srgbClr val="FFFF00"/>
                </a:highlight>
                <a:latin typeface="+mn-lt"/>
                <a:cs typeface="+mn-cs"/>
              </a:endParaRPr>
            </a:p>
          </p:txBody>
        </p:sp>
      </p:grpSp>
      <p:grpSp>
        <p:nvGrpSpPr>
          <p:cNvPr id="38" name="グループ化 37">
            <a:extLst>
              <a:ext uri="{FF2B5EF4-FFF2-40B4-BE49-F238E27FC236}">
                <a16:creationId xmlns:a16="http://schemas.microsoft.com/office/drawing/2014/main" id="{DF412395-0548-FE69-D7D4-7BD9EEE7ADD9}"/>
              </a:ext>
            </a:extLst>
          </p:cNvPr>
          <p:cNvGrpSpPr/>
          <p:nvPr/>
        </p:nvGrpSpPr>
        <p:grpSpPr>
          <a:xfrm>
            <a:off x="814648" y="2857285"/>
            <a:ext cx="7755774" cy="3850709"/>
            <a:chOff x="814648" y="2324165"/>
            <a:chExt cx="7755774" cy="3478120"/>
          </a:xfrm>
        </p:grpSpPr>
        <p:sp>
          <p:nvSpPr>
            <p:cNvPr id="6" name="正方形/長方形 5">
              <a:extLst>
                <a:ext uri="{FF2B5EF4-FFF2-40B4-BE49-F238E27FC236}">
                  <a16:creationId xmlns:a16="http://schemas.microsoft.com/office/drawing/2014/main" id="{7D018FE4-BB7F-3AFF-5DE5-F1E718D7F677}"/>
                </a:ext>
              </a:extLst>
            </p:cNvPr>
            <p:cNvSpPr/>
            <p:nvPr/>
          </p:nvSpPr>
          <p:spPr bwMode="gray">
            <a:xfrm>
              <a:off x="814648" y="2324165"/>
              <a:ext cx="7755774" cy="1080000"/>
            </a:xfrm>
            <a:prstGeom prst="rect">
              <a:avLst/>
            </a:prstGeom>
            <a:noFill/>
            <a:ln w="12700" algn="ctr">
              <a:solidFill>
                <a:srgbClr val="00C0A9"/>
              </a:solidFill>
              <a:miter lim="800000"/>
              <a:headEnd/>
              <a:tailEnd/>
            </a:ln>
          </p:spPr>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プロジェクトの目的は？</a:t>
              </a: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　</a:t>
              </a:r>
              <a:r>
                <a:rPr kumimoji="1" lang="en-US" altLang="ja-JP" sz="1200" dirty="0">
                  <a:solidFill>
                    <a:prstClr val="black"/>
                  </a:solidFill>
                  <a:latin typeface="+mn-lt"/>
                  <a:cs typeface="+mn-cs"/>
                </a:rPr>
                <a:t>※200</a:t>
              </a:r>
              <a:r>
                <a:rPr kumimoji="1" lang="ja-JP" altLang="en-US" sz="1200" dirty="0">
                  <a:solidFill>
                    <a:prstClr val="black"/>
                  </a:solidFill>
                  <a:latin typeface="+mn-lt"/>
                  <a:cs typeface="+mn-cs"/>
                </a:rPr>
                <a:t>字程度</a:t>
              </a:r>
              <a:endParaRPr kumimoji="1" lang="en-US" altLang="ja-JP" sz="1200" dirty="0">
                <a:solidFill>
                  <a:prstClr val="black"/>
                </a:solidFill>
                <a:latin typeface="+mn-lt"/>
                <a:cs typeface="+mn-cs"/>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latin typeface="+mn-lt"/>
                  <a:cs typeface="+mn-cs"/>
                </a:rPr>
                <a:t>ｘｘｘ</a:t>
              </a:r>
              <a:endParaRPr kumimoji="1" lang="en-US" altLang="ja-JP" sz="1200" dirty="0">
                <a:solidFill>
                  <a:prstClr val="black"/>
                </a:solidFill>
                <a:highlight>
                  <a:srgbClr val="FFFF00"/>
                </a:highlight>
                <a:latin typeface="+mn-lt"/>
                <a:cs typeface="+mn-cs"/>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rPr>
                <a:t>ｘｘｘ</a:t>
              </a:r>
              <a:endParaRPr kumimoji="1" lang="en-US" altLang="ja-JP" sz="1200" dirty="0">
                <a:solidFill>
                  <a:prstClr val="black"/>
                </a:solidFill>
                <a:highlight>
                  <a:srgbClr val="FFFF00"/>
                </a:highlight>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latin typeface="+mn-lt"/>
                  <a:cs typeface="+mn-cs"/>
                </a:rPr>
                <a:t>ｘｘｘ</a:t>
              </a:r>
              <a:endParaRPr kumimoji="1" lang="en-US" altLang="ja-JP" sz="1200" dirty="0">
                <a:solidFill>
                  <a:prstClr val="black"/>
                </a:solidFill>
                <a:highlight>
                  <a:srgbClr val="FFFF00"/>
                </a:highlight>
                <a:latin typeface="+mn-lt"/>
                <a:cs typeface="+mn-cs"/>
              </a:endParaRPr>
            </a:p>
          </p:txBody>
        </p:sp>
        <p:sp>
          <p:nvSpPr>
            <p:cNvPr id="36" name="正方形/長方形 35">
              <a:extLst>
                <a:ext uri="{FF2B5EF4-FFF2-40B4-BE49-F238E27FC236}">
                  <a16:creationId xmlns:a16="http://schemas.microsoft.com/office/drawing/2014/main" id="{885A223C-0AA0-9316-DDC8-2CE01B8A0315}"/>
                </a:ext>
              </a:extLst>
            </p:cNvPr>
            <p:cNvSpPr/>
            <p:nvPr/>
          </p:nvSpPr>
          <p:spPr bwMode="gray">
            <a:xfrm>
              <a:off x="814648" y="3501718"/>
              <a:ext cx="7755774" cy="1152557"/>
            </a:xfrm>
            <a:prstGeom prst="rect">
              <a:avLst/>
            </a:prstGeom>
            <a:noFill/>
            <a:ln w="12700" algn="ctr">
              <a:solidFill>
                <a:srgbClr val="00C0A9"/>
              </a:solidFill>
              <a:miter lim="800000"/>
              <a:headEnd/>
              <a:tailEnd/>
            </a:ln>
          </p:spPr>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どのようなことを実施している？実施予定？</a:t>
              </a: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　</a:t>
              </a:r>
              <a:r>
                <a:rPr kumimoji="1" lang="en-US" altLang="ja-JP" sz="1200" dirty="0">
                  <a:solidFill>
                    <a:prstClr val="black"/>
                  </a:solidFill>
                  <a:latin typeface="+mn-lt"/>
                  <a:cs typeface="+mn-cs"/>
                </a:rPr>
                <a:t>※300</a:t>
              </a:r>
              <a:r>
                <a:rPr kumimoji="1" lang="ja-JP" altLang="en-US" sz="1200" dirty="0">
                  <a:solidFill>
                    <a:prstClr val="black"/>
                  </a:solidFill>
                  <a:latin typeface="+mn-lt"/>
                  <a:cs typeface="+mn-cs"/>
                </a:rPr>
                <a:t>字程度</a:t>
              </a:r>
              <a:endParaRPr kumimoji="1" lang="en-US" altLang="ja-JP" sz="1200" dirty="0">
                <a:solidFill>
                  <a:prstClr val="black"/>
                </a:solidFill>
                <a:latin typeface="+mn-lt"/>
                <a:cs typeface="+mn-cs"/>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latin typeface="+mn-lt"/>
                  <a:cs typeface="+mn-cs"/>
                </a:rPr>
                <a:t>ｘｘｘ</a:t>
              </a:r>
              <a:endParaRPr kumimoji="1" lang="en-US" altLang="ja-JP" sz="1200" dirty="0">
                <a:solidFill>
                  <a:prstClr val="black"/>
                </a:solidFill>
                <a:highlight>
                  <a:srgbClr val="FFFF00"/>
                </a:highlight>
                <a:latin typeface="+mn-lt"/>
                <a:cs typeface="+mn-cs"/>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rPr>
                <a:t>ｘｘｘ</a:t>
              </a:r>
              <a:endParaRPr kumimoji="1" lang="en-US" altLang="ja-JP" sz="1200" dirty="0">
                <a:solidFill>
                  <a:prstClr val="black"/>
                </a:solidFill>
                <a:highlight>
                  <a:srgbClr val="FFFF00"/>
                </a:highlight>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latin typeface="+mn-lt"/>
                  <a:cs typeface="+mn-cs"/>
                </a:rPr>
                <a:t>ｘｘｘ</a:t>
              </a:r>
              <a:endParaRPr kumimoji="1" lang="en-US" altLang="ja-JP" sz="1200" dirty="0">
                <a:solidFill>
                  <a:prstClr val="black"/>
                </a:solidFill>
                <a:highlight>
                  <a:srgbClr val="FFFF00"/>
                </a:highlight>
                <a:latin typeface="+mn-lt"/>
                <a:cs typeface="+mn-cs"/>
              </a:endParaRPr>
            </a:p>
            <a:p>
              <a:pPr defTabSz="990564" fontAlgn="auto">
                <a:spcBef>
                  <a:spcPts val="0"/>
                </a:spcBef>
                <a:spcAft>
                  <a:spcPts val="0"/>
                </a:spcAft>
                <a:buSzPct val="100000"/>
              </a:pPr>
              <a:endParaRPr kumimoji="1" lang="en-US" altLang="ja-JP" sz="1200" dirty="0">
                <a:solidFill>
                  <a:prstClr val="black"/>
                </a:solidFill>
                <a:latin typeface="+mn-lt"/>
                <a:cs typeface="+mn-cs"/>
              </a:endParaRPr>
            </a:p>
          </p:txBody>
        </p:sp>
        <p:sp>
          <p:nvSpPr>
            <p:cNvPr id="37" name="正方形/長方形 36">
              <a:extLst>
                <a:ext uri="{FF2B5EF4-FFF2-40B4-BE49-F238E27FC236}">
                  <a16:creationId xmlns:a16="http://schemas.microsoft.com/office/drawing/2014/main" id="{E1326F5E-680C-AEDE-8FEE-D2B77D0BBD9A}"/>
                </a:ext>
              </a:extLst>
            </p:cNvPr>
            <p:cNvSpPr/>
            <p:nvPr/>
          </p:nvSpPr>
          <p:spPr bwMode="gray">
            <a:xfrm>
              <a:off x="814648" y="4751827"/>
              <a:ext cx="7755774" cy="1050458"/>
            </a:xfrm>
            <a:prstGeom prst="rect">
              <a:avLst/>
            </a:prstGeom>
            <a:noFill/>
            <a:ln w="12700" algn="ctr">
              <a:solidFill>
                <a:srgbClr val="00C0A9"/>
              </a:solidFill>
              <a:miter lim="800000"/>
              <a:headEnd/>
              <a:tailEnd/>
            </a:ln>
          </p:spPr>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どのような企業・団体・機関の参画を求めている？</a:t>
              </a: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　</a:t>
              </a:r>
              <a:r>
                <a:rPr kumimoji="1" lang="en-US" altLang="ja-JP" sz="1200" dirty="0">
                  <a:solidFill>
                    <a:prstClr val="black"/>
                  </a:solidFill>
                  <a:latin typeface="+mn-lt"/>
                  <a:cs typeface="+mn-cs"/>
                </a:rPr>
                <a:t>※200</a:t>
              </a:r>
              <a:r>
                <a:rPr kumimoji="1" lang="ja-JP" altLang="en-US" sz="1200" dirty="0">
                  <a:solidFill>
                    <a:prstClr val="black"/>
                  </a:solidFill>
                  <a:latin typeface="+mn-lt"/>
                  <a:cs typeface="+mn-cs"/>
                </a:rPr>
                <a:t>字程度</a:t>
              </a:r>
              <a:endParaRPr kumimoji="1" lang="en-US" altLang="ja-JP" sz="1200" dirty="0">
                <a:solidFill>
                  <a:prstClr val="black"/>
                </a:solidFill>
                <a:latin typeface="+mn-lt"/>
                <a:cs typeface="+mn-cs"/>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latin typeface="+mn-lt"/>
                  <a:cs typeface="+mn-cs"/>
                </a:rPr>
                <a:t>ｘｘｘ地域でのｘｘｘを既に推進している企業</a:t>
              </a:r>
              <a:endParaRPr kumimoji="1" lang="en-US" altLang="ja-JP" sz="1200" dirty="0">
                <a:solidFill>
                  <a:prstClr val="black"/>
                </a:solidFill>
                <a:highlight>
                  <a:srgbClr val="FFFF00"/>
                </a:highlight>
                <a:latin typeface="+mn-lt"/>
                <a:cs typeface="+mn-cs"/>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rPr>
                <a:t>ｘｘｘの技術を持った企業</a:t>
              </a:r>
              <a:endParaRPr kumimoji="1" lang="en-US" altLang="ja-JP" sz="1200" dirty="0">
                <a:solidFill>
                  <a:prstClr val="black"/>
                </a:solidFill>
                <a:highlight>
                  <a:srgbClr val="FFFF00"/>
                </a:highlight>
              </a:endParaRPr>
            </a:p>
            <a:p>
              <a:pPr marL="171450" indent="-171450" defTabSz="990564" fontAlgn="auto">
                <a:spcBef>
                  <a:spcPts val="0"/>
                </a:spcBef>
                <a:spcAft>
                  <a:spcPts val="0"/>
                </a:spcAft>
                <a:buSzPct val="100000"/>
                <a:buFont typeface="Arial" panose="020B0604020202020204" pitchFamily="34" charset="0"/>
                <a:buChar char="•"/>
              </a:pPr>
              <a:r>
                <a:rPr kumimoji="1" lang="ja-JP" altLang="en-US" sz="1200" dirty="0">
                  <a:solidFill>
                    <a:prstClr val="black"/>
                  </a:solidFill>
                  <a:highlight>
                    <a:srgbClr val="FFFF00"/>
                  </a:highlight>
                  <a:latin typeface="+mn-lt"/>
                  <a:cs typeface="+mn-cs"/>
                </a:rPr>
                <a:t>ｘｘｘの志を持つ団体・機関</a:t>
              </a:r>
              <a:endParaRPr kumimoji="1" lang="en-US" altLang="ja-JP" sz="1200" dirty="0">
                <a:solidFill>
                  <a:prstClr val="black"/>
                </a:solidFill>
                <a:highlight>
                  <a:srgbClr val="FFFF00"/>
                </a:highlight>
                <a:latin typeface="+mn-lt"/>
                <a:cs typeface="+mn-cs"/>
              </a:endParaRPr>
            </a:p>
            <a:p>
              <a:pPr defTabSz="990564" fontAlgn="auto">
                <a:spcBef>
                  <a:spcPts val="0"/>
                </a:spcBef>
                <a:spcAft>
                  <a:spcPts val="0"/>
                </a:spcAft>
                <a:buSzPct val="100000"/>
              </a:pPr>
              <a:endParaRPr kumimoji="1" lang="en-US" altLang="ja-JP" sz="1200" dirty="0">
                <a:solidFill>
                  <a:prstClr val="black"/>
                </a:solidFill>
                <a:latin typeface="+mn-lt"/>
                <a:cs typeface="+mn-cs"/>
              </a:endParaRPr>
            </a:p>
          </p:txBody>
        </p:sp>
      </p:grpSp>
      <p:grpSp>
        <p:nvGrpSpPr>
          <p:cNvPr id="39" name="Graphic 4">
            <a:extLst>
              <a:ext uri="{FF2B5EF4-FFF2-40B4-BE49-F238E27FC236}">
                <a16:creationId xmlns:a16="http://schemas.microsoft.com/office/drawing/2014/main" id="{8D660348-46E5-4452-7A14-563593296428}"/>
              </a:ext>
            </a:extLst>
          </p:cNvPr>
          <p:cNvGrpSpPr>
            <a:grpSpLocks noChangeAspect="1"/>
          </p:cNvGrpSpPr>
          <p:nvPr/>
        </p:nvGrpSpPr>
        <p:grpSpPr bwMode="gray">
          <a:xfrm>
            <a:off x="814571" y="917853"/>
            <a:ext cx="626948" cy="626948"/>
            <a:chOff x="10325499" y="918179"/>
            <a:chExt cx="361670" cy="361971"/>
          </a:xfrm>
          <a:solidFill>
            <a:srgbClr val="046A38"/>
          </a:solidFill>
        </p:grpSpPr>
        <p:sp>
          <p:nvSpPr>
            <p:cNvPr id="40" name="Graphic 4">
              <a:extLst>
                <a:ext uri="{FF2B5EF4-FFF2-40B4-BE49-F238E27FC236}">
                  <a16:creationId xmlns:a16="http://schemas.microsoft.com/office/drawing/2014/main" id="{AA2147F9-2A68-A207-639C-BE08419C384D}"/>
                </a:ext>
              </a:extLst>
            </p:cNvPr>
            <p:cNvSpPr/>
            <p:nvPr/>
          </p:nvSpPr>
          <p:spPr bwMode="gray">
            <a:xfrm>
              <a:off x="10438601" y="1136511"/>
              <a:ext cx="134827" cy="47879"/>
            </a:xfrm>
            <a:custGeom>
              <a:avLst/>
              <a:gdLst>
                <a:gd name="connsiteX0" fmla="*/ 87543 w 134827"/>
                <a:gd name="connsiteY0" fmla="*/ 0 h 47879"/>
                <a:gd name="connsiteX1" fmla="*/ 47286 w 134827"/>
                <a:gd name="connsiteY1" fmla="*/ 0 h 47879"/>
                <a:gd name="connsiteX2" fmla="*/ 0 w 134827"/>
                <a:gd name="connsiteY2" fmla="*/ 47880 h 47879"/>
                <a:gd name="connsiteX3" fmla="*/ 134828 w 134827"/>
                <a:gd name="connsiteY3" fmla="*/ 47880 h 47879"/>
              </a:gdLst>
              <a:ahLst/>
              <a:cxnLst>
                <a:cxn ang="0">
                  <a:pos x="connsiteX0" y="connsiteY0"/>
                </a:cxn>
                <a:cxn ang="0">
                  <a:pos x="connsiteX1" y="connsiteY1"/>
                </a:cxn>
                <a:cxn ang="0">
                  <a:pos x="connsiteX2" y="connsiteY2"/>
                </a:cxn>
                <a:cxn ang="0">
                  <a:pos x="connsiteX3" y="connsiteY3"/>
                </a:cxn>
              </a:cxnLst>
              <a:rect l="l" t="t" r="r" b="b"/>
              <a:pathLst>
                <a:path w="134827" h="47879">
                  <a:moveTo>
                    <a:pt x="87543" y="0"/>
                  </a:moveTo>
                  <a:lnTo>
                    <a:pt x="47286" y="0"/>
                  </a:lnTo>
                  <a:lnTo>
                    <a:pt x="0" y="47880"/>
                  </a:lnTo>
                  <a:lnTo>
                    <a:pt x="134828" y="47880"/>
                  </a:lnTo>
                  <a:close/>
                </a:path>
              </a:pathLst>
            </a:custGeom>
            <a:solidFill>
              <a:srgbClr val="046A38"/>
            </a:solidFill>
            <a:ln w="6390" cap="flat">
              <a:noFill/>
              <a:prstDash val="solid"/>
              <a:miter/>
            </a:ln>
          </p:spPr>
          <p:txBody>
            <a:bodyPr wrap="none" lIns="0" tIns="0" rIns="0" bIns="0" rtlCol="0" anchor="ctr"/>
            <a:lstStyle/>
            <a:p>
              <a:pPr algn="ctr"/>
              <a:endParaRPr lang="ja-JP" altLang="en-US" sz="975" dirty="0">
                <a:latin typeface="+mn-lt"/>
                <a:cs typeface="+mn-cs"/>
                <a:sym typeface="+mn-lt"/>
              </a:endParaRPr>
            </a:p>
          </p:txBody>
        </p:sp>
        <p:sp>
          <p:nvSpPr>
            <p:cNvPr id="41" name="Graphic 4">
              <a:extLst>
                <a:ext uri="{FF2B5EF4-FFF2-40B4-BE49-F238E27FC236}">
                  <a16:creationId xmlns:a16="http://schemas.microsoft.com/office/drawing/2014/main" id="{B6382DE8-3AA5-FD0F-458E-07C3DCE6D638}"/>
                </a:ext>
              </a:extLst>
            </p:cNvPr>
            <p:cNvSpPr/>
            <p:nvPr/>
          </p:nvSpPr>
          <p:spPr bwMode="gray">
            <a:xfrm>
              <a:off x="10538283" y="1091823"/>
              <a:ext cx="44729" cy="83630"/>
            </a:xfrm>
            <a:custGeom>
              <a:avLst/>
              <a:gdLst>
                <a:gd name="connsiteX0" fmla="*/ 0 w 44729"/>
                <a:gd name="connsiteY0" fmla="*/ 38942 h 83630"/>
                <a:gd name="connsiteX1" fmla="*/ 44730 w 44729"/>
                <a:gd name="connsiteY1" fmla="*/ 83630 h 83630"/>
                <a:gd name="connsiteX2" fmla="*/ 44730 w 44729"/>
                <a:gd name="connsiteY2" fmla="*/ 0 h 83630"/>
              </a:gdLst>
              <a:ahLst/>
              <a:cxnLst>
                <a:cxn ang="0">
                  <a:pos x="connsiteX0" y="connsiteY0"/>
                </a:cxn>
                <a:cxn ang="0">
                  <a:pos x="connsiteX1" y="connsiteY1"/>
                </a:cxn>
                <a:cxn ang="0">
                  <a:pos x="connsiteX2" y="connsiteY2"/>
                </a:cxn>
              </a:cxnLst>
              <a:rect l="l" t="t" r="r" b="b"/>
              <a:pathLst>
                <a:path w="44729" h="83630">
                  <a:moveTo>
                    <a:pt x="0" y="38942"/>
                  </a:moveTo>
                  <a:lnTo>
                    <a:pt x="44730" y="83630"/>
                  </a:lnTo>
                  <a:lnTo>
                    <a:pt x="44730" y="0"/>
                  </a:lnTo>
                  <a:close/>
                </a:path>
              </a:pathLst>
            </a:custGeom>
            <a:solidFill>
              <a:srgbClr val="046A38"/>
            </a:solidFill>
            <a:ln w="6390" cap="flat">
              <a:noFill/>
              <a:prstDash val="solid"/>
              <a:miter/>
            </a:ln>
          </p:spPr>
          <p:txBody>
            <a:bodyPr wrap="none" lIns="0" tIns="0" rIns="0" bIns="0" rtlCol="0" anchor="ctr"/>
            <a:lstStyle/>
            <a:p>
              <a:pPr algn="ctr"/>
              <a:endParaRPr lang="ja-JP" altLang="en-US" sz="975" dirty="0">
                <a:latin typeface="+mn-lt"/>
                <a:cs typeface="+mn-cs"/>
                <a:sym typeface="+mn-lt"/>
              </a:endParaRPr>
            </a:p>
          </p:txBody>
        </p:sp>
        <p:sp>
          <p:nvSpPr>
            <p:cNvPr id="42" name="Graphic 4">
              <a:extLst>
                <a:ext uri="{FF2B5EF4-FFF2-40B4-BE49-F238E27FC236}">
                  <a16:creationId xmlns:a16="http://schemas.microsoft.com/office/drawing/2014/main" id="{241D3C5B-FEBE-7E2C-DC07-B295A96FE7AF}"/>
                </a:ext>
              </a:extLst>
            </p:cNvPr>
            <p:cNvSpPr/>
            <p:nvPr/>
          </p:nvSpPr>
          <p:spPr bwMode="gray">
            <a:xfrm>
              <a:off x="10429655" y="1091823"/>
              <a:ext cx="44729" cy="83630"/>
            </a:xfrm>
            <a:custGeom>
              <a:avLst/>
              <a:gdLst>
                <a:gd name="connsiteX0" fmla="*/ 0 w 44729"/>
                <a:gd name="connsiteY0" fmla="*/ 0 h 83630"/>
                <a:gd name="connsiteX1" fmla="*/ 0 w 44729"/>
                <a:gd name="connsiteY1" fmla="*/ 83630 h 83630"/>
                <a:gd name="connsiteX2" fmla="*/ 44730 w 44729"/>
                <a:gd name="connsiteY2" fmla="*/ 38942 h 83630"/>
              </a:gdLst>
              <a:ahLst/>
              <a:cxnLst>
                <a:cxn ang="0">
                  <a:pos x="connsiteX0" y="connsiteY0"/>
                </a:cxn>
                <a:cxn ang="0">
                  <a:pos x="connsiteX1" y="connsiteY1"/>
                </a:cxn>
                <a:cxn ang="0">
                  <a:pos x="connsiteX2" y="connsiteY2"/>
                </a:cxn>
              </a:cxnLst>
              <a:rect l="l" t="t" r="r" b="b"/>
              <a:pathLst>
                <a:path w="44729" h="83630">
                  <a:moveTo>
                    <a:pt x="0" y="0"/>
                  </a:moveTo>
                  <a:lnTo>
                    <a:pt x="0" y="83630"/>
                  </a:lnTo>
                  <a:lnTo>
                    <a:pt x="44730" y="38942"/>
                  </a:lnTo>
                  <a:close/>
                </a:path>
              </a:pathLst>
            </a:custGeom>
            <a:solidFill>
              <a:srgbClr val="046A38"/>
            </a:solidFill>
            <a:ln w="6390" cap="flat">
              <a:noFill/>
              <a:prstDash val="solid"/>
              <a:miter/>
            </a:ln>
          </p:spPr>
          <p:txBody>
            <a:bodyPr wrap="none" lIns="0" tIns="0" rIns="0" bIns="0" rtlCol="0" anchor="ctr"/>
            <a:lstStyle/>
            <a:p>
              <a:pPr algn="ctr"/>
              <a:endParaRPr lang="ja-JP" altLang="en-US" sz="975" dirty="0">
                <a:latin typeface="+mn-lt"/>
                <a:cs typeface="+mn-cs"/>
                <a:sym typeface="+mn-lt"/>
              </a:endParaRPr>
            </a:p>
          </p:txBody>
        </p:sp>
        <p:sp>
          <p:nvSpPr>
            <p:cNvPr id="43" name="Graphic 4">
              <a:extLst>
                <a:ext uri="{FF2B5EF4-FFF2-40B4-BE49-F238E27FC236}">
                  <a16:creationId xmlns:a16="http://schemas.microsoft.com/office/drawing/2014/main" id="{6055FC58-070C-7583-2B04-0C9A9C2A4957}"/>
                </a:ext>
              </a:extLst>
            </p:cNvPr>
            <p:cNvSpPr/>
            <p:nvPr/>
          </p:nvSpPr>
          <p:spPr bwMode="gray">
            <a:xfrm>
              <a:off x="10432850" y="1003724"/>
              <a:ext cx="146968" cy="120018"/>
            </a:xfrm>
            <a:custGeom>
              <a:avLst/>
              <a:gdLst>
                <a:gd name="connsiteX0" fmla="*/ 53037 w 146968"/>
                <a:gd name="connsiteY0" fmla="*/ 120019 h 120018"/>
                <a:gd name="connsiteX1" fmla="*/ 93294 w 146968"/>
                <a:gd name="connsiteY1" fmla="*/ 120019 h 120018"/>
                <a:gd name="connsiteX2" fmla="*/ 146969 w 146968"/>
                <a:gd name="connsiteY2" fmla="*/ 73416 h 120018"/>
                <a:gd name="connsiteX3" fmla="*/ 73484 w 146968"/>
                <a:gd name="connsiteY3" fmla="*/ 0 h 120018"/>
                <a:gd name="connsiteX4" fmla="*/ 0 w 146968"/>
                <a:gd name="connsiteY4" fmla="*/ 73416 h 120018"/>
                <a:gd name="connsiteX5" fmla="*/ 53037 w 146968"/>
                <a:gd name="connsiteY5" fmla="*/ 120019 h 120018"/>
                <a:gd name="connsiteX6" fmla="*/ 70929 w 146968"/>
                <a:gd name="connsiteY6" fmla="*/ 30005 h 120018"/>
                <a:gd name="connsiteX7" fmla="*/ 76040 w 146968"/>
                <a:gd name="connsiteY7" fmla="*/ 30005 h 120018"/>
                <a:gd name="connsiteX8" fmla="*/ 77958 w 146968"/>
                <a:gd name="connsiteY8" fmla="*/ 31281 h 120018"/>
                <a:gd name="connsiteX9" fmla="*/ 100322 w 146968"/>
                <a:gd name="connsiteY9" fmla="*/ 53625 h 120018"/>
                <a:gd name="connsiteX10" fmla="*/ 100322 w 146968"/>
                <a:gd name="connsiteY10" fmla="*/ 62563 h 120018"/>
                <a:gd name="connsiteX11" fmla="*/ 95849 w 146968"/>
                <a:gd name="connsiteY11" fmla="*/ 64478 h 120018"/>
                <a:gd name="connsiteX12" fmla="*/ 91376 w 146968"/>
                <a:gd name="connsiteY12" fmla="*/ 62563 h 120018"/>
                <a:gd name="connsiteX13" fmla="*/ 79874 w 146968"/>
                <a:gd name="connsiteY13" fmla="*/ 51072 h 120018"/>
                <a:gd name="connsiteX14" fmla="*/ 79874 w 146968"/>
                <a:gd name="connsiteY14" fmla="*/ 95760 h 120018"/>
                <a:gd name="connsiteX15" fmla="*/ 73484 w 146968"/>
                <a:gd name="connsiteY15" fmla="*/ 102144 h 120018"/>
                <a:gd name="connsiteX16" fmla="*/ 67094 w 146968"/>
                <a:gd name="connsiteY16" fmla="*/ 95760 h 120018"/>
                <a:gd name="connsiteX17" fmla="*/ 67094 w 146968"/>
                <a:gd name="connsiteY17" fmla="*/ 51072 h 120018"/>
                <a:gd name="connsiteX18" fmla="*/ 55593 w 146968"/>
                <a:gd name="connsiteY18" fmla="*/ 62563 h 120018"/>
                <a:gd name="connsiteX19" fmla="*/ 46647 w 146968"/>
                <a:gd name="connsiteY19" fmla="*/ 62563 h 120018"/>
                <a:gd name="connsiteX20" fmla="*/ 46647 w 146968"/>
                <a:gd name="connsiteY20" fmla="*/ 53625 h 120018"/>
                <a:gd name="connsiteX21" fmla="*/ 46647 w 146968"/>
                <a:gd name="connsiteY21" fmla="*/ 53625 h 120018"/>
                <a:gd name="connsiteX22" fmla="*/ 69650 w 146968"/>
                <a:gd name="connsiteY22" fmla="*/ 31281 h 120018"/>
                <a:gd name="connsiteX23" fmla="*/ 70929 w 146968"/>
                <a:gd name="connsiteY23" fmla="*/ 30005 h 120018"/>
                <a:gd name="connsiteX24" fmla="*/ 70929 w 146968"/>
                <a:gd name="connsiteY24" fmla="*/ 30005 h 120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46968" h="120018">
                  <a:moveTo>
                    <a:pt x="53037" y="120019"/>
                  </a:moveTo>
                  <a:lnTo>
                    <a:pt x="93294" y="120019"/>
                  </a:lnTo>
                  <a:lnTo>
                    <a:pt x="146969" y="73416"/>
                  </a:lnTo>
                  <a:lnTo>
                    <a:pt x="73484" y="0"/>
                  </a:lnTo>
                  <a:lnTo>
                    <a:pt x="0" y="73416"/>
                  </a:lnTo>
                  <a:lnTo>
                    <a:pt x="53037" y="120019"/>
                  </a:lnTo>
                  <a:close/>
                  <a:moveTo>
                    <a:pt x="70929" y="30005"/>
                  </a:moveTo>
                  <a:cubicBezTo>
                    <a:pt x="72207" y="29366"/>
                    <a:pt x="74124" y="29366"/>
                    <a:pt x="76040" y="30005"/>
                  </a:cubicBezTo>
                  <a:cubicBezTo>
                    <a:pt x="76679" y="30005"/>
                    <a:pt x="77319" y="30643"/>
                    <a:pt x="77958" y="31281"/>
                  </a:cubicBezTo>
                  <a:lnTo>
                    <a:pt x="100322" y="53625"/>
                  </a:lnTo>
                  <a:cubicBezTo>
                    <a:pt x="102879" y="56179"/>
                    <a:pt x="102879" y="60009"/>
                    <a:pt x="100322" y="62563"/>
                  </a:cubicBezTo>
                  <a:cubicBezTo>
                    <a:pt x="99044" y="63840"/>
                    <a:pt x="97766" y="64478"/>
                    <a:pt x="95849" y="64478"/>
                  </a:cubicBezTo>
                  <a:cubicBezTo>
                    <a:pt x="93933" y="64478"/>
                    <a:pt x="92654" y="63840"/>
                    <a:pt x="91376" y="62563"/>
                  </a:cubicBezTo>
                  <a:lnTo>
                    <a:pt x="79874" y="51072"/>
                  </a:lnTo>
                  <a:lnTo>
                    <a:pt x="79874" y="95760"/>
                  </a:lnTo>
                  <a:cubicBezTo>
                    <a:pt x="79874" y="99590"/>
                    <a:pt x="77319" y="102144"/>
                    <a:pt x="73484" y="102144"/>
                  </a:cubicBezTo>
                  <a:cubicBezTo>
                    <a:pt x="69650" y="102144"/>
                    <a:pt x="67094" y="99590"/>
                    <a:pt x="67094" y="95760"/>
                  </a:cubicBezTo>
                  <a:lnTo>
                    <a:pt x="67094" y="51072"/>
                  </a:lnTo>
                  <a:lnTo>
                    <a:pt x="55593" y="62563"/>
                  </a:lnTo>
                  <a:cubicBezTo>
                    <a:pt x="53037" y="65117"/>
                    <a:pt x="49203" y="65117"/>
                    <a:pt x="46647" y="62563"/>
                  </a:cubicBezTo>
                  <a:cubicBezTo>
                    <a:pt x="44091" y="60009"/>
                    <a:pt x="44091" y="56179"/>
                    <a:pt x="46647" y="53625"/>
                  </a:cubicBezTo>
                  <a:lnTo>
                    <a:pt x="46647" y="53625"/>
                  </a:lnTo>
                  <a:lnTo>
                    <a:pt x="69650" y="31281"/>
                  </a:lnTo>
                  <a:cubicBezTo>
                    <a:pt x="69012" y="31281"/>
                    <a:pt x="70289" y="30643"/>
                    <a:pt x="70929" y="30005"/>
                  </a:cubicBezTo>
                  <a:lnTo>
                    <a:pt x="70929" y="30005"/>
                  </a:lnTo>
                  <a:close/>
                </a:path>
              </a:pathLst>
            </a:custGeom>
            <a:solidFill>
              <a:srgbClr val="046A38"/>
            </a:solidFill>
            <a:ln w="6390" cap="flat">
              <a:noFill/>
              <a:prstDash val="solid"/>
              <a:miter/>
            </a:ln>
          </p:spPr>
          <p:txBody>
            <a:bodyPr wrap="none" lIns="0" tIns="0" rIns="0" bIns="0" rtlCol="0" anchor="ctr"/>
            <a:lstStyle/>
            <a:p>
              <a:pPr algn="ctr"/>
              <a:endParaRPr lang="ja-JP" altLang="en-US" sz="975" dirty="0">
                <a:latin typeface="+mn-lt"/>
                <a:cs typeface="+mn-cs"/>
                <a:sym typeface="+mn-lt"/>
              </a:endParaRPr>
            </a:p>
          </p:txBody>
        </p:sp>
        <p:sp>
          <p:nvSpPr>
            <p:cNvPr id="44" name="Graphic 4">
              <a:extLst>
                <a:ext uri="{FF2B5EF4-FFF2-40B4-BE49-F238E27FC236}">
                  <a16:creationId xmlns:a16="http://schemas.microsoft.com/office/drawing/2014/main" id="{833FF223-D7C0-58C7-CFAB-D5094B3783C7}"/>
                </a:ext>
              </a:extLst>
            </p:cNvPr>
            <p:cNvSpPr/>
            <p:nvPr/>
          </p:nvSpPr>
          <p:spPr bwMode="gray">
            <a:xfrm>
              <a:off x="10325499" y="918179"/>
              <a:ext cx="361670" cy="361971"/>
            </a:xfrm>
            <a:custGeom>
              <a:avLst/>
              <a:gdLst>
                <a:gd name="connsiteX0" fmla="*/ 180835 w 361670"/>
                <a:gd name="connsiteY0" fmla="*/ 0 h 361971"/>
                <a:gd name="connsiteX1" fmla="*/ 0 w 361670"/>
                <a:gd name="connsiteY1" fmla="*/ 180667 h 361971"/>
                <a:gd name="connsiteX2" fmla="*/ 180835 w 361670"/>
                <a:gd name="connsiteY2" fmla="*/ 361972 h 361971"/>
                <a:gd name="connsiteX3" fmla="*/ 361670 w 361670"/>
                <a:gd name="connsiteY3" fmla="*/ 181305 h 361971"/>
                <a:gd name="connsiteX4" fmla="*/ 361670 w 361670"/>
                <a:gd name="connsiteY4" fmla="*/ 181305 h 361971"/>
                <a:gd name="connsiteX5" fmla="*/ 180835 w 361670"/>
                <a:gd name="connsiteY5" fmla="*/ 0 h 361971"/>
                <a:gd name="connsiteX6" fmla="*/ 180835 w 361670"/>
                <a:gd name="connsiteY6" fmla="*/ 0 h 361971"/>
                <a:gd name="connsiteX7" fmla="*/ 270294 w 361670"/>
                <a:gd name="connsiteY7" fmla="*/ 272596 h 361971"/>
                <a:gd name="connsiteX8" fmla="*/ 269655 w 361670"/>
                <a:gd name="connsiteY8" fmla="*/ 275150 h 361971"/>
                <a:gd name="connsiteX9" fmla="*/ 266460 w 361670"/>
                <a:gd name="connsiteY9" fmla="*/ 278342 h 361971"/>
                <a:gd name="connsiteX10" fmla="*/ 263904 w 361670"/>
                <a:gd name="connsiteY10" fmla="*/ 278980 h 361971"/>
                <a:gd name="connsiteX11" fmla="*/ 97766 w 361670"/>
                <a:gd name="connsiteY11" fmla="*/ 278980 h 361971"/>
                <a:gd name="connsiteX12" fmla="*/ 91376 w 361670"/>
                <a:gd name="connsiteY12" fmla="*/ 272596 h 361971"/>
                <a:gd name="connsiteX13" fmla="*/ 91376 w 361670"/>
                <a:gd name="connsiteY13" fmla="*/ 159600 h 361971"/>
                <a:gd name="connsiteX14" fmla="*/ 91376 w 361670"/>
                <a:gd name="connsiteY14" fmla="*/ 158323 h 361971"/>
                <a:gd name="connsiteX15" fmla="*/ 91376 w 361670"/>
                <a:gd name="connsiteY15" fmla="*/ 157046 h 361971"/>
                <a:gd name="connsiteX16" fmla="*/ 91376 w 361670"/>
                <a:gd name="connsiteY16" fmla="*/ 157046 h 361971"/>
                <a:gd name="connsiteX17" fmla="*/ 92015 w 361670"/>
                <a:gd name="connsiteY17" fmla="*/ 155769 h 361971"/>
                <a:gd name="connsiteX18" fmla="*/ 92654 w 361670"/>
                <a:gd name="connsiteY18" fmla="*/ 155131 h 361971"/>
                <a:gd name="connsiteX19" fmla="*/ 92654 w 361670"/>
                <a:gd name="connsiteY19" fmla="*/ 155131 h 361971"/>
                <a:gd name="connsiteX20" fmla="*/ 92654 w 361670"/>
                <a:gd name="connsiteY20" fmla="*/ 155131 h 361971"/>
                <a:gd name="connsiteX21" fmla="*/ 175723 w 361670"/>
                <a:gd name="connsiteY21" fmla="*/ 72139 h 361971"/>
                <a:gd name="connsiteX22" fmla="*/ 184669 w 361670"/>
                <a:gd name="connsiteY22" fmla="*/ 72139 h 361971"/>
                <a:gd name="connsiteX23" fmla="*/ 267739 w 361670"/>
                <a:gd name="connsiteY23" fmla="*/ 155131 h 361971"/>
                <a:gd name="connsiteX24" fmla="*/ 267739 w 361670"/>
                <a:gd name="connsiteY24" fmla="*/ 155131 h 361971"/>
                <a:gd name="connsiteX25" fmla="*/ 267739 w 361670"/>
                <a:gd name="connsiteY25" fmla="*/ 155131 h 361971"/>
                <a:gd name="connsiteX26" fmla="*/ 268377 w 361670"/>
                <a:gd name="connsiteY26" fmla="*/ 155769 h 361971"/>
                <a:gd name="connsiteX27" fmla="*/ 269016 w 361670"/>
                <a:gd name="connsiteY27" fmla="*/ 157046 h 361971"/>
                <a:gd name="connsiteX28" fmla="*/ 269016 w 361670"/>
                <a:gd name="connsiteY28" fmla="*/ 157046 h 361971"/>
                <a:gd name="connsiteX29" fmla="*/ 269016 w 361670"/>
                <a:gd name="connsiteY29" fmla="*/ 158323 h 361971"/>
                <a:gd name="connsiteX30" fmla="*/ 269016 w 361670"/>
                <a:gd name="connsiteY30" fmla="*/ 159600 h 361971"/>
                <a:gd name="connsiteX31" fmla="*/ 270294 w 361670"/>
                <a:gd name="connsiteY31" fmla="*/ 272596 h 361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61670" h="361971">
                  <a:moveTo>
                    <a:pt x="180835" y="0"/>
                  </a:moveTo>
                  <a:cubicBezTo>
                    <a:pt x="80513" y="0"/>
                    <a:pt x="0" y="81077"/>
                    <a:pt x="0" y="180667"/>
                  </a:cubicBezTo>
                  <a:cubicBezTo>
                    <a:pt x="0" y="280895"/>
                    <a:pt x="81152" y="361972"/>
                    <a:pt x="180835" y="361972"/>
                  </a:cubicBezTo>
                  <a:cubicBezTo>
                    <a:pt x="281157" y="361972"/>
                    <a:pt x="361670" y="280895"/>
                    <a:pt x="361670" y="181305"/>
                  </a:cubicBezTo>
                  <a:lnTo>
                    <a:pt x="361670" y="181305"/>
                  </a:lnTo>
                  <a:cubicBezTo>
                    <a:pt x="361670" y="81077"/>
                    <a:pt x="280518" y="0"/>
                    <a:pt x="180835" y="0"/>
                  </a:cubicBezTo>
                  <a:cubicBezTo>
                    <a:pt x="180835" y="0"/>
                    <a:pt x="180835" y="0"/>
                    <a:pt x="180835" y="0"/>
                  </a:cubicBezTo>
                  <a:close/>
                  <a:moveTo>
                    <a:pt x="270294" y="272596"/>
                  </a:moveTo>
                  <a:cubicBezTo>
                    <a:pt x="270294" y="273234"/>
                    <a:pt x="270294" y="274511"/>
                    <a:pt x="269655" y="275150"/>
                  </a:cubicBezTo>
                  <a:cubicBezTo>
                    <a:pt x="269016" y="276426"/>
                    <a:pt x="267739" y="277703"/>
                    <a:pt x="266460" y="278342"/>
                  </a:cubicBezTo>
                  <a:cubicBezTo>
                    <a:pt x="265821" y="278980"/>
                    <a:pt x="265182" y="278980"/>
                    <a:pt x="263904" y="278980"/>
                  </a:cubicBezTo>
                  <a:lnTo>
                    <a:pt x="97766" y="278980"/>
                  </a:lnTo>
                  <a:cubicBezTo>
                    <a:pt x="93932" y="278980"/>
                    <a:pt x="91376" y="276426"/>
                    <a:pt x="91376" y="272596"/>
                  </a:cubicBezTo>
                  <a:lnTo>
                    <a:pt x="91376" y="159600"/>
                  </a:lnTo>
                  <a:cubicBezTo>
                    <a:pt x="91376" y="158961"/>
                    <a:pt x="91376" y="158961"/>
                    <a:pt x="91376" y="158323"/>
                  </a:cubicBezTo>
                  <a:cubicBezTo>
                    <a:pt x="91376" y="157684"/>
                    <a:pt x="91376" y="157684"/>
                    <a:pt x="91376" y="157046"/>
                  </a:cubicBezTo>
                  <a:lnTo>
                    <a:pt x="91376" y="157046"/>
                  </a:lnTo>
                  <a:cubicBezTo>
                    <a:pt x="91376" y="156408"/>
                    <a:pt x="92015" y="156408"/>
                    <a:pt x="92015" y="155769"/>
                  </a:cubicBezTo>
                  <a:cubicBezTo>
                    <a:pt x="92015" y="155769"/>
                    <a:pt x="92015" y="155131"/>
                    <a:pt x="92654" y="155131"/>
                  </a:cubicBezTo>
                  <a:lnTo>
                    <a:pt x="92654" y="155131"/>
                  </a:lnTo>
                  <a:lnTo>
                    <a:pt x="92654" y="155131"/>
                  </a:lnTo>
                  <a:lnTo>
                    <a:pt x="175723" y="72139"/>
                  </a:lnTo>
                  <a:cubicBezTo>
                    <a:pt x="178279" y="69585"/>
                    <a:pt x="182113" y="69585"/>
                    <a:pt x="184669" y="72139"/>
                  </a:cubicBezTo>
                  <a:lnTo>
                    <a:pt x="267739" y="155131"/>
                  </a:lnTo>
                  <a:lnTo>
                    <a:pt x="267739" y="155131"/>
                  </a:lnTo>
                  <a:lnTo>
                    <a:pt x="267739" y="155131"/>
                  </a:lnTo>
                  <a:cubicBezTo>
                    <a:pt x="267739" y="155131"/>
                    <a:pt x="267739" y="155769"/>
                    <a:pt x="268377" y="155769"/>
                  </a:cubicBezTo>
                  <a:cubicBezTo>
                    <a:pt x="268377" y="155769"/>
                    <a:pt x="269016" y="156408"/>
                    <a:pt x="269016" y="157046"/>
                  </a:cubicBezTo>
                  <a:lnTo>
                    <a:pt x="269016" y="157046"/>
                  </a:lnTo>
                  <a:cubicBezTo>
                    <a:pt x="269016" y="157684"/>
                    <a:pt x="269016" y="157684"/>
                    <a:pt x="269016" y="158323"/>
                  </a:cubicBezTo>
                  <a:cubicBezTo>
                    <a:pt x="269016" y="158961"/>
                    <a:pt x="269016" y="158961"/>
                    <a:pt x="269016" y="159600"/>
                  </a:cubicBezTo>
                  <a:lnTo>
                    <a:pt x="270294" y="272596"/>
                  </a:lnTo>
                  <a:close/>
                </a:path>
              </a:pathLst>
            </a:custGeom>
            <a:solidFill>
              <a:srgbClr val="046A38"/>
            </a:solidFill>
            <a:ln w="6390" cap="flat">
              <a:noFill/>
              <a:prstDash val="solid"/>
              <a:miter/>
            </a:ln>
          </p:spPr>
          <p:txBody>
            <a:bodyPr wrap="none" lIns="0" tIns="0" rIns="0" bIns="0" rtlCol="0" anchor="ctr"/>
            <a:lstStyle/>
            <a:p>
              <a:pPr algn="ctr"/>
              <a:endParaRPr lang="ja-JP" altLang="en-US" sz="975" dirty="0">
                <a:latin typeface="+mn-lt"/>
                <a:cs typeface="+mn-cs"/>
                <a:sym typeface="+mn-lt"/>
              </a:endParaRPr>
            </a:p>
          </p:txBody>
        </p:sp>
      </p:grpSp>
      <p:sp>
        <p:nvSpPr>
          <p:cNvPr id="46" name="テキスト ボックス 45">
            <a:extLst>
              <a:ext uri="{FF2B5EF4-FFF2-40B4-BE49-F238E27FC236}">
                <a16:creationId xmlns:a16="http://schemas.microsoft.com/office/drawing/2014/main" id="{7339AD13-6C1E-5135-6A87-1117EB1E7B01}"/>
              </a:ext>
            </a:extLst>
          </p:cNvPr>
          <p:cNvSpPr txBox="1"/>
          <p:nvPr/>
        </p:nvSpPr>
        <p:spPr>
          <a:xfrm>
            <a:off x="1392899" y="994089"/>
            <a:ext cx="6097384" cy="523220"/>
          </a:xfrm>
          <a:prstGeom prst="rect">
            <a:avLst/>
          </a:prstGeom>
          <a:noFill/>
        </p:spPr>
        <p:txBody>
          <a:bodyPr wrap="square">
            <a:spAutoFit/>
          </a:bodyPr>
          <a:lstStyle/>
          <a:p>
            <a:r>
              <a:rPr kumimoji="1" lang="ja-JP" altLang="en-US" sz="1400" b="1" dirty="0">
                <a:solidFill>
                  <a:prstClr val="black"/>
                </a:solidFill>
              </a:rPr>
              <a:t>参画希望者は問い合わせください！</a:t>
            </a:r>
            <a:endParaRPr kumimoji="1" lang="en-US" altLang="ja-JP" sz="1400" b="1" dirty="0">
              <a:solidFill>
                <a:prstClr val="black"/>
              </a:solidFill>
            </a:endParaRPr>
          </a:p>
          <a:p>
            <a:r>
              <a:rPr kumimoji="1" lang="ja-JP" altLang="en-US" sz="1400" b="1" dirty="0">
                <a:solidFill>
                  <a:prstClr val="black"/>
                </a:solidFill>
              </a:rPr>
              <a:t>（電話：</a:t>
            </a:r>
            <a:r>
              <a:rPr kumimoji="1" lang="ja-JP" altLang="en-US" sz="1400" b="1" dirty="0">
                <a:solidFill>
                  <a:prstClr val="black"/>
                </a:solidFill>
                <a:highlight>
                  <a:srgbClr val="FFFF00"/>
                </a:highlight>
              </a:rPr>
              <a:t>ｘｘｘ</a:t>
            </a:r>
            <a:r>
              <a:rPr kumimoji="1" lang="ja-JP" altLang="en-US" sz="1400" b="1" dirty="0">
                <a:solidFill>
                  <a:prstClr val="black"/>
                </a:solidFill>
              </a:rPr>
              <a:t>、</a:t>
            </a:r>
            <a:r>
              <a:rPr kumimoji="1" lang="en-US" altLang="ja-JP" sz="1400" b="1" dirty="0">
                <a:solidFill>
                  <a:prstClr val="black"/>
                </a:solidFill>
              </a:rPr>
              <a:t>e-mail</a:t>
            </a:r>
            <a:r>
              <a:rPr kumimoji="1" lang="ja-JP" altLang="en-US" sz="1400" b="1" dirty="0">
                <a:solidFill>
                  <a:prstClr val="black"/>
                </a:solidFill>
              </a:rPr>
              <a:t>：</a:t>
            </a:r>
            <a:r>
              <a:rPr kumimoji="1" lang="ja-JP" altLang="en-US" sz="1400" b="1" dirty="0">
                <a:solidFill>
                  <a:prstClr val="black"/>
                </a:solidFill>
                <a:highlight>
                  <a:srgbClr val="FFFF00"/>
                </a:highlight>
              </a:rPr>
              <a:t>ｘｘｘ</a:t>
            </a:r>
            <a:r>
              <a:rPr kumimoji="1" lang="ja-JP" altLang="en-US" sz="1400" b="1" dirty="0">
                <a:solidFill>
                  <a:prstClr val="black"/>
                </a:solidFill>
              </a:rPr>
              <a:t>）</a:t>
            </a:r>
            <a:endParaRPr lang="ja-JP" altLang="en-US" sz="1400" b="1" dirty="0"/>
          </a:p>
        </p:txBody>
      </p:sp>
      <p:sp>
        <p:nvSpPr>
          <p:cNvPr id="47" name="正方形/長方形 46">
            <a:extLst>
              <a:ext uri="{FF2B5EF4-FFF2-40B4-BE49-F238E27FC236}">
                <a16:creationId xmlns:a16="http://schemas.microsoft.com/office/drawing/2014/main" id="{FA886185-B5F4-AB1A-4FB2-D4EA5C2C9061}"/>
              </a:ext>
            </a:extLst>
          </p:cNvPr>
          <p:cNvSpPr/>
          <p:nvPr/>
        </p:nvSpPr>
        <p:spPr bwMode="gray">
          <a:xfrm>
            <a:off x="8707890" y="1836293"/>
            <a:ext cx="2913303" cy="2322806"/>
          </a:xfrm>
          <a:prstGeom prst="rect">
            <a:avLst/>
          </a:prstGeom>
          <a:noFill/>
          <a:ln w="12700" algn="ctr">
            <a:solidFill>
              <a:srgbClr val="00C0A9"/>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dirty="0">
                <a:solidFill>
                  <a:prstClr val="black"/>
                </a:solidFill>
                <a:highlight>
                  <a:srgbClr val="FFFF00"/>
                </a:highlight>
                <a:latin typeface="+mn-lt"/>
                <a:cs typeface="+mn-cs"/>
              </a:rPr>
              <a:t>画像や図</a:t>
            </a:r>
          </a:p>
        </p:txBody>
      </p:sp>
      <p:sp>
        <p:nvSpPr>
          <p:cNvPr id="48" name="正方形/長方形 47">
            <a:extLst>
              <a:ext uri="{FF2B5EF4-FFF2-40B4-BE49-F238E27FC236}">
                <a16:creationId xmlns:a16="http://schemas.microsoft.com/office/drawing/2014/main" id="{362198D8-A465-ECA1-70D0-ECD4850B72CE}"/>
              </a:ext>
            </a:extLst>
          </p:cNvPr>
          <p:cNvSpPr/>
          <p:nvPr/>
        </p:nvSpPr>
        <p:spPr bwMode="gray">
          <a:xfrm>
            <a:off x="8707890" y="4383604"/>
            <a:ext cx="2913303" cy="2322806"/>
          </a:xfrm>
          <a:prstGeom prst="rect">
            <a:avLst/>
          </a:prstGeom>
          <a:noFill/>
          <a:ln w="12700" algn="ctr">
            <a:solidFill>
              <a:srgbClr val="00C0A9"/>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dirty="0">
                <a:solidFill>
                  <a:prstClr val="black"/>
                </a:solidFill>
                <a:highlight>
                  <a:srgbClr val="FFFF00"/>
                </a:highlight>
                <a:latin typeface="+mn-lt"/>
                <a:cs typeface="+mn-cs"/>
              </a:rPr>
              <a:t>画像や図</a:t>
            </a:r>
          </a:p>
        </p:txBody>
      </p:sp>
      <p:sp>
        <p:nvSpPr>
          <p:cNvPr id="57" name="正方形/長方形 56">
            <a:extLst>
              <a:ext uri="{FF2B5EF4-FFF2-40B4-BE49-F238E27FC236}">
                <a16:creationId xmlns:a16="http://schemas.microsoft.com/office/drawing/2014/main" id="{2484D5D3-3D2C-3D4B-F6C8-3E7212052E5B}"/>
              </a:ext>
            </a:extLst>
          </p:cNvPr>
          <p:cNvSpPr/>
          <p:nvPr/>
        </p:nvSpPr>
        <p:spPr bwMode="gray">
          <a:xfrm>
            <a:off x="4602179" y="1066020"/>
            <a:ext cx="1943654" cy="30926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b="1" dirty="0"/>
              <a:t>＃</a:t>
            </a:r>
            <a:r>
              <a:rPr kumimoji="1" lang="en-US" altLang="ja-JP" sz="1200" b="1" dirty="0"/>
              <a:t>xx</a:t>
            </a:r>
            <a:r>
              <a:rPr kumimoji="1" lang="ja-JP" altLang="en-US" sz="1200" b="1" dirty="0"/>
              <a:t>保有者募集</a:t>
            </a:r>
            <a:endParaRPr kumimoji="1" lang="ja-JP" altLang="en-US" sz="1200" b="1" dirty="0">
              <a:latin typeface="+mn-lt"/>
              <a:cs typeface="+mn-cs"/>
            </a:endParaRPr>
          </a:p>
        </p:txBody>
      </p:sp>
      <p:sp>
        <p:nvSpPr>
          <p:cNvPr id="58" name="正方形/長方形 57">
            <a:extLst>
              <a:ext uri="{FF2B5EF4-FFF2-40B4-BE49-F238E27FC236}">
                <a16:creationId xmlns:a16="http://schemas.microsoft.com/office/drawing/2014/main" id="{A4112857-7DA2-5FF1-17CD-0192E891DAE1}"/>
              </a:ext>
            </a:extLst>
          </p:cNvPr>
          <p:cNvSpPr/>
          <p:nvPr/>
        </p:nvSpPr>
        <p:spPr bwMode="gray">
          <a:xfrm>
            <a:off x="6586299" y="1066020"/>
            <a:ext cx="1943654" cy="30926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b="1" dirty="0"/>
              <a:t>＃</a:t>
            </a:r>
            <a:r>
              <a:rPr kumimoji="1" lang="en-US" altLang="ja-JP" sz="1200" b="1" dirty="0"/>
              <a:t>xx</a:t>
            </a:r>
            <a:r>
              <a:rPr kumimoji="1" lang="ja-JP" altLang="en-US" sz="1200" b="1" dirty="0"/>
              <a:t>したい人募集</a:t>
            </a:r>
            <a:endParaRPr kumimoji="1" lang="ja-JP" altLang="en-US" sz="1200" b="1" dirty="0">
              <a:latin typeface="+mn-lt"/>
              <a:cs typeface="+mn-cs"/>
            </a:endParaRPr>
          </a:p>
        </p:txBody>
      </p:sp>
      <p:sp>
        <p:nvSpPr>
          <p:cNvPr id="59" name="正方形/長方形 58">
            <a:extLst>
              <a:ext uri="{FF2B5EF4-FFF2-40B4-BE49-F238E27FC236}">
                <a16:creationId xmlns:a16="http://schemas.microsoft.com/office/drawing/2014/main" id="{1983472C-3F3C-9C71-3711-BD075B03B370}"/>
              </a:ext>
            </a:extLst>
          </p:cNvPr>
          <p:cNvSpPr/>
          <p:nvPr/>
        </p:nvSpPr>
        <p:spPr bwMode="gray">
          <a:xfrm>
            <a:off x="8570419" y="1066020"/>
            <a:ext cx="1943654" cy="30926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b="1" dirty="0"/>
              <a:t>＃</a:t>
            </a:r>
            <a:r>
              <a:rPr kumimoji="1" lang="en-US" altLang="ja-JP" sz="1200" b="1" dirty="0"/>
              <a:t>xx</a:t>
            </a:r>
            <a:r>
              <a:rPr kumimoji="1" lang="ja-JP" altLang="en-US" sz="1200" b="1" dirty="0"/>
              <a:t>したい人募集</a:t>
            </a:r>
            <a:endParaRPr kumimoji="1" lang="ja-JP" altLang="en-US" sz="1200" b="1" dirty="0">
              <a:latin typeface="+mn-lt"/>
              <a:cs typeface="+mn-cs"/>
            </a:endParaRPr>
          </a:p>
        </p:txBody>
      </p:sp>
      <p:sp>
        <p:nvSpPr>
          <p:cNvPr id="5" name="吹き出し: 角を丸めた四角形 4">
            <a:extLst>
              <a:ext uri="{FF2B5EF4-FFF2-40B4-BE49-F238E27FC236}">
                <a16:creationId xmlns:a16="http://schemas.microsoft.com/office/drawing/2014/main" id="{B9DDF120-A080-985A-898E-8260682C7687}"/>
              </a:ext>
            </a:extLst>
          </p:cNvPr>
          <p:cNvSpPr/>
          <p:nvPr/>
        </p:nvSpPr>
        <p:spPr bwMode="gray">
          <a:xfrm>
            <a:off x="9050468" y="3380089"/>
            <a:ext cx="2579230" cy="1347744"/>
          </a:xfrm>
          <a:prstGeom prst="wedgeRoundRectCallout">
            <a:avLst>
              <a:gd name="adj1" fmla="val -2020"/>
              <a:gd name="adj2" fmla="val -69371"/>
              <a:gd name="adj3" fmla="val 16667"/>
            </a:avLst>
          </a:prstGeom>
          <a:solidFill>
            <a:srgbClr val="FFCD0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dirty="0">
                <a:solidFill>
                  <a:prstClr val="black"/>
                </a:solidFill>
              </a:rPr>
              <a:t>本申請書と併せて、プロジェクトマッチングページに掲載して良い画像の送付をお願いします。形式は、</a:t>
            </a:r>
            <a:r>
              <a:rPr kumimoji="1" lang="en-US" altLang="ja-JP" sz="1050" dirty="0">
                <a:solidFill>
                  <a:prstClr val="black"/>
                </a:solidFill>
              </a:rPr>
              <a:t>JPEG</a:t>
            </a:r>
            <a:r>
              <a:rPr kumimoji="1" lang="ja-JP" altLang="en-US" sz="1050" dirty="0">
                <a:solidFill>
                  <a:prstClr val="black"/>
                </a:solidFill>
              </a:rPr>
              <a:t>や</a:t>
            </a:r>
            <a:r>
              <a:rPr kumimoji="1" lang="en-US" altLang="ja-JP" sz="1050" dirty="0">
                <a:solidFill>
                  <a:prstClr val="black"/>
                </a:solidFill>
              </a:rPr>
              <a:t>PNG</a:t>
            </a:r>
            <a:r>
              <a:rPr kumimoji="1" lang="ja-JP" altLang="en-US" sz="1050" dirty="0">
                <a:solidFill>
                  <a:prstClr val="black"/>
                </a:solidFill>
              </a:rPr>
              <a:t>等にて、ページ掲載向けに解像度が高いものを提出ください。なお、本画像は環境省の各種制作物・出版物・発表資料等に掲載される可能性がありますので、それでも支障ない画像のみ提供・送付ください</a:t>
            </a:r>
            <a:endParaRPr kumimoji="1" lang="ja-JP" altLang="en-US" sz="1050" dirty="0">
              <a:solidFill>
                <a:prstClr val="black"/>
              </a:solidFill>
              <a:latin typeface="+mn-lt"/>
              <a:cs typeface="+mn-cs"/>
            </a:endParaRPr>
          </a:p>
        </p:txBody>
      </p:sp>
      <p:sp>
        <p:nvSpPr>
          <p:cNvPr id="10" name="吹き出し: 角を丸めた四角形 9">
            <a:extLst>
              <a:ext uri="{FF2B5EF4-FFF2-40B4-BE49-F238E27FC236}">
                <a16:creationId xmlns:a16="http://schemas.microsoft.com/office/drawing/2014/main" id="{C046E5CB-0A10-198B-647B-43F1A254AF5C}"/>
              </a:ext>
            </a:extLst>
          </p:cNvPr>
          <p:cNvSpPr/>
          <p:nvPr/>
        </p:nvSpPr>
        <p:spPr bwMode="gray">
          <a:xfrm>
            <a:off x="2568093" y="625710"/>
            <a:ext cx="3668152" cy="390394"/>
          </a:xfrm>
          <a:prstGeom prst="wedgeRoundRectCallout">
            <a:avLst>
              <a:gd name="adj1" fmla="val 1578"/>
              <a:gd name="adj2" fmla="val 73096"/>
              <a:gd name="adj3" fmla="val 16667"/>
            </a:avLst>
          </a:prstGeom>
          <a:solidFill>
            <a:srgbClr val="FFCD0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dirty="0">
                <a:solidFill>
                  <a:prstClr val="black"/>
                </a:solidFill>
              </a:rPr>
              <a:t>ページ更新は非定期のため、可能な限り、担当者部署異動等による影響が生じない問い合わせ先を入力ください</a:t>
            </a:r>
            <a:endParaRPr kumimoji="1" lang="ja-JP" altLang="en-US" sz="1050" dirty="0">
              <a:solidFill>
                <a:prstClr val="black"/>
              </a:solidFill>
              <a:latin typeface="+mn-lt"/>
              <a:cs typeface="+mn-cs"/>
            </a:endParaRPr>
          </a:p>
        </p:txBody>
      </p:sp>
      <p:sp>
        <p:nvSpPr>
          <p:cNvPr id="11" name="吹き出し: 角を丸めた四角形 10">
            <a:extLst>
              <a:ext uri="{FF2B5EF4-FFF2-40B4-BE49-F238E27FC236}">
                <a16:creationId xmlns:a16="http://schemas.microsoft.com/office/drawing/2014/main" id="{69A6FAA9-B4EE-E250-6903-BF635B3EEA4D}"/>
              </a:ext>
            </a:extLst>
          </p:cNvPr>
          <p:cNvSpPr/>
          <p:nvPr/>
        </p:nvSpPr>
        <p:spPr bwMode="gray">
          <a:xfrm>
            <a:off x="3954373" y="2615398"/>
            <a:ext cx="3049741" cy="387852"/>
          </a:xfrm>
          <a:prstGeom prst="wedgeRoundRectCallout">
            <a:avLst>
              <a:gd name="adj1" fmla="val -57526"/>
              <a:gd name="adj2" fmla="val -38467"/>
              <a:gd name="adj3" fmla="val 16667"/>
            </a:avLst>
          </a:prstGeom>
          <a:solidFill>
            <a:srgbClr val="FFCD0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en-US" altLang="ja-JP" sz="1050" dirty="0">
                <a:solidFill>
                  <a:prstClr val="black"/>
                </a:solidFill>
              </a:rPr>
              <a:t>【</a:t>
            </a:r>
            <a:r>
              <a:rPr kumimoji="1" lang="ja-JP" altLang="en-US" sz="1050" dirty="0">
                <a:solidFill>
                  <a:prstClr val="black"/>
                </a:solidFill>
              </a:rPr>
              <a:t>備考</a:t>
            </a:r>
            <a:r>
              <a:rPr kumimoji="1" lang="en-US" altLang="ja-JP" sz="1050" dirty="0">
                <a:solidFill>
                  <a:prstClr val="black"/>
                </a:solidFill>
              </a:rPr>
              <a:t>】</a:t>
            </a:r>
            <a:r>
              <a:rPr kumimoji="1" lang="ja-JP" altLang="en-US" sz="1050" dirty="0">
                <a:solidFill>
                  <a:prstClr val="black"/>
                </a:solidFill>
              </a:rPr>
              <a:t>「終了時期」は</a:t>
            </a:r>
            <a:r>
              <a:rPr kumimoji="1" lang="ja-JP" altLang="en-US" sz="1050" dirty="0">
                <a:solidFill>
                  <a:prstClr val="black"/>
                </a:solidFill>
                <a:latin typeface="+mn-lt"/>
                <a:cs typeface="+mn-cs"/>
              </a:rPr>
              <a:t>参画希望者募集の期限を設けられたい場合、記入ください</a:t>
            </a:r>
          </a:p>
        </p:txBody>
      </p:sp>
      <p:sp>
        <p:nvSpPr>
          <p:cNvPr id="12" name="吹き出し: 角を丸めた四角形 11">
            <a:extLst>
              <a:ext uri="{FF2B5EF4-FFF2-40B4-BE49-F238E27FC236}">
                <a16:creationId xmlns:a16="http://schemas.microsoft.com/office/drawing/2014/main" id="{07AB7ABC-AA4D-3E75-4A38-C926C01C3C4E}"/>
              </a:ext>
            </a:extLst>
          </p:cNvPr>
          <p:cNvSpPr/>
          <p:nvPr/>
        </p:nvSpPr>
        <p:spPr bwMode="gray">
          <a:xfrm>
            <a:off x="7807860" y="1657836"/>
            <a:ext cx="2486066" cy="672466"/>
          </a:xfrm>
          <a:prstGeom prst="wedgeRoundRectCallout">
            <a:avLst>
              <a:gd name="adj1" fmla="val -57860"/>
              <a:gd name="adj2" fmla="val 41883"/>
              <a:gd name="adj3" fmla="val 16667"/>
            </a:avLst>
          </a:prstGeom>
          <a:solidFill>
            <a:srgbClr val="FFCD0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dirty="0">
                <a:solidFill>
                  <a:prstClr val="black"/>
                </a:solidFill>
              </a:rPr>
              <a:t>掲載</a:t>
            </a:r>
            <a:r>
              <a:rPr kumimoji="1" lang="ja-JP" altLang="en-US" sz="1050" dirty="0">
                <a:solidFill>
                  <a:prstClr val="black"/>
                </a:solidFill>
                <a:latin typeface="+mn-lt"/>
                <a:cs typeface="+mn-cs"/>
              </a:rPr>
              <a:t>スペースの都合上、既に参画されている組織</a:t>
            </a:r>
            <a:r>
              <a:rPr kumimoji="1" lang="ja-JP" altLang="en-US" sz="1050" dirty="0">
                <a:solidFill>
                  <a:prstClr val="black"/>
                </a:solidFill>
              </a:rPr>
              <a:t>を</a:t>
            </a:r>
            <a:r>
              <a:rPr kumimoji="1" lang="en-US" altLang="ja-JP" sz="1050" dirty="0">
                <a:solidFill>
                  <a:prstClr val="black"/>
                </a:solidFill>
              </a:rPr>
              <a:t>5</a:t>
            </a:r>
            <a:r>
              <a:rPr kumimoji="1" lang="ja-JP" altLang="en-US" sz="1050" dirty="0">
                <a:solidFill>
                  <a:prstClr val="black"/>
                </a:solidFill>
              </a:rPr>
              <a:t>つ以内としておりますが、それ以上の掲載を希望される場合は事務局まで、ご相談ください</a:t>
            </a:r>
            <a:endParaRPr kumimoji="1" lang="ja-JP" altLang="en-US" sz="1050" dirty="0">
              <a:solidFill>
                <a:prstClr val="black"/>
              </a:solidFill>
              <a:latin typeface="+mn-lt"/>
              <a:cs typeface="+mn-cs"/>
            </a:endParaRPr>
          </a:p>
        </p:txBody>
      </p:sp>
      <p:sp>
        <p:nvSpPr>
          <p:cNvPr id="13" name="吹き出し: 角を丸めた四角形 12">
            <a:extLst>
              <a:ext uri="{FF2B5EF4-FFF2-40B4-BE49-F238E27FC236}">
                <a16:creationId xmlns:a16="http://schemas.microsoft.com/office/drawing/2014/main" id="{835175CA-9DD7-8979-3715-59EBD4669F72}"/>
              </a:ext>
            </a:extLst>
          </p:cNvPr>
          <p:cNvSpPr/>
          <p:nvPr/>
        </p:nvSpPr>
        <p:spPr bwMode="gray">
          <a:xfrm>
            <a:off x="8481825" y="657531"/>
            <a:ext cx="2749884" cy="390395"/>
          </a:xfrm>
          <a:prstGeom prst="wedgeRoundRectCallout">
            <a:avLst>
              <a:gd name="adj1" fmla="val -30780"/>
              <a:gd name="adj2" fmla="val 71392"/>
              <a:gd name="adj3" fmla="val 16667"/>
            </a:avLst>
          </a:prstGeom>
          <a:solidFill>
            <a:srgbClr val="FFCD0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dirty="0">
                <a:solidFill>
                  <a:prstClr val="black"/>
                </a:solidFill>
              </a:rPr>
              <a:t>いただいた内容踏まえてアクセス促進のためのキーワードを事務局にて設定予定です</a:t>
            </a:r>
            <a:endParaRPr kumimoji="1" lang="ja-JP" altLang="en-US" sz="1050" dirty="0">
              <a:solidFill>
                <a:prstClr val="black"/>
              </a:solidFill>
              <a:latin typeface="+mn-lt"/>
              <a:cs typeface="+mn-cs"/>
            </a:endParaRPr>
          </a:p>
        </p:txBody>
      </p:sp>
    </p:spTree>
    <p:extLst>
      <p:ext uri="{BB962C8B-B14F-4D97-AF65-F5344CB8AC3E}">
        <p14:creationId xmlns:p14="http://schemas.microsoft.com/office/powerpoint/2010/main" val="16215631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076a8867-8b72-4914-890a-d2f9a5d03d99"/>
</p:tagLst>
</file>

<file path=ppt/theme/theme1.xml><?xml version="1.0" encoding="utf-8"?>
<a:theme xmlns:a="http://schemas.openxmlformats.org/drawingml/2006/main" name="10_デザインの設定">
  <a:themeElements>
    <a:clrScheme name="環境省">
      <a:dk1>
        <a:sysClr val="windowText" lastClr="000000"/>
      </a:dk1>
      <a:lt1>
        <a:sysClr val="window" lastClr="FFFFFF"/>
      </a:lt1>
      <a:dk2>
        <a:srgbClr val="44546A"/>
      </a:dk2>
      <a:lt2>
        <a:srgbClr val="E7E6E6"/>
      </a:lt2>
      <a:accent1>
        <a:srgbClr val="00584E"/>
      </a:accent1>
      <a:accent2>
        <a:srgbClr val="008676"/>
      </a:accent2>
      <a:accent3>
        <a:srgbClr val="009C89"/>
      </a:accent3>
      <a:accent4>
        <a:srgbClr val="00C0A9"/>
      </a:accent4>
      <a:accent5>
        <a:srgbClr val="00B0F6"/>
      </a:accent5>
      <a:accent6>
        <a:srgbClr val="ED7D31"/>
      </a:accent6>
      <a:hlink>
        <a:srgbClr val="0563C1"/>
      </a:hlink>
      <a:folHlink>
        <a:srgbClr val="954F72"/>
      </a:folHlink>
    </a:clrScheme>
    <a:fontScheme name="ユーザー定義 2">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2_デザインの設定">
  <a:themeElements>
    <a:clrScheme name="緑">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5_デザインの設定">
  <a:themeElements>
    <a:clrScheme name="環境省">
      <a:dk1>
        <a:sysClr val="windowText" lastClr="000000"/>
      </a:dk1>
      <a:lt1>
        <a:sysClr val="window" lastClr="FFFFFF"/>
      </a:lt1>
      <a:dk2>
        <a:srgbClr val="44546A"/>
      </a:dk2>
      <a:lt2>
        <a:srgbClr val="E7E6E6"/>
      </a:lt2>
      <a:accent1>
        <a:srgbClr val="00584E"/>
      </a:accent1>
      <a:accent2>
        <a:srgbClr val="008676"/>
      </a:accent2>
      <a:accent3>
        <a:srgbClr val="009C89"/>
      </a:accent3>
      <a:accent4>
        <a:srgbClr val="00C0A9"/>
      </a:accent4>
      <a:accent5>
        <a:srgbClr val="00B0F6"/>
      </a:accent5>
      <a:accent6>
        <a:srgbClr val="ED7D31"/>
      </a:accent6>
      <a:hlink>
        <a:srgbClr val="0563C1"/>
      </a:hlink>
      <a:folHlink>
        <a:srgbClr val="954F72"/>
      </a:folHlink>
    </a:clrScheme>
    <a:fontScheme name="ユーザー定義 2">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1_デザインの設定">
  <a:themeElements>
    <a:clrScheme name="環境省">
      <a:dk1>
        <a:sysClr val="windowText" lastClr="000000"/>
      </a:dk1>
      <a:lt1>
        <a:sysClr val="window" lastClr="FFFFFF"/>
      </a:lt1>
      <a:dk2>
        <a:srgbClr val="44546A"/>
      </a:dk2>
      <a:lt2>
        <a:srgbClr val="E7E6E6"/>
      </a:lt2>
      <a:accent1>
        <a:srgbClr val="00584E"/>
      </a:accent1>
      <a:accent2>
        <a:srgbClr val="008676"/>
      </a:accent2>
      <a:accent3>
        <a:srgbClr val="009C89"/>
      </a:accent3>
      <a:accent4>
        <a:srgbClr val="00C0A9"/>
      </a:accent4>
      <a:accent5>
        <a:srgbClr val="00B0F6"/>
      </a:accent5>
      <a:accent6>
        <a:srgbClr val="ED7D31"/>
      </a:accent6>
      <a:hlink>
        <a:srgbClr val="0563C1"/>
      </a:hlink>
      <a:folHlink>
        <a:srgbClr val="954F72"/>
      </a:folHlink>
    </a:clrScheme>
    <a:fontScheme name="ユーザー定義 2">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9_デザインの設定">
  <a:themeElements>
    <a:clrScheme name="環境省">
      <a:dk1>
        <a:sysClr val="windowText" lastClr="000000"/>
      </a:dk1>
      <a:lt1>
        <a:sysClr val="window" lastClr="FFFFFF"/>
      </a:lt1>
      <a:dk2>
        <a:srgbClr val="44546A"/>
      </a:dk2>
      <a:lt2>
        <a:srgbClr val="E7E6E6"/>
      </a:lt2>
      <a:accent1>
        <a:srgbClr val="00584E"/>
      </a:accent1>
      <a:accent2>
        <a:srgbClr val="008676"/>
      </a:accent2>
      <a:accent3>
        <a:srgbClr val="009C89"/>
      </a:accent3>
      <a:accent4>
        <a:srgbClr val="00C0A9"/>
      </a:accent4>
      <a:accent5>
        <a:srgbClr val="00B0F6"/>
      </a:accent5>
      <a:accent6>
        <a:srgbClr val="ED7D31"/>
      </a:accent6>
      <a:hlink>
        <a:srgbClr val="0563C1"/>
      </a:hlink>
      <a:folHlink>
        <a:srgbClr val="954F72"/>
      </a:folHlink>
    </a:clrScheme>
    <a:fontScheme name="ユーザー定義 2">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4e3ea58-5419-4728-a32d-ba4b68dc0db0">
      <Terms xmlns="http://schemas.microsoft.com/office/infopath/2007/PartnerControls"/>
    </lcf76f155ced4ddcb4097134ff3c332f>
    <TaxCatchAll xmlns="933d7888-ae0b-400b-8138-25b1de5c654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80028A9BCEB52E468A8D220BE342ED6B" ma:contentTypeVersion="12" ma:contentTypeDescription="新しいドキュメントを作成します。" ma:contentTypeScope="" ma:versionID="6a5ba3848042903410aae3e8b6d4ce4a">
  <xsd:schema xmlns:xsd="http://www.w3.org/2001/XMLSchema" xmlns:xs="http://www.w3.org/2001/XMLSchema" xmlns:p="http://schemas.microsoft.com/office/2006/metadata/properties" xmlns:ns2="54e3ea58-5419-4728-a32d-ba4b68dc0db0" xmlns:ns3="933d7888-ae0b-400b-8138-25b1de5c654f" targetNamespace="http://schemas.microsoft.com/office/2006/metadata/properties" ma:root="true" ma:fieldsID="8bec9d8a0aed23da6734b43721da3f17" ns2:_="" ns3:_="">
    <xsd:import namespace="54e3ea58-5419-4728-a32d-ba4b68dc0db0"/>
    <xsd:import namespace="933d7888-ae0b-400b-8138-25b1de5c654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e3ea58-5419-4728-a32d-ba4b68dc0d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33d7888-ae0b-400b-8138-25b1de5c654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5f199f0-29b3-451e-83a3-a161ad7240af}" ma:internalName="TaxCatchAll" ma:showField="CatchAllData" ma:web="933d7888-ae0b-400b-8138-25b1de5c654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28EB0BC-A8E6-4D65-87AF-C8AAEFA2B984}">
  <ds:schemaRefs>
    <ds:schemaRef ds:uri="http://schemas.microsoft.com/sharepoint/v3/contenttype/forms"/>
  </ds:schemaRefs>
</ds:datastoreItem>
</file>

<file path=customXml/itemProps2.xml><?xml version="1.0" encoding="utf-8"?>
<ds:datastoreItem xmlns:ds="http://schemas.openxmlformats.org/officeDocument/2006/customXml" ds:itemID="{0DD05B2E-B23F-426B-A787-A023A2D705B9}">
  <ds:schemaRefs>
    <ds:schemaRef ds:uri="http://purl.org/dc/elements/1.1/"/>
    <ds:schemaRef ds:uri="54e3ea58-5419-4728-a32d-ba4b68dc0db0"/>
    <ds:schemaRef ds:uri="http://schemas.microsoft.com/office/infopath/2007/PartnerControls"/>
    <ds:schemaRef ds:uri="http://schemas.openxmlformats.org/package/2006/metadata/core-properties"/>
    <ds:schemaRef ds:uri="http://schemas.microsoft.com/office/2006/documentManagement/types"/>
    <ds:schemaRef ds:uri="http://purl.org/dc/dcmitype/"/>
    <ds:schemaRef ds:uri="933d7888-ae0b-400b-8138-25b1de5c654f"/>
    <ds:schemaRef ds:uri="http://schemas.microsoft.com/office/2006/metadata/properties"/>
    <ds:schemaRef ds:uri="http://www.w3.org/XML/1998/namespace"/>
    <ds:schemaRef ds:uri="http://purl.org/dc/terms/"/>
  </ds:schemaRefs>
</ds:datastoreItem>
</file>

<file path=customXml/itemProps3.xml><?xml version="1.0" encoding="utf-8"?>
<ds:datastoreItem xmlns:ds="http://schemas.openxmlformats.org/officeDocument/2006/customXml" ds:itemID="{ACFB6DCB-8FB8-405D-9331-F8548792F651}"/>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1419</TotalTime>
  <Words>519</Words>
  <Application>Microsoft Office PowerPoint</Application>
  <PresentationFormat>ワイド画面</PresentationFormat>
  <Paragraphs>62</Paragraphs>
  <Slides>2</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6</vt:i4>
      </vt:variant>
      <vt:variant>
        <vt:lpstr>スライド タイトル</vt:lpstr>
      </vt:variant>
      <vt:variant>
        <vt:i4>2</vt:i4>
      </vt:variant>
    </vt:vector>
  </HeadingPairs>
  <TitlesOfParts>
    <vt:vector size="18" baseType="lpstr">
      <vt:lpstr>Meiryo UI</vt:lpstr>
      <vt:lpstr>ＭＳ Ｐゴシック</vt:lpstr>
      <vt:lpstr>メイリオ</vt:lpstr>
      <vt:lpstr>游ゴシック</vt:lpstr>
      <vt:lpstr>游ゴシック Light</vt:lpstr>
      <vt:lpstr>Arial</vt:lpstr>
      <vt:lpstr>Arial Rounded MT Bold</vt:lpstr>
      <vt:lpstr>Calibri</vt:lpstr>
      <vt:lpstr>Calibri Light</vt:lpstr>
      <vt:lpstr>Wingdings</vt:lpstr>
      <vt:lpstr>10_デザインの設定</vt:lpstr>
      <vt:lpstr>12_デザインの設定</vt:lpstr>
      <vt:lpstr>5_デザインの設定</vt:lpstr>
      <vt:lpstr>11_デザインの設定</vt:lpstr>
      <vt:lpstr>9_デザインの設定</vt:lpstr>
      <vt:lpstr>1_Office テーマ</vt:lpstr>
      <vt:lpstr>プロジェクトマッチングページ（掲載申請書）</vt:lpstr>
      <vt:lpstr>プロジェクトマッチングページ（掲載申請書）　※オレンジ吹き出し：記入にあたっての補足事項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ー</dc:title>
  <dc:creator>ー</dc:creator>
  <cp:lastModifiedBy>Nakamura, Shion 2</cp:lastModifiedBy>
  <cp:revision>33</cp:revision>
  <cp:lastPrinted>2025-01-07T02:19:48Z</cp:lastPrinted>
  <dcterms:created xsi:type="dcterms:W3CDTF">2020-02-02T00:46:20Z</dcterms:created>
  <dcterms:modified xsi:type="dcterms:W3CDTF">2025-03-07T09:55:52Z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2024-12-20T03:18:17Z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9a3db735-805f-48f9-bd6d-bbd867e3dd44</vt:lpwstr>
  </property>
  <property fmtid="{D5CDD505-2E9C-101B-9397-08002B2CF9AE}" pid="8" name="MSIP_Label_ea60d57e-af5b-4752-ac57-3e4f28ca11dc_ContentBits">
    <vt:lpwstr>0</vt:lpwstr>
  </property>
  <property fmtid="{D5CDD505-2E9C-101B-9397-08002B2CF9AE}" pid="9" name="ContentTypeId">
    <vt:lpwstr>0x01010080028A9BCEB52E468A8D220BE342ED6B</vt:lpwstr>
  </property>
  <property fmtid="{D5CDD505-2E9C-101B-9397-08002B2CF9AE}" pid="10" name="MediaServiceImageTags">
    <vt:lpwstr/>
  </property>
</Properties>
</file>